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5" r:id="rId5"/>
    <p:sldMasterId id="214748370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6858000" cx="9144000"/>
  <p:notesSz cx="6858000" cy="9144000"/>
  <p:embeddedFontLst>
    <p:embeddedFont>
      <p:font typeface="Poppins"/>
      <p:regular r:id="rId24"/>
      <p:bold r:id="rId25"/>
      <p:italic r:id="rId26"/>
      <p:boldItalic r:id="rId27"/>
    </p:embeddedFont>
    <p:embeddedFont>
      <p:font typeface="Arvo"/>
      <p:regular r:id="rId28"/>
      <p:bold r:id="rId29"/>
      <p:italic r:id="rId30"/>
      <p:boldItalic r:id="rId31"/>
    </p:embeddedFont>
    <p:embeddedFont>
      <p:font typeface="Poppins Light"/>
      <p:regular r:id="rId32"/>
      <p:bold r:id="rId33"/>
      <p:italic r:id="rId34"/>
      <p:boldItalic r:id="rId35"/>
    </p:embeddedFont>
    <p:embeddedFont>
      <p:font typeface="Poppins SemiBold"/>
      <p:regular r:id="rId36"/>
      <p:bold r:id="rId37"/>
      <p:italic r:id="rId38"/>
      <p:boldItalic r:id="rId39"/>
    </p:embeddedFont>
    <p:embeddedFont>
      <p:font typeface="Poppins ExtraBold"/>
      <p:bold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BCF0C75-F76D-4076-BC2A-3CF480178752}">
  <a:tblStyle styleId="{9BCF0C75-F76D-4076-BC2A-3CF4801787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ExtraBold-bold.fntdata"/><Relationship Id="rId20" Type="http://schemas.openxmlformats.org/officeDocument/2006/relationships/slide" Target="slides/slide13.xml"/><Relationship Id="rId41" Type="http://schemas.openxmlformats.org/officeDocument/2006/relationships/font" Target="fonts/PoppinsExtraBold-bold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Poppins-regular.fntdata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Poppins-italic.fntdata"/><Relationship Id="rId25" Type="http://schemas.openxmlformats.org/officeDocument/2006/relationships/font" Target="fonts/Poppins-bold.fntdata"/><Relationship Id="rId28" Type="http://schemas.openxmlformats.org/officeDocument/2006/relationships/font" Target="fonts/Arvo-regular.fntdata"/><Relationship Id="rId27" Type="http://schemas.openxmlformats.org/officeDocument/2006/relationships/font" Target="fonts/Poppins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Arvo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Arvo-boldItalic.fntdata"/><Relationship Id="rId30" Type="http://schemas.openxmlformats.org/officeDocument/2006/relationships/font" Target="fonts/Arvo-italic.fntdata"/><Relationship Id="rId11" Type="http://schemas.openxmlformats.org/officeDocument/2006/relationships/slide" Target="slides/slide4.xml"/><Relationship Id="rId33" Type="http://schemas.openxmlformats.org/officeDocument/2006/relationships/font" Target="fonts/PoppinsLight-bold.fntdata"/><Relationship Id="rId10" Type="http://schemas.openxmlformats.org/officeDocument/2006/relationships/slide" Target="slides/slide3.xml"/><Relationship Id="rId32" Type="http://schemas.openxmlformats.org/officeDocument/2006/relationships/font" Target="fonts/PoppinsLight-regular.fntdata"/><Relationship Id="rId13" Type="http://schemas.openxmlformats.org/officeDocument/2006/relationships/slide" Target="slides/slide6.xml"/><Relationship Id="rId35" Type="http://schemas.openxmlformats.org/officeDocument/2006/relationships/font" Target="fonts/PoppinsLight-boldItalic.fntdata"/><Relationship Id="rId12" Type="http://schemas.openxmlformats.org/officeDocument/2006/relationships/slide" Target="slides/slide5.xml"/><Relationship Id="rId34" Type="http://schemas.openxmlformats.org/officeDocument/2006/relationships/font" Target="fonts/PoppinsLight-italic.fntdata"/><Relationship Id="rId15" Type="http://schemas.openxmlformats.org/officeDocument/2006/relationships/slide" Target="slides/slide8.xml"/><Relationship Id="rId37" Type="http://schemas.openxmlformats.org/officeDocument/2006/relationships/font" Target="fonts/PoppinsSemiBold-bold.fntdata"/><Relationship Id="rId14" Type="http://schemas.openxmlformats.org/officeDocument/2006/relationships/slide" Target="slides/slide7.xml"/><Relationship Id="rId36" Type="http://schemas.openxmlformats.org/officeDocument/2006/relationships/font" Target="fonts/PoppinsSemiBold-regular.fntdata"/><Relationship Id="rId17" Type="http://schemas.openxmlformats.org/officeDocument/2006/relationships/slide" Target="slides/slide10.xml"/><Relationship Id="rId39" Type="http://schemas.openxmlformats.org/officeDocument/2006/relationships/font" Target="fonts/PoppinsSemiBold-boldItalic.fntdata"/><Relationship Id="rId16" Type="http://schemas.openxmlformats.org/officeDocument/2006/relationships/slide" Target="slides/slide9.xml"/><Relationship Id="rId38" Type="http://schemas.openxmlformats.org/officeDocument/2006/relationships/font" Target="fonts/PoppinsSemiBold-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89" name="Shape 10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" name="Google Shape;10490;g1196b968e5c_0_160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1" name="Google Shape;10491;g1196b968e5c_0_16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81" name="Shape 10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2" name="Google Shape;10582;g1196b968e5c_0_169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3" name="Google Shape;10583;g1196b968e5c_0_1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93" name="Shape 10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4" name="Google Shape;10594;g1196b968e5c_0_170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5" name="Google Shape;10595;g1196b968e5c_0_17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06" name="Shape 10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7" name="Google Shape;10607;g1196b968e5c_0_171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8" name="Google Shape;10608;g1196b968e5c_0_17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20" name="Shape 10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1" name="Google Shape;10621;g1196b968e5c_0_172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2" name="Google Shape;10622;g1196b968e5c_0_17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32" name="Shape 10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3" name="Google Shape;10633;g1196b968e5c_0_173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34" name="Google Shape;10634;g1196b968e5c_0_17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四個格子，四個步驟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50" name="Shape 10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1" name="Google Shape;10651;g123b95d129f_0_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2" name="Google Shape;10652;g123b95d129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57" name="Shape 10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8" name="Google Shape;10658;gd361768862_2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9" name="Google Shape;10659;gd36176886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96" name="Shape 10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" name="Google Shape;10497;g1196b968e5c_0_161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8" name="Google Shape;10498;g1196b968e5c_0_16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Automatic Text Summarization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05" name="Shape 10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" name="Google Shape;10506;g1196b968e5c_0_162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7" name="Google Shape;10507;g1196b968e5c_0_16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16" name="Shape 10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7" name="Google Shape;10517;g1196b968e5c_0_163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8" name="Google Shape;10518;g1196b968e5c_0_1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24" name="Shape 10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5" name="Google Shape;10525;g1196b968e5c_0_164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6" name="Google Shape;10526;g1196b968e5c_0_16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40" name="Shape 10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" name="Google Shape;10541;g1196b968e5c_0_165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2" name="Google Shape;10542;g1196b968e5c_0_16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https://www.slideshare.net/andrewkoo/textrank-algorithm?qid=df925632-c81e-44d0-993a-4e3e7221a3ca&amp;v=&amp;b=&amp;from_search=3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47" name="Shape 10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" name="Google Shape;10548;g1196b968e5c_0_166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9" name="Google Shape;10549;g1196b968e5c_0_1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57" name="Shape 10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8" name="Google Shape;10558;g1196b968e5c_0_167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9" name="Google Shape;10559;g1196b968e5c_0_16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68" name="Shape 10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9" name="Google Shape;10569;g1196b968e5c_0_168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70" name="Google Shape;10570;g1196b968e5c_0_16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相似度演算法，相似度矩陣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15.jpg"/><Relationship Id="rId4" Type="http://schemas.openxmlformats.org/officeDocument/2006/relationships/image" Target="../media/image13.jpg"/><Relationship Id="rId9" Type="http://schemas.openxmlformats.org/officeDocument/2006/relationships/image" Target="../media/image2.jpg"/><Relationship Id="rId5" Type="http://schemas.openxmlformats.org/officeDocument/2006/relationships/image" Target="../media/image16.jpg"/><Relationship Id="rId6" Type="http://schemas.openxmlformats.org/officeDocument/2006/relationships/image" Target="../media/image10.jpg"/><Relationship Id="rId7" Type="http://schemas.openxmlformats.org/officeDocument/2006/relationships/image" Target="../media/image8.jpg"/><Relationship Id="rId8" Type="http://schemas.openxmlformats.org/officeDocument/2006/relationships/image" Target="../media/image1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15.jpg"/><Relationship Id="rId4" Type="http://schemas.openxmlformats.org/officeDocument/2006/relationships/image" Target="../media/image13.jpg"/><Relationship Id="rId9" Type="http://schemas.openxmlformats.org/officeDocument/2006/relationships/image" Target="../media/image2.jpg"/><Relationship Id="rId5" Type="http://schemas.openxmlformats.org/officeDocument/2006/relationships/image" Target="../media/image16.jpg"/><Relationship Id="rId6" Type="http://schemas.openxmlformats.org/officeDocument/2006/relationships/image" Target="../media/image10.jpg"/><Relationship Id="rId7" Type="http://schemas.openxmlformats.org/officeDocument/2006/relationships/image" Target="../media/image8.jpg"/><Relationship Id="rId8" Type="http://schemas.openxmlformats.org/officeDocument/2006/relationships/image" Target="../media/image11.jp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jpg"/><Relationship Id="rId3" Type="http://schemas.openxmlformats.org/officeDocument/2006/relationships/image" Target="../media/image15.jpg"/><Relationship Id="rId4" Type="http://schemas.openxmlformats.org/officeDocument/2006/relationships/image" Target="../media/image13.jpg"/><Relationship Id="rId9" Type="http://schemas.openxmlformats.org/officeDocument/2006/relationships/image" Target="../media/image2.jpg"/><Relationship Id="rId5" Type="http://schemas.openxmlformats.org/officeDocument/2006/relationships/image" Target="../media/image16.jpg"/><Relationship Id="rId6" Type="http://schemas.openxmlformats.org/officeDocument/2006/relationships/image" Target="../media/image8.jpg"/><Relationship Id="rId7" Type="http://schemas.openxmlformats.org/officeDocument/2006/relationships/image" Target="../media/image22.jpg"/><Relationship Id="rId8" Type="http://schemas.openxmlformats.org/officeDocument/2006/relationships/image" Target="../media/image11.jp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jpg"/><Relationship Id="rId3" Type="http://schemas.openxmlformats.org/officeDocument/2006/relationships/image" Target="../media/image13.jp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4.jp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16.jp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g"/><Relationship Id="rId3" Type="http://schemas.openxmlformats.org/officeDocument/2006/relationships/image" Target="../media/image8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Relationship Id="rId3" Type="http://schemas.openxmlformats.org/officeDocument/2006/relationships/image" Target="../media/image23.jp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24.jpg"/><Relationship Id="rId4" Type="http://schemas.openxmlformats.org/officeDocument/2006/relationships/image" Target="../media/image11.jpg"/><Relationship Id="rId5" Type="http://schemas.openxmlformats.org/officeDocument/2006/relationships/image" Target="../media/image27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jpg"/><Relationship Id="rId3" Type="http://schemas.openxmlformats.org/officeDocument/2006/relationships/image" Target="../media/image23.jp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Relationship Id="rId3" Type="http://schemas.openxmlformats.org/officeDocument/2006/relationships/image" Target="../media/image26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083784" y="1907417"/>
            <a:ext cx="4798200" cy="273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Poppins"/>
              <a:buNone/>
              <a:defRPr b="1" sz="52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1759887" y="4492049"/>
            <a:ext cx="5445900" cy="5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1042864" y="-741294"/>
            <a:ext cx="11806109" cy="10180660"/>
            <a:chOff x="-1824425" y="-1415550"/>
            <a:chExt cx="13368938" cy="11529626"/>
          </a:xfrm>
        </p:grpSpPr>
        <p:sp>
          <p:nvSpPr>
            <p:cNvPr id="12" name="Google Shape;12;p2"/>
            <p:cNvSpPr/>
            <p:nvPr/>
          </p:nvSpPr>
          <p:spPr>
            <a:xfrm>
              <a:off x="7049218" y="-187908"/>
              <a:ext cx="2207660" cy="1309421"/>
            </a:xfrm>
            <a:custGeom>
              <a:rect b="b" l="l" r="r" t="t"/>
              <a:pathLst>
                <a:path extrusionOk="0" h="23480" w="40306">
                  <a:moveTo>
                    <a:pt x="39942" y="0"/>
                  </a:moveTo>
                  <a:lnTo>
                    <a:pt x="26630" y="23061"/>
                  </a:lnTo>
                  <a:lnTo>
                    <a:pt x="1" y="23061"/>
                  </a:lnTo>
                  <a:lnTo>
                    <a:pt x="210" y="23479"/>
                  </a:lnTo>
                  <a:lnTo>
                    <a:pt x="26871" y="23479"/>
                  </a:lnTo>
                  <a:lnTo>
                    <a:pt x="40306" y="209"/>
                  </a:lnTo>
                  <a:lnTo>
                    <a:pt x="39942" y="0"/>
                  </a:ln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388304" y="-1415535"/>
              <a:ext cx="2718359" cy="2396943"/>
            </a:xfrm>
            <a:custGeom>
              <a:rect b="b" l="l" r="r" t="t"/>
              <a:pathLst>
                <a:path extrusionOk="0" h="42981" w="49630">
                  <a:moveTo>
                    <a:pt x="12407" y="0"/>
                  </a:moveTo>
                  <a:lnTo>
                    <a:pt x="0" y="21490"/>
                  </a:lnTo>
                  <a:lnTo>
                    <a:pt x="12407" y="42980"/>
                  </a:lnTo>
                  <a:lnTo>
                    <a:pt x="37222" y="42980"/>
                  </a:lnTo>
                  <a:lnTo>
                    <a:pt x="49629" y="21490"/>
                  </a:lnTo>
                  <a:lnTo>
                    <a:pt x="372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6293563" y="1281845"/>
              <a:ext cx="2622011" cy="38300"/>
              <a:chOff x="6505625" y="2212725"/>
              <a:chExt cx="876575" cy="12575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132475" y="2212725"/>
                <a:ext cx="14650" cy="12575"/>
              </a:xfrm>
              <a:custGeom>
                <a:rect b="b" l="l" r="r" t="t"/>
                <a:pathLst>
                  <a:path extrusionOk="0" h="503" w="586">
                    <a:moveTo>
                      <a:pt x="253" y="0"/>
                    </a:moveTo>
                    <a:cubicBezTo>
                      <a:pt x="124" y="0"/>
                      <a:pt x="0" y="100"/>
                      <a:pt x="0" y="251"/>
                    </a:cubicBezTo>
                    <a:cubicBezTo>
                      <a:pt x="0" y="389"/>
                      <a:pt x="112" y="503"/>
                      <a:pt x="250" y="503"/>
                    </a:cubicBezTo>
                    <a:cubicBezTo>
                      <a:pt x="475" y="501"/>
                      <a:pt x="585" y="232"/>
                      <a:pt x="428" y="74"/>
                    </a:cubicBezTo>
                    <a:cubicBezTo>
                      <a:pt x="377" y="23"/>
                      <a:pt x="314" y="0"/>
                      <a:pt x="25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054100" y="2212725"/>
                <a:ext cx="14700" cy="12575"/>
              </a:xfrm>
              <a:custGeom>
                <a:rect b="b" l="l" r="r" t="t"/>
                <a:pathLst>
                  <a:path extrusionOk="0" h="503" w="588">
                    <a:moveTo>
                      <a:pt x="253" y="0"/>
                    </a:moveTo>
                    <a:cubicBezTo>
                      <a:pt x="124" y="0"/>
                      <a:pt x="0" y="100"/>
                      <a:pt x="0" y="251"/>
                    </a:cubicBezTo>
                    <a:cubicBezTo>
                      <a:pt x="0" y="389"/>
                      <a:pt x="113" y="503"/>
                      <a:pt x="252" y="503"/>
                    </a:cubicBezTo>
                    <a:cubicBezTo>
                      <a:pt x="475" y="501"/>
                      <a:pt x="587" y="232"/>
                      <a:pt x="429" y="74"/>
                    </a:cubicBezTo>
                    <a:cubicBezTo>
                      <a:pt x="378" y="23"/>
                      <a:pt x="315" y="0"/>
                      <a:pt x="25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975775" y="2212725"/>
                <a:ext cx="14650" cy="12575"/>
              </a:xfrm>
              <a:custGeom>
                <a:rect b="b" l="l" r="r" t="t"/>
                <a:pathLst>
                  <a:path extrusionOk="0" h="503" w="586">
                    <a:moveTo>
                      <a:pt x="253" y="0"/>
                    </a:moveTo>
                    <a:cubicBezTo>
                      <a:pt x="124" y="0"/>
                      <a:pt x="0" y="100"/>
                      <a:pt x="0" y="251"/>
                    </a:cubicBezTo>
                    <a:cubicBezTo>
                      <a:pt x="0" y="389"/>
                      <a:pt x="112" y="503"/>
                      <a:pt x="250" y="503"/>
                    </a:cubicBezTo>
                    <a:cubicBezTo>
                      <a:pt x="473" y="503"/>
                      <a:pt x="585" y="232"/>
                      <a:pt x="428" y="74"/>
                    </a:cubicBezTo>
                    <a:cubicBezTo>
                      <a:pt x="377" y="23"/>
                      <a:pt x="314" y="0"/>
                      <a:pt x="25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897400" y="2212725"/>
                <a:ext cx="14675" cy="12575"/>
              </a:xfrm>
              <a:custGeom>
                <a:rect b="b" l="l" r="r" t="t"/>
                <a:pathLst>
                  <a:path extrusionOk="0" h="503" w="587">
                    <a:moveTo>
                      <a:pt x="253" y="0"/>
                    </a:moveTo>
                    <a:cubicBezTo>
                      <a:pt x="124" y="0"/>
                      <a:pt x="0" y="100"/>
                      <a:pt x="0" y="251"/>
                    </a:cubicBezTo>
                    <a:cubicBezTo>
                      <a:pt x="0" y="389"/>
                      <a:pt x="113" y="503"/>
                      <a:pt x="252" y="503"/>
                    </a:cubicBezTo>
                    <a:cubicBezTo>
                      <a:pt x="475" y="503"/>
                      <a:pt x="587" y="232"/>
                      <a:pt x="429" y="74"/>
                    </a:cubicBezTo>
                    <a:cubicBezTo>
                      <a:pt x="378" y="23"/>
                      <a:pt x="315" y="0"/>
                      <a:pt x="25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7367550" y="2212725"/>
                <a:ext cx="14650" cy="12575"/>
              </a:xfrm>
              <a:custGeom>
                <a:rect b="b" l="l" r="r" t="t"/>
                <a:pathLst>
                  <a:path extrusionOk="0" h="503" w="586">
                    <a:moveTo>
                      <a:pt x="253" y="0"/>
                    </a:moveTo>
                    <a:cubicBezTo>
                      <a:pt x="124" y="0"/>
                      <a:pt x="0" y="100"/>
                      <a:pt x="0" y="251"/>
                    </a:cubicBezTo>
                    <a:cubicBezTo>
                      <a:pt x="0" y="389"/>
                      <a:pt x="112" y="503"/>
                      <a:pt x="250" y="503"/>
                    </a:cubicBezTo>
                    <a:cubicBezTo>
                      <a:pt x="473" y="503"/>
                      <a:pt x="585" y="232"/>
                      <a:pt x="427" y="74"/>
                    </a:cubicBezTo>
                    <a:cubicBezTo>
                      <a:pt x="377" y="23"/>
                      <a:pt x="314" y="0"/>
                      <a:pt x="25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289175" y="2212725"/>
                <a:ext cx="14675" cy="12575"/>
              </a:xfrm>
              <a:custGeom>
                <a:rect b="b" l="l" r="r" t="t"/>
                <a:pathLst>
                  <a:path extrusionOk="0" h="503" w="587">
                    <a:moveTo>
                      <a:pt x="254" y="0"/>
                    </a:moveTo>
                    <a:cubicBezTo>
                      <a:pt x="125" y="0"/>
                      <a:pt x="2" y="100"/>
                      <a:pt x="2" y="251"/>
                    </a:cubicBezTo>
                    <a:cubicBezTo>
                      <a:pt x="0" y="389"/>
                      <a:pt x="114" y="503"/>
                      <a:pt x="252" y="503"/>
                    </a:cubicBezTo>
                    <a:cubicBezTo>
                      <a:pt x="475" y="503"/>
                      <a:pt x="587" y="232"/>
                      <a:pt x="429" y="74"/>
                    </a:cubicBezTo>
                    <a:cubicBezTo>
                      <a:pt x="378" y="23"/>
                      <a:pt x="316" y="0"/>
                      <a:pt x="25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7210800" y="2212725"/>
                <a:ext cx="14700" cy="12575"/>
              </a:xfrm>
              <a:custGeom>
                <a:rect b="b" l="l" r="r" t="t"/>
                <a:pathLst>
                  <a:path extrusionOk="0" h="503" w="588">
                    <a:moveTo>
                      <a:pt x="255" y="0"/>
                    </a:moveTo>
                    <a:cubicBezTo>
                      <a:pt x="126" y="0"/>
                      <a:pt x="2" y="100"/>
                      <a:pt x="2" y="251"/>
                    </a:cubicBezTo>
                    <a:cubicBezTo>
                      <a:pt x="0" y="389"/>
                      <a:pt x="113" y="503"/>
                      <a:pt x="252" y="503"/>
                    </a:cubicBezTo>
                    <a:cubicBezTo>
                      <a:pt x="475" y="501"/>
                      <a:pt x="587" y="232"/>
                      <a:pt x="429" y="74"/>
                    </a:cubicBezTo>
                    <a:cubicBezTo>
                      <a:pt x="379" y="23"/>
                      <a:pt x="316" y="0"/>
                      <a:pt x="25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819025" y="2212725"/>
                <a:ext cx="14700" cy="12575"/>
              </a:xfrm>
              <a:custGeom>
                <a:rect b="b" l="l" r="r" t="t"/>
                <a:pathLst>
                  <a:path extrusionOk="0" h="503" w="588">
                    <a:moveTo>
                      <a:pt x="254" y="0"/>
                    </a:moveTo>
                    <a:cubicBezTo>
                      <a:pt x="125" y="0"/>
                      <a:pt x="1" y="100"/>
                      <a:pt x="1" y="251"/>
                    </a:cubicBezTo>
                    <a:cubicBezTo>
                      <a:pt x="1" y="389"/>
                      <a:pt x="113" y="503"/>
                      <a:pt x="252" y="503"/>
                    </a:cubicBezTo>
                    <a:cubicBezTo>
                      <a:pt x="475" y="503"/>
                      <a:pt x="587" y="232"/>
                      <a:pt x="430" y="74"/>
                    </a:cubicBezTo>
                    <a:cubicBezTo>
                      <a:pt x="379" y="23"/>
                      <a:pt x="316" y="0"/>
                      <a:pt x="25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740700" y="2212725"/>
                <a:ext cx="14650" cy="12575"/>
              </a:xfrm>
              <a:custGeom>
                <a:rect b="b" l="l" r="r" t="t"/>
                <a:pathLst>
                  <a:path extrusionOk="0" h="503" w="586">
                    <a:moveTo>
                      <a:pt x="253" y="0"/>
                    </a:moveTo>
                    <a:cubicBezTo>
                      <a:pt x="124" y="0"/>
                      <a:pt x="0" y="100"/>
                      <a:pt x="0" y="251"/>
                    </a:cubicBezTo>
                    <a:cubicBezTo>
                      <a:pt x="0" y="389"/>
                      <a:pt x="113" y="503"/>
                      <a:pt x="250" y="503"/>
                    </a:cubicBezTo>
                    <a:cubicBezTo>
                      <a:pt x="475" y="501"/>
                      <a:pt x="585" y="232"/>
                      <a:pt x="428" y="74"/>
                    </a:cubicBezTo>
                    <a:cubicBezTo>
                      <a:pt x="377" y="23"/>
                      <a:pt x="314" y="0"/>
                      <a:pt x="25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62325" y="2212725"/>
                <a:ext cx="14700" cy="12575"/>
              </a:xfrm>
              <a:custGeom>
                <a:rect b="b" l="l" r="r" t="t"/>
                <a:pathLst>
                  <a:path extrusionOk="0" h="503" w="588">
                    <a:moveTo>
                      <a:pt x="254" y="0"/>
                    </a:moveTo>
                    <a:cubicBezTo>
                      <a:pt x="124" y="0"/>
                      <a:pt x="1" y="100"/>
                      <a:pt x="1" y="251"/>
                    </a:cubicBezTo>
                    <a:cubicBezTo>
                      <a:pt x="1" y="389"/>
                      <a:pt x="113" y="503"/>
                      <a:pt x="252" y="503"/>
                    </a:cubicBezTo>
                    <a:cubicBezTo>
                      <a:pt x="475" y="501"/>
                      <a:pt x="587" y="232"/>
                      <a:pt x="430" y="74"/>
                    </a:cubicBezTo>
                    <a:cubicBezTo>
                      <a:pt x="378" y="23"/>
                      <a:pt x="315" y="0"/>
                      <a:pt x="25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584000" y="2212725"/>
                <a:ext cx="14650" cy="12575"/>
              </a:xfrm>
              <a:custGeom>
                <a:rect b="b" l="l" r="r" t="t"/>
                <a:pathLst>
                  <a:path extrusionOk="0" h="503" w="586">
                    <a:moveTo>
                      <a:pt x="253" y="0"/>
                    </a:moveTo>
                    <a:cubicBezTo>
                      <a:pt x="124" y="0"/>
                      <a:pt x="0" y="100"/>
                      <a:pt x="0" y="251"/>
                    </a:cubicBezTo>
                    <a:cubicBezTo>
                      <a:pt x="0" y="389"/>
                      <a:pt x="112" y="503"/>
                      <a:pt x="250" y="503"/>
                    </a:cubicBezTo>
                    <a:cubicBezTo>
                      <a:pt x="473" y="503"/>
                      <a:pt x="585" y="232"/>
                      <a:pt x="428" y="74"/>
                    </a:cubicBezTo>
                    <a:cubicBezTo>
                      <a:pt x="377" y="23"/>
                      <a:pt x="314" y="0"/>
                      <a:pt x="25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505625" y="2212725"/>
                <a:ext cx="14700" cy="12575"/>
              </a:xfrm>
              <a:custGeom>
                <a:rect b="b" l="l" r="r" t="t"/>
                <a:pathLst>
                  <a:path extrusionOk="0" h="503" w="588">
                    <a:moveTo>
                      <a:pt x="254" y="0"/>
                    </a:moveTo>
                    <a:cubicBezTo>
                      <a:pt x="124" y="0"/>
                      <a:pt x="1" y="100"/>
                      <a:pt x="1" y="251"/>
                    </a:cubicBezTo>
                    <a:cubicBezTo>
                      <a:pt x="1" y="389"/>
                      <a:pt x="113" y="503"/>
                      <a:pt x="252" y="503"/>
                    </a:cubicBezTo>
                    <a:cubicBezTo>
                      <a:pt x="475" y="503"/>
                      <a:pt x="587" y="232"/>
                      <a:pt x="429" y="74"/>
                    </a:cubicBezTo>
                    <a:cubicBezTo>
                      <a:pt x="378" y="23"/>
                      <a:pt x="315" y="0"/>
                      <a:pt x="25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9286979" y="710098"/>
              <a:ext cx="1488468" cy="1728562"/>
            </a:xfrm>
            <a:custGeom>
              <a:rect b="b" l="l" r="r" t="t"/>
              <a:pathLst>
                <a:path extrusionOk="0" h="28133" w="24667">
                  <a:moveTo>
                    <a:pt x="24457" y="361"/>
                  </a:moveTo>
                  <a:lnTo>
                    <a:pt x="24457" y="27772"/>
                  </a:lnTo>
                  <a:lnTo>
                    <a:pt x="422" y="14066"/>
                  </a:lnTo>
                  <a:lnTo>
                    <a:pt x="24457" y="361"/>
                  </a:lnTo>
                  <a:close/>
                  <a:moveTo>
                    <a:pt x="24667" y="0"/>
                  </a:moveTo>
                  <a:lnTo>
                    <a:pt x="1" y="14066"/>
                  </a:lnTo>
                  <a:lnTo>
                    <a:pt x="24667" y="28133"/>
                  </a:lnTo>
                  <a:lnTo>
                    <a:pt x="24667" y="0"/>
                  </a:ln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336038" y="1292822"/>
              <a:ext cx="1488468" cy="1728562"/>
            </a:xfrm>
            <a:custGeom>
              <a:rect b="b" l="l" r="r" t="t"/>
              <a:pathLst>
                <a:path extrusionOk="0" h="28133" w="24667">
                  <a:moveTo>
                    <a:pt x="24457" y="360"/>
                  </a:moveTo>
                  <a:lnTo>
                    <a:pt x="24457" y="27771"/>
                  </a:lnTo>
                  <a:lnTo>
                    <a:pt x="423" y="14066"/>
                  </a:lnTo>
                  <a:lnTo>
                    <a:pt x="24457" y="360"/>
                  </a:lnTo>
                  <a:close/>
                  <a:moveTo>
                    <a:pt x="24666" y="1"/>
                  </a:moveTo>
                  <a:lnTo>
                    <a:pt x="0" y="14066"/>
                  </a:lnTo>
                  <a:lnTo>
                    <a:pt x="24666" y="28132"/>
                  </a:lnTo>
                  <a:lnTo>
                    <a:pt x="24666" y="1"/>
                  </a:ln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663883" y="2261224"/>
              <a:ext cx="364107" cy="370805"/>
            </a:xfrm>
            <a:custGeom>
              <a:rect b="b" l="l" r="r" t="t"/>
              <a:pathLst>
                <a:path extrusionOk="0" h="6035" w="6034">
                  <a:moveTo>
                    <a:pt x="3017" y="0"/>
                  </a:moveTo>
                  <a:cubicBezTo>
                    <a:pt x="1351" y="0"/>
                    <a:pt x="0" y="1351"/>
                    <a:pt x="0" y="3017"/>
                  </a:cubicBezTo>
                  <a:cubicBezTo>
                    <a:pt x="0" y="4683"/>
                    <a:pt x="1351" y="6035"/>
                    <a:pt x="3017" y="6035"/>
                  </a:cubicBezTo>
                  <a:cubicBezTo>
                    <a:pt x="4682" y="6035"/>
                    <a:pt x="6033" y="4683"/>
                    <a:pt x="6033" y="3017"/>
                  </a:cubicBezTo>
                  <a:cubicBezTo>
                    <a:pt x="6033" y="1351"/>
                    <a:pt x="4682" y="0"/>
                    <a:pt x="3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9147888" y="1800156"/>
              <a:ext cx="140236" cy="137447"/>
            </a:xfrm>
            <a:custGeom>
              <a:rect b="b" l="l" r="r" t="t"/>
              <a:pathLst>
                <a:path extrusionOk="0" h="2237" w="2324">
                  <a:moveTo>
                    <a:pt x="1207" y="1"/>
                  </a:moveTo>
                  <a:cubicBezTo>
                    <a:pt x="753" y="1"/>
                    <a:pt x="346" y="272"/>
                    <a:pt x="173" y="690"/>
                  </a:cubicBezTo>
                  <a:cubicBezTo>
                    <a:pt x="0" y="1109"/>
                    <a:pt x="96" y="1589"/>
                    <a:pt x="415" y="1909"/>
                  </a:cubicBezTo>
                  <a:cubicBezTo>
                    <a:pt x="629" y="2123"/>
                    <a:pt x="915" y="2237"/>
                    <a:pt x="1206" y="2237"/>
                  </a:cubicBezTo>
                  <a:cubicBezTo>
                    <a:pt x="1350" y="2237"/>
                    <a:pt x="1496" y="2209"/>
                    <a:pt x="1634" y="2152"/>
                  </a:cubicBezTo>
                  <a:cubicBezTo>
                    <a:pt x="2051" y="1977"/>
                    <a:pt x="2324" y="1571"/>
                    <a:pt x="2324" y="1118"/>
                  </a:cubicBezTo>
                  <a:cubicBezTo>
                    <a:pt x="2324" y="501"/>
                    <a:pt x="1824" y="1"/>
                    <a:pt x="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" name="Google Shape;31;p2"/>
            <p:cNvGrpSpPr/>
            <p:nvPr/>
          </p:nvGrpSpPr>
          <p:grpSpPr>
            <a:xfrm>
              <a:off x="8301976" y="2448958"/>
              <a:ext cx="359883" cy="2149197"/>
              <a:chOff x="4769975" y="2151700"/>
              <a:chExt cx="149100" cy="874475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4904400" y="2386775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1"/>
                    </a:moveTo>
                    <a:cubicBezTo>
                      <a:pt x="273" y="1"/>
                      <a:pt x="210" y="23"/>
                      <a:pt x="159" y="74"/>
                    </a:cubicBezTo>
                    <a:cubicBezTo>
                      <a:pt x="0" y="232"/>
                      <a:pt x="112" y="503"/>
                      <a:pt x="337" y="503"/>
                    </a:cubicBezTo>
                    <a:cubicBezTo>
                      <a:pt x="475" y="503"/>
                      <a:pt x="587" y="390"/>
                      <a:pt x="587" y="252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904400" y="2465125"/>
                <a:ext cx="14675" cy="12575"/>
              </a:xfrm>
              <a:custGeom>
                <a:rect b="b" l="l" r="r" t="t"/>
                <a:pathLst>
                  <a:path extrusionOk="0" h="503" w="587">
                    <a:moveTo>
                      <a:pt x="335" y="0"/>
                    </a:moveTo>
                    <a:cubicBezTo>
                      <a:pt x="273" y="0"/>
                      <a:pt x="211" y="23"/>
                      <a:pt x="159" y="75"/>
                    </a:cubicBezTo>
                    <a:cubicBezTo>
                      <a:pt x="0" y="233"/>
                      <a:pt x="112" y="502"/>
                      <a:pt x="337" y="502"/>
                    </a:cubicBezTo>
                    <a:cubicBezTo>
                      <a:pt x="475" y="502"/>
                      <a:pt x="587" y="390"/>
                      <a:pt x="587" y="252"/>
                    </a:cubicBezTo>
                    <a:cubicBezTo>
                      <a:pt x="587" y="101"/>
                      <a:pt x="464" y="0"/>
                      <a:pt x="33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4904425" y="2543475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3" y="1"/>
                    </a:moveTo>
                    <a:cubicBezTo>
                      <a:pt x="272" y="1"/>
                      <a:pt x="209" y="23"/>
                      <a:pt x="158" y="74"/>
                    </a:cubicBezTo>
                    <a:cubicBezTo>
                      <a:pt x="1" y="232"/>
                      <a:pt x="111" y="503"/>
                      <a:pt x="336" y="503"/>
                    </a:cubicBezTo>
                    <a:cubicBezTo>
                      <a:pt x="474" y="503"/>
                      <a:pt x="586" y="391"/>
                      <a:pt x="586" y="252"/>
                    </a:cubicBezTo>
                    <a:cubicBezTo>
                      <a:pt x="586" y="101"/>
                      <a:pt x="462" y="1"/>
                      <a:pt x="33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904425" y="2621850"/>
                <a:ext cx="14650" cy="12550"/>
              </a:xfrm>
              <a:custGeom>
                <a:rect b="b" l="l" r="r" t="t"/>
                <a:pathLst>
                  <a:path extrusionOk="0" h="502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1" y="232"/>
                      <a:pt x="111" y="501"/>
                      <a:pt x="336" y="501"/>
                    </a:cubicBezTo>
                    <a:cubicBezTo>
                      <a:pt x="474" y="501"/>
                      <a:pt x="586" y="389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904400" y="2700175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1"/>
                    </a:moveTo>
                    <a:cubicBezTo>
                      <a:pt x="273" y="1"/>
                      <a:pt x="210" y="23"/>
                      <a:pt x="159" y="74"/>
                    </a:cubicBezTo>
                    <a:cubicBezTo>
                      <a:pt x="0" y="233"/>
                      <a:pt x="112" y="503"/>
                      <a:pt x="337" y="503"/>
                    </a:cubicBezTo>
                    <a:cubicBezTo>
                      <a:pt x="475" y="503"/>
                      <a:pt x="587" y="391"/>
                      <a:pt x="587" y="253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837200" y="2386775"/>
                <a:ext cx="14700" cy="12600"/>
              </a:xfrm>
              <a:custGeom>
                <a:rect b="b" l="l" r="r" t="t"/>
                <a:pathLst>
                  <a:path extrusionOk="0" h="504" w="588">
                    <a:moveTo>
                      <a:pt x="334" y="1"/>
                    </a:moveTo>
                    <a:cubicBezTo>
                      <a:pt x="272" y="1"/>
                      <a:pt x="209" y="23"/>
                      <a:pt x="158" y="74"/>
                    </a:cubicBezTo>
                    <a:cubicBezTo>
                      <a:pt x="1" y="232"/>
                      <a:pt x="113" y="503"/>
                      <a:pt x="336" y="503"/>
                    </a:cubicBezTo>
                    <a:cubicBezTo>
                      <a:pt x="475" y="502"/>
                      <a:pt x="587" y="390"/>
                      <a:pt x="587" y="252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4837200" y="2465125"/>
                <a:ext cx="14700" cy="12575"/>
              </a:xfrm>
              <a:custGeom>
                <a:rect b="b" l="l" r="r" t="t"/>
                <a:pathLst>
                  <a:path extrusionOk="0" h="503" w="588">
                    <a:moveTo>
                      <a:pt x="334" y="0"/>
                    </a:moveTo>
                    <a:cubicBezTo>
                      <a:pt x="272" y="0"/>
                      <a:pt x="209" y="23"/>
                      <a:pt x="158" y="75"/>
                    </a:cubicBezTo>
                    <a:cubicBezTo>
                      <a:pt x="1" y="233"/>
                      <a:pt x="113" y="502"/>
                      <a:pt x="336" y="502"/>
                    </a:cubicBezTo>
                    <a:cubicBezTo>
                      <a:pt x="475" y="502"/>
                      <a:pt x="587" y="390"/>
                      <a:pt x="587" y="252"/>
                    </a:cubicBezTo>
                    <a:cubicBezTo>
                      <a:pt x="587" y="101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4837200" y="2543475"/>
                <a:ext cx="14700" cy="12600"/>
              </a:xfrm>
              <a:custGeom>
                <a:rect b="b" l="l" r="r" t="t"/>
                <a:pathLst>
                  <a:path extrusionOk="0" h="504" w="588">
                    <a:moveTo>
                      <a:pt x="334" y="1"/>
                    </a:moveTo>
                    <a:cubicBezTo>
                      <a:pt x="272" y="1"/>
                      <a:pt x="209" y="23"/>
                      <a:pt x="158" y="74"/>
                    </a:cubicBezTo>
                    <a:cubicBezTo>
                      <a:pt x="1" y="232"/>
                      <a:pt x="113" y="503"/>
                      <a:pt x="336" y="503"/>
                    </a:cubicBezTo>
                    <a:cubicBezTo>
                      <a:pt x="475" y="503"/>
                      <a:pt x="587" y="391"/>
                      <a:pt x="587" y="252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4837200" y="2621850"/>
                <a:ext cx="14700" cy="12550"/>
              </a:xfrm>
              <a:custGeom>
                <a:rect b="b" l="l" r="r" t="t"/>
                <a:pathLst>
                  <a:path extrusionOk="0" h="502" w="588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1" y="232"/>
                      <a:pt x="113" y="501"/>
                      <a:pt x="336" y="501"/>
                    </a:cubicBezTo>
                    <a:cubicBezTo>
                      <a:pt x="475" y="501"/>
                      <a:pt x="587" y="389"/>
                      <a:pt x="587" y="251"/>
                    </a:cubicBezTo>
                    <a:cubicBezTo>
                      <a:pt x="587" y="100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837200" y="2700175"/>
                <a:ext cx="14700" cy="12600"/>
              </a:xfrm>
              <a:custGeom>
                <a:rect b="b" l="l" r="r" t="t"/>
                <a:pathLst>
                  <a:path extrusionOk="0" h="504" w="588">
                    <a:moveTo>
                      <a:pt x="333" y="1"/>
                    </a:moveTo>
                    <a:cubicBezTo>
                      <a:pt x="272" y="1"/>
                      <a:pt x="209" y="23"/>
                      <a:pt x="158" y="74"/>
                    </a:cubicBezTo>
                    <a:cubicBezTo>
                      <a:pt x="1" y="233"/>
                      <a:pt x="113" y="503"/>
                      <a:pt x="336" y="503"/>
                    </a:cubicBezTo>
                    <a:cubicBezTo>
                      <a:pt x="475" y="503"/>
                      <a:pt x="587" y="391"/>
                      <a:pt x="587" y="253"/>
                    </a:cubicBezTo>
                    <a:cubicBezTo>
                      <a:pt x="587" y="101"/>
                      <a:pt x="463" y="1"/>
                      <a:pt x="33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769975" y="2386775"/>
                <a:ext cx="14700" cy="12600"/>
              </a:xfrm>
              <a:custGeom>
                <a:rect b="b" l="l" r="r" t="t"/>
                <a:pathLst>
                  <a:path extrusionOk="0" h="504" w="588">
                    <a:moveTo>
                      <a:pt x="335" y="1"/>
                    </a:moveTo>
                    <a:cubicBezTo>
                      <a:pt x="273" y="1"/>
                      <a:pt x="211" y="23"/>
                      <a:pt x="160" y="74"/>
                    </a:cubicBezTo>
                    <a:cubicBezTo>
                      <a:pt x="1" y="232"/>
                      <a:pt x="113" y="503"/>
                      <a:pt x="337" y="503"/>
                    </a:cubicBezTo>
                    <a:cubicBezTo>
                      <a:pt x="475" y="503"/>
                      <a:pt x="587" y="390"/>
                      <a:pt x="587" y="252"/>
                    </a:cubicBezTo>
                    <a:cubicBezTo>
                      <a:pt x="587" y="101"/>
                      <a:pt x="463" y="1"/>
                      <a:pt x="33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4769975" y="2465125"/>
                <a:ext cx="14700" cy="12575"/>
              </a:xfrm>
              <a:custGeom>
                <a:rect b="b" l="l" r="r" t="t"/>
                <a:pathLst>
                  <a:path extrusionOk="0" h="503" w="588">
                    <a:moveTo>
                      <a:pt x="335" y="0"/>
                    </a:moveTo>
                    <a:cubicBezTo>
                      <a:pt x="274" y="0"/>
                      <a:pt x="211" y="23"/>
                      <a:pt x="160" y="75"/>
                    </a:cubicBezTo>
                    <a:cubicBezTo>
                      <a:pt x="1" y="233"/>
                      <a:pt x="113" y="502"/>
                      <a:pt x="337" y="502"/>
                    </a:cubicBezTo>
                    <a:cubicBezTo>
                      <a:pt x="475" y="502"/>
                      <a:pt x="587" y="390"/>
                      <a:pt x="587" y="252"/>
                    </a:cubicBezTo>
                    <a:cubicBezTo>
                      <a:pt x="587" y="101"/>
                      <a:pt x="464" y="0"/>
                      <a:pt x="33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4770025" y="2543475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3" y="1"/>
                    </a:moveTo>
                    <a:cubicBezTo>
                      <a:pt x="271" y="1"/>
                      <a:pt x="209" y="23"/>
                      <a:pt x="158" y="74"/>
                    </a:cubicBezTo>
                    <a:cubicBezTo>
                      <a:pt x="0" y="232"/>
                      <a:pt x="111" y="503"/>
                      <a:pt x="335" y="503"/>
                    </a:cubicBezTo>
                    <a:cubicBezTo>
                      <a:pt x="473" y="503"/>
                      <a:pt x="585" y="391"/>
                      <a:pt x="585" y="252"/>
                    </a:cubicBezTo>
                    <a:cubicBezTo>
                      <a:pt x="585" y="101"/>
                      <a:pt x="461" y="1"/>
                      <a:pt x="33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770025" y="2621850"/>
                <a:ext cx="14650" cy="12550"/>
              </a:xfrm>
              <a:custGeom>
                <a:rect b="b" l="l" r="r" t="t"/>
                <a:pathLst>
                  <a:path extrusionOk="0" h="502" w="586">
                    <a:moveTo>
                      <a:pt x="333" y="0"/>
                    </a:moveTo>
                    <a:cubicBezTo>
                      <a:pt x="271" y="0"/>
                      <a:pt x="209" y="23"/>
                      <a:pt x="158" y="74"/>
                    </a:cubicBezTo>
                    <a:cubicBezTo>
                      <a:pt x="0" y="232"/>
                      <a:pt x="111" y="501"/>
                      <a:pt x="335" y="501"/>
                    </a:cubicBezTo>
                    <a:cubicBezTo>
                      <a:pt x="473" y="501"/>
                      <a:pt x="585" y="389"/>
                      <a:pt x="585" y="251"/>
                    </a:cubicBezTo>
                    <a:cubicBezTo>
                      <a:pt x="585" y="100"/>
                      <a:pt x="461" y="0"/>
                      <a:pt x="33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906525" y="2151725"/>
                <a:ext cx="12550" cy="12575"/>
              </a:xfrm>
              <a:custGeom>
                <a:rect b="b" l="l" r="r" t="t"/>
                <a:pathLst>
                  <a:path extrusionOk="0" h="503" w="502">
                    <a:moveTo>
                      <a:pt x="252" y="1"/>
                    </a:moveTo>
                    <a:cubicBezTo>
                      <a:pt x="112" y="1"/>
                      <a:pt x="0" y="113"/>
                      <a:pt x="0" y="251"/>
                    </a:cubicBezTo>
                    <a:cubicBezTo>
                      <a:pt x="0" y="390"/>
                      <a:pt x="112" y="502"/>
                      <a:pt x="252" y="502"/>
                    </a:cubicBezTo>
                    <a:cubicBezTo>
                      <a:pt x="390" y="502"/>
                      <a:pt x="502" y="390"/>
                      <a:pt x="502" y="251"/>
                    </a:cubicBezTo>
                    <a:cubicBezTo>
                      <a:pt x="502" y="113"/>
                      <a:pt x="390" y="1"/>
                      <a:pt x="25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906525" y="2230050"/>
                <a:ext cx="12550" cy="12575"/>
              </a:xfrm>
              <a:custGeom>
                <a:rect b="b" l="l" r="r" t="t"/>
                <a:pathLst>
                  <a:path extrusionOk="0" h="503" w="502">
                    <a:moveTo>
                      <a:pt x="252" y="1"/>
                    </a:moveTo>
                    <a:cubicBezTo>
                      <a:pt x="112" y="1"/>
                      <a:pt x="0" y="115"/>
                      <a:pt x="0" y="253"/>
                    </a:cubicBezTo>
                    <a:cubicBezTo>
                      <a:pt x="0" y="390"/>
                      <a:pt x="112" y="503"/>
                      <a:pt x="252" y="503"/>
                    </a:cubicBezTo>
                    <a:cubicBezTo>
                      <a:pt x="390" y="503"/>
                      <a:pt x="502" y="390"/>
                      <a:pt x="502" y="253"/>
                    </a:cubicBezTo>
                    <a:cubicBezTo>
                      <a:pt x="502" y="115"/>
                      <a:pt x="390" y="1"/>
                      <a:pt x="25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4906525" y="2308425"/>
                <a:ext cx="12550" cy="12575"/>
              </a:xfrm>
              <a:custGeom>
                <a:rect b="b" l="l" r="r" t="t"/>
                <a:pathLst>
                  <a:path extrusionOk="0" h="503" w="502">
                    <a:moveTo>
                      <a:pt x="252" y="1"/>
                    </a:moveTo>
                    <a:cubicBezTo>
                      <a:pt x="112" y="1"/>
                      <a:pt x="0" y="113"/>
                      <a:pt x="0" y="252"/>
                    </a:cubicBezTo>
                    <a:cubicBezTo>
                      <a:pt x="0" y="390"/>
                      <a:pt x="112" y="502"/>
                      <a:pt x="252" y="502"/>
                    </a:cubicBezTo>
                    <a:cubicBezTo>
                      <a:pt x="390" y="502"/>
                      <a:pt x="502" y="390"/>
                      <a:pt x="502" y="252"/>
                    </a:cubicBezTo>
                    <a:cubicBezTo>
                      <a:pt x="502" y="113"/>
                      <a:pt x="390" y="1"/>
                      <a:pt x="25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4839325" y="2151725"/>
                <a:ext cx="12575" cy="12575"/>
              </a:xfrm>
              <a:custGeom>
                <a:rect b="b" l="l" r="r" t="t"/>
                <a:pathLst>
                  <a:path extrusionOk="0" h="503" w="503">
                    <a:moveTo>
                      <a:pt x="251" y="1"/>
                    </a:moveTo>
                    <a:cubicBezTo>
                      <a:pt x="113" y="1"/>
                      <a:pt x="1" y="113"/>
                      <a:pt x="1" y="251"/>
                    </a:cubicBezTo>
                    <a:cubicBezTo>
                      <a:pt x="1" y="390"/>
                      <a:pt x="113" y="502"/>
                      <a:pt x="251" y="502"/>
                    </a:cubicBezTo>
                    <a:cubicBezTo>
                      <a:pt x="390" y="502"/>
                      <a:pt x="502" y="390"/>
                      <a:pt x="502" y="251"/>
                    </a:cubicBezTo>
                    <a:cubicBezTo>
                      <a:pt x="502" y="113"/>
                      <a:pt x="390" y="1"/>
                      <a:pt x="25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839325" y="2230050"/>
                <a:ext cx="12575" cy="12575"/>
              </a:xfrm>
              <a:custGeom>
                <a:rect b="b" l="l" r="r" t="t"/>
                <a:pathLst>
                  <a:path extrusionOk="0" h="503" w="503">
                    <a:moveTo>
                      <a:pt x="251" y="1"/>
                    </a:moveTo>
                    <a:cubicBezTo>
                      <a:pt x="113" y="1"/>
                      <a:pt x="1" y="115"/>
                      <a:pt x="1" y="253"/>
                    </a:cubicBezTo>
                    <a:cubicBezTo>
                      <a:pt x="1" y="390"/>
                      <a:pt x="113" y="503"/>
                      <a:pt x="251" y="503"/>
                    </a:cubicBezTo>
                    <a:cubicBezTo>
                      <a:pt x="390" y="503"/>
                      <a:pt x="502" y="390"/>
                      <a:pt x="502" y="253"/>
                    </a:cubicBezTo>
                    <a:cubicBezTo>
                      <a:pt x="502" y="115"/>
                      <a:pt x="390" y="1"/>
                      <a:pt x="25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839325" y="2308425"/>
                <a:ext cx="12575" cy="12575"/>
              </a:xfrm>
              <a:custGeom>
                <a:rect b="b" l="l" r="r" t="t"/>
                <a:pathLst>
                  <a:path extrusionOk="0" h="503" w="503">
                    <a:moveTo>
                      <a:pt x="251" y="1"/>
                    </a:moveTo>
                    <a:cubicBezTo>
                      <a:pt x="113" y="1"/>
                      <a:pt x="1" y="113"/>
                      <a:pt x="1" y="252"/>
                    </a:cubicBezTo>
                    <a:cubicBezTo>
                      <a:pt x="1" y="390"/>
                      <a:pt x="113" y="502"/>
                      <a:pt x="251" y="502"/>
                    </a:cubicBezTo>
                    <a:cubicBezTo>
                      <a:pt x="390" y="502"/>
                      <a:pt x="502" y="390"/>
                      <a:pt x="502" y="252"/>
                    </a:cubicBezTo>
                    <a:cubicBezTo>
                      <a:pt x="502" y="113"/>
                      <a:pt x="390" y="1"/>
                      <a:pt x="25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4770025" y="2151700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3" y="1"/>
                    </a:moveTo>
                    <a:cubicBezTo>
                      <a:pt x="271" y="1"/>
                      <a:pt x="209" y="24"/>
                      <a:pt x="158" y="74"/>
                    </a:cubicBezTo>
                    <a:cubicBezTo>
                      <a:pt x="0" y="232"/>
                      <a:pt x="111" y="503"/>
                      <a:pt x="335" y="503"/>
                    </a:cubicBezTo>
                    <a:cubicBezTo>
                      <a:pt x="473" y="503"/>
                      <a:pt x="585" y="391"/>
                      <a:pt x="585" y="252"/>
                    </a:cubicBezTo>
                    <a:cubicBezTo>
                      <a:pt x="585" y="101"/>
                      <a:pt x="461" y="1"/>
                      <a:pt x="33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4770025" y="2230075"/>
                <a:ext cx="14650" cy="12550"/>
              </a:xfrm>
              <a:custGeom>
                <a:rect b="b" l="l" r="r" t="t"/>
                <a:pathLst>
                  <a:path extrusionOk="0" h="502" w="586">
                    <a:moveTo>
                      <a:pt x="333" y="1"/>
                    </a:moveTo>
                    <a:cubicBezTo>
                      <a:pt x="271" y="1"/>
                      <a:pt x="209" y="23"/>
                      <a:pt x="158" y="74"/>
                    </a:cubicBezTo>
                    <a:cubicBezTo>
                      <a:pt x="0" y="232"/>
                      <a:pt x="111" y="502"/>
                      <a:pt x="335" y="502"/>
                    </a:cubicBezTo>
                    <a:cubicBezTo>
                      <a:pt x="473" y="502"/>
                      <a:pt x="585" y="389"/>
                      <a:pt x="585" y="252"/>
                    </a:cubicBezTo>
                    <a:cubicBezTo>
                      <a:pt x="585" y="101"/>
                      <a:pt x="461" y="1"/>
                      <a:pt x="33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4769975" y="2308400"/>
                <a:ext cx="14700" cy="12600"/>
              </a:xfrm>
              <a:custGeom>
                <a:rect b="b" l="l" r="r" t="t"/>
                <a:pathLst>
                  <a:path extrusionOk="0" h="504" w="588">
                    <a:moveTo>
                      <a:pt x="334" y="1"/>
                    </a:moveTo>
                    <a:cubicBezTo>
                      <a:pt x="273" y="1"/>
                      <a:pt x="211" y="24"/>
                      <a:pt x="160" y="74"/>
                    </a:cubicBezTo>
                    <a:cubicBezTo>
                      <a:pt x="1" y="234"/>
                      <a:pt x="113" y="503"/>
                      <a:pt x="337" y="503"/>
                    </a:cubicBezTo>
                    <a:cubicBezTo>
                      <a:pt x="475" y="503"/>
                      <a:pt x="587" y="391"/>
                      <a:pt x="587" y="253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4769975" y="2700175"/>
                <a:ext cx="14700" cy="12600"/>
              </a:xfrm>
              <a:custGeom>
                <a:rect b="b" l="l" r="r" t="t"/>
                <a:pathLst>
                  <a:path extrusionOk="0" h="504" w="588">
                    <a:moveTo>
                      <a:pt x="334" y="1"/>
                    </a:moveTo>
                    <a:cubicBezTo>
                      <a:pt x="273" y="1"/>
                      <a:pt x="211" y="23"/>
                      <a:pt x="160" y="74"/>
                    </a:cubicBezTo>
                    <a:cubicBezTo>
                      <a:pt x="1" y="233"/>
                      <a:pt x="113" y="503"/>
                      <a:pt x="337" y="503"/>
                    </a:cubicBezTo>
                    <a:cubicBezTo>
                      <a:pt x="475" y="503"/>
                      <a:pt x="587" y="391"/>
                      <a:pt x="587" y="253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4904400" y="2778550"/>
                <a:ext cx="14675" cy="12575"/>
              </a:xfrm>
              <a:custGeom>
                <a:rect b="b" l="l" r="r" t="t"/>
                <a:pathLst>
                  <a:path extrusionOk="0" h="503" w="587">
                    <a:moveTo>
                      <a:pt x="334" y="0"/>
                    </a:moveTo>
                    <a:cubicBezTo>
                      <a:pt x="273" y="0"/>
                      <a:pt x="210" y="23"/>
                      <a:pt x="159" y="74"/>
                    </a:cubicBezTo>
                    <a:cubicBezTo>
                      <a:pt x="0" y="232"/>
                      <a:pt x="112" y="503"/>
                      <a:pt x="337" y="503"/>
                    </a:cubicBezTo>
                    <a:cubicBezTo>
                      <a:pt x="475" y="503"/>
                      <a:pt x="587" y="389"/>
                      <a:pt x="587" y="251"/>
                    </a:cubicBezTo>
                    <a:cubicBezTo>
                      <a:pt x="587" y="100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4904400" y="2856900"/>
                <a:ext cx="14675" cy="12575"/>
              </a:xfrm>
              <a:custGeom>
                <a:rect b="b" l="l" r="r" t="t"/>
                <a:pathLst>
                  <a:path extrusionOk="0" h="503" w="587">
                    <a:moveTo>
                      <a:pt x="335" y="0"/>
                    </a:moveTo>
                    <a:cubicBezTo>
                      <a:pt x="273" y="0"/>
                      <a:pt x="211" y="23"/>
                      <a:pt x="159" y="75"/>
                    </a:cubicBezTo>
                    <a:cubicBezTo>
                      <a:pt x="0" y="232"/>
                      <a:pt x="112" y="502"/>
                      <a:pt x="337" y="502"/>
                    </a:cubicBezTo>
                    <a:cubicBezTo>
                      <a:pt x="475" y="502"/>
                      <a:pt x="587" y="390"/>
                      <a:pt x="587" y="252"/>
                    </a:cubicBezTo>
                    <a:cubicBezTo>
                      <a:pt x="587" y="101"/>
                      <a:pt x="464" y="0"/>
                      <a:pt x="33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4837200" y="2778550"/>
                <a:ext cx="14700" cy="12575"/>
              </a:xfrm>
              <a:custGeom>
                <a:rect b="b" l="l" r="r" t="t"/>
                <a:pathLst>
                  <a:path extrusionOk="0" h="503" w="588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1" y="232"/>
                      <a:pt x="113" y="503"/>
                      <a:pt x="336" y="503"/>
                    </a:cubicBezTo>
                    <a:cubicBezTo>
                      <a:pt x="475" y="501"/>
                      <a:pt x="587" y="389"/>
                      <a:pt x="587" y="251"/>
                    </a:cubicBezTo>
                    <a:cubicBezTo>
                      <a:pt x="587" y="100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837200" y="2856900"/>
                <a:ext cx="14700" cy="12575"/>
              </a:xfrm>
              <a:custGeom>
                <a:rect b="b" l="l" r="r" t="t"/>
                <a:pathLst>
                  <a:path extrusionOk="0" h="503" w="588">
                    <a:moveTo>
                      <a:pt x="334" y="0"/>
                    </a:moveTo>
                    <a:cubicBezTo>
                      <a:pt x="272" y="0"/>
                      <a:pt x="209" y="23"/>
                      <a:pt x="158" y="75"/>
                    </a:cubicBezTo>
                    <a:cubicBezTo>
                      <a:pt x="1" y="232"/>
                      <a:pt x="113" y="502"/>
                      <a:pt x="336" y="502"/>
                    </a:cubicBezTo>
                    <a:cubicBezTo>
                      <a:pt x="475" y="502"/>
                      <a:pt x="587" y="390"/>
                      <a:pt x="587" y="252"/>
                    </a:cubicBezTo>
                    <a:cubicBezTo>
                      <a:pt x="587" y="101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837200" y="2935250"/>
                <a:ext cx="14700" cy="12600"/>
              </a:xfrm>
              <a:custGeom>
                <a:rect b="b" l="l" r="r" t="t"/>
                <a:pathLst>
                  <a:path extrusionOk="0" h="504" w="588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1" y="232"/>
                      <a:pt x="113" y="503"/>
                      <a:pt x="336" y="503"/>
                    </a:cubicBezTo>
                    <a:cubicBezTo>
                      <a:pt x="475" y="503"/>
                      <a:pt x="587" y="391"/>
                      <a:pt x="587" y="251"/>
                    </a:cubicBezTo>
                    <a:cubicBezTo>
                      <a:pt x="587" y="101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769975" y="2778550"/>
                <a:ext cx="14700" cy="12575"/>
              </a:xfrm>
              <a:custGeom>
                <a:rect b="b" l="l" r="r" t="t"/>
                <a:pathLst>
                  <a:path extrusionOk="0" h="503" w="588">
                    <a:moveTo>
                      <a:pt x="335" y="0"/>
                    </a:moveTo>
                    <a:cubicBezTo>
                      <a:pt x="273" y="0"/>
                      <a:pt x="211" y="23"/>
                      <a:pt x="160" y="74"/>
                    </a:cubicBezTo>
                    <a:cubicBezTo>
                      <a:pt x="1" y="232"/>
                      <a:pt x="113" y="503"/>
                      <a:pt x="337" y="503"/>
                    </a:cubicBezTo>
                    <a:cubicBezTo>
                      <a:pt x="475" y="503"/>
                      <a:pt x="587" y="389"/>
                      <a:pt x="587" y="251"/>
                    </a:cubicBezTo>
                    <a:cubicBezTo>
                      <a:pt x="587" y="100"/>
                      <a:pt x="463" y="0"/>
                      <a:pt x="33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769975" y="2856900"/>
                <a:ext cx="14700" cy="12575"/>
              </a:xfrm>
              <a:custGeom>
                <a:rect b="b" l="l" r="r" t="t"/>
                <a:pathLst>
                  <a:path extrusionOk="0" h="503" w="588">
                    <a:moveTo>
                      <a:pt x="335" y="0"/>
                    </a:moveTo>
                    <a:cubicBezTo>
                      <a:pt x="274" y="0"/>
                      <a:pt x="211" y="23"/>
                      <a:pt x="160" y="75"/>
                    </a:cubicBezTo>
                    <a:cubicBezTo>
                      <a:pt x="1" y="232"/>
                      <a:pt x="113" y="502"/>
                      <a:pt x="337" y="502"/>
                    </a:cubicBezTo>
                    <a:cubicBezTo>
                      <a:pt x="475" y="502"/>
                      <a:pt x="587" y="390"/>
                      <a:pt x="587" y="252"/>
                    </a:cubicBezTo>
                    <a:cubicBezTo>
                      <a:pt x="587" y="101"/>
                      <a:pt x="464" y="0"/>
                      <a:pt x="33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770025" y="2935250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3" y="0"/>
                    </a:moveTo>
                    <a:cubicBezTo>
                      <a:pt x="271" y="0"/>
                      <a:pt x="209" y="23"/>
                      <a:pt x="158" y="74"/>
                    </a:cubicBezTo>
                    <a:cubicBezTo>
                      <a:pt x="0" y="232"/>
                      <a:pt x="111" y="503"/>
                      <a:pt x="335" y="503"/>
                    </a:cubicBezTo>
                    <a:cubicBezTo>
                      <a:pt x="473" y="503"/>
                      <a:pt x="585" y="391"/>
                      <a:pt x="585" y="251"/>
                    </a:cubicBezTo>
                    <a:cubicBezTo>
                      <a:pt x="585" y="101"/>
                      <a:pt x="461" y="0"/>
                      <a:pt x="33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770025" y="3013625"/>
                <a:ext cx="14650" cy="12550"/>
              </a:xfrm>
              <a:custGeom>
                <a:rect b="b" l="l" r="r" t="t"/>
                <a:pathLst>
                  <a:path extrusionOk="0" h="502" w="586">
                    <a:moveTo>
                      <a:pt x="333" y="0"/>
                    </a:moveTo>
                    <a:cubicBezTo>
                      <a:pt x="271" y="0"/>
                      <a:pt x="209" y="23"/>
                      <a:pt x="158" y="74"/>
                    </a:cubicBezTo>
                    <a:cubicBezTo>
                      <a:pt x="0" y="231"/>
                      <a:pt x="111" y="501"/>
                      <a:pt x="335" y="501"/>
                    </a:cubicBezTo>
                    <a:cubicBezTo>
                      <a:pt x="473" y="501"/>
                      <a:pt x="585" y="389"/>
                      <a:pt x="585" y="251"/>
                    </a:cubicBezTo>
                    <a:cubicBezTo>
                      <a:pt x="585" y="100"/>
                      <a:pt x="461" y="0"/>
                      <a:pt x="33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5" name="Google Shape;65;p2"/>
            <p:cNvSpPr/>
            <p:nvPr/>
          </p:nvSpPr>
          <p:spPr>
            <a:xfrm>
              <a:off x="8805681" y="3246031"/>
              <a:ext cx="2694232" cy="2743346"/>
            </a:xfrm>
            <a:custGeom>
              <a:rect b="b" l="l" r="r" t="t"/>
              <a:pathLst>
                <a:path extrusionOk="0" h="44649" w="44649">
                  <a:moveTo>
                    <a:pt x="22324" y="296"/>
                  </a:moveTo>
                  <a:lnTo>
                    <a:pt x="44353" y="22325"/>
                  </a:lnTo>
                  <a:lnTo>
                    <a:pt x="22324" y="44351"/>
                  </a:lnTo>
                  <a:lnTo>
                    <a:pt x="296" y="22325"/>
                  </a:lnTo>
                  <a:lnTo>
                    <a:pt x="22324" y="296"/>
                  </a:lnTo>
                  <a:close/>
                  <a:moveTo>
                    <a:pt x="22324" y="1"/>
                  </a:moveTo>
                  <a:lnTo>
                    <a:pt x="0" y="22325"/>
                  </a:lnTo>
                  <a:lnTo>
                    <a:pt x="22324" y="44648"/>
                  </a:lnTo>
                  <a:lnTo>
                    <a:pt x="44648" y="22325"/>
                  </a:lnTo>
                  <a:lnTo>
                    <a:pt x="223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328495" y="3200625"/>
              <a:ext cx="2216018" cy="2806939"/>
            </a:xfrm>
            <a:custGeom>
              <a:rect b="b" l="l" r="r" t="t"/>
              <a:pathLst>
                <a:path extrusionOk="0" h="45684" w="36724">
                  <a:moveTo>
                    <a:pt x="13660" y="0"/>
                  </a:moveTo>
                  <a:lnTo>
                    <a:pt x="1" y="13659"/>
                  </a:lnTo>
                  <a:lnTo>
                    <a:pt x="888" y="14548"/>
                  </a:lnTo>
                  <a:lnTo>
                    <a:pt x="13660" y="1775"/>
                  </a:lnTo>
                  <a:lnTo>
                    <a:pt x="34947" y="23064"/>
                  </a:lnTo>
                  <a:lnTo>
                    <a:pt x="13216" y="44795"/>
                  </a:lnTo>
                  <a:lnTo>
                    <a:pt x="14104" y="45683"/>
                  </a:lnTo>
                  <a:lnTo>
                    <a:pt x="36724" y="23064"/>
                  </a:lnTo>
                  <a:lnTo>
                    <a:pt x="136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203404" y="3651001"/>
              <a:ext cx="1898797" cy="1933411"/>
            </a:xfrm>
            <a:custGeom>
              <a:rect b="b" l="l" r="r" t="t"/>
              <a:pathLst>
                <a:path extrusionOk="0" h="31467" w="31467">
                  <a:moveTo>
                    <a:pt x="31362" y="105"/>
                  </a:moveTo>
                  <a:lnTo>
                    <a:pt x="31362" y="31362"/>
                  </a:lnTo>
                  <a:lnTo>
                    <a:pt x="105" y="31362"/>
                  </a:lnTo>
                  <a:lnTo>
                    <a:pt x="105" y="105"/>
                  </a:lnTo>
                  <a:close/>
                  <a:moveTo>
                    <a:pt x="0" y="1"/>
                  </a:moveTo>
                  <a:lnTo>
                    <a:pt x="0" y="31467"/>
                  </a:lnTo>
                  <a:lnTo>
                    <a:pt x="31466" y="31467"/>
                  </a:lnTo>
                  <a:lnTo>
                    <a:pt x="31466" y="1"/>
                  </a:ln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8" name="Google Shape;68;p2"/>
            <p:cNvGrpSpPr/>
            <p:nvPr/>
          </p:nvGrpSpPr>
          <p:grpSpPr>
            <a:xfrm>
              <a:off x="9302150" y="3753452"/>
              <a:ext cx="1701342" cy="1728558"/>
              <a:chOff x="6378300" y="2596400"/>
              <a:chExt cx="754375" cy="752725"/>
            </a:xfrm>
          </p:grpSpPr>
          <p:sp>
            <p:nvSpPr>
              <p:cNvPr id="69" name="Google Shape;69;p2"/>
              <p:cNvSpPr/>
              <p:nvPr/>
            </p:nvSpPr>
            <p:spPr>
              <a:xfrm>
                <a:off x="6408850" y="2932325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6" y="0"/>
                      <a:pt x="0" y="86"/>
                      <a:pt x="0" y="193"/>
                    </a:cubicBezTo>
                    <a:cubicBezTo>
                      <a:pt x="0" y="300"/>
                      <a:pt x="86" y="387"/>
                      <a:pt x="193" y="387"/>
                    </a:cubicBezTo>
                    <a:cubicBezTo>
                      <a:pt x="300" y="387"/>
                      <a:pt x="387" y="300"/>
                      <a:pt x="387" y="193"/>
                    </a:cubicBezTo>
                    <a:cubicBezTo>
                      <a:pt x="387" y="86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6469925" y="2871225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3" y="0"/>
                    </a:moveTo>
                    <a:cubicBezTo>
                      <a:pt x="87" y="0"/>
                      <a:pt x="1" y="87"/>
                      <a:pt x="1" y="195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299" y="387"/>
                      <a:pt x="387" y="301"/>
                      <a:pt x="387" y="195"/>
                    </a:cubicBezTo>
                    <a:cubicBezTo>
                      <a:pt x="387" y="87"/>
                      <a:pt x="299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6530975" y="2810175"/>
                <a:ext cx="9700" cy="9650"/>
              </a:xfrm>
              <a:custGeom>
                <a:rect b="b" l="l" r="r" t="t"/>
                <a:pathLst>
                  <a:path extrusionOk="0" h="386" w="388">
                    <a:moveTo>
                      <a:pt x="195" y="0"/>
                    </a:moveTo>
                    <a:cubicBezTo>
                      <a:pt x="87" y="0"/>
                      <a:pt x="1" y="87"/>
                      <a:pt x="1" y="193"/>
                    </a:cubicBezTo>
                    <a:cubicBezTo>
                      <a:pt x="1" y="299"/>
                      <a:pt x="87" y="385"/>
                      <a:pt x="195" y="385"/>
                    </a:cubicBezTo>
                    <a:cubicBezTo>
                      <a:pt x="301" y="385"/>
                      <a:pt x="387" y="299"/>
                      <a:pt x="387" y="193"/>
                    </a:cubicBezTo>
                    <a:cubicBezTo>
                      <a:pt x="387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6622600" y="2718550"/>
                <a:ext cx="9650" cy="9675"/>
              </a:xfrm>
              <a:custGeom>
                <a:rect b="b" l="l" r="r" t="t"/>
                <a:pathLst>
                  <a:path extrusionOk="0" h="387" w="386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3" y="387"/>
                    </a:cubicBezTo>
                    <a:cubicBezTo>
                      <a:pt x="300" y="387"/>
                      <a:pt x="386" y="300"/>
                      <a:pt x="386" y="194"/>
                    </a:cubicBezTo>
                    <a:cubicBezTo>
                      <a:pt x="386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6378300" y="2962850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4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299"/>
                      <a:pt x="87" y="387"/>
                      <a:pt x="194" y="387"/>
                    </a:cubicBezTo>
                    <a:cubicBezTo>
                      <a:pt x="300" y="387"/>
                      <a:pt x="387" y="299"/>
                      <a:pt x="387" y="193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6437750" y="2901775"/>
                <a:ext cx="12950" cy="9675"/>
              </a:xfrm>
              <a:custGeom>
                <a:rect b="b" l="l" r="r" t="t"/>
                <a:pathLst>
                  <a:path extrusionOk="0" h="387" w="518">
                    <a:moveTo>
                      <a:pt x="259" y="1"/>
                    </a:moveTo>
                    <a:cubicBezTo>
                      <a:pt x="209" y="1"/>
                      <a:pt x="160" y="19"/>
                      <a:pt x="122" y="56"/>
                    </a:cubicBezTo>
                    <a:cubicBezTo>
                      <a:pt x="1" y="179"/>
                      <a:pt x="87" y="387"/>
                      <a:pt x="258" y="387"/>
                    </a:cubicBezTo>
                    <a:cubicBezTo>
                      <a:pt x="431" y="387"/>
                      <a:pt x="518" y="179"/>
                      <a:pt x="396" y="56"/>
                    </a:cubicBezTo>
                    <a:cubicBezTo>
                      <a:pt x="358" y="19"/>
                      <a:pt x="309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6500475" y="2840675"/>
                <a:ext cx="9650" cy="9700"/>
              </a:xfrm>
              <a:custGeom>
                <a:rect b="b" l="l" r="r" t="t"/>
                <a:pathLst>
                  <a:path extrusionOk="0" h="388" w="386">
                    <a:moveTo>
                      <a:pt x="193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1"/>
                      <a:pt x="87" y="387"/>
                      <a:pt x="193" y="387"/>
                    </a:cubicBezTo>
                    <a:cubicBezTo>
                      <a:pt x="299" y="387"/>
                      <a:pt x="385" y="301"/>
                      <a:pt x="385" y="195"/>
                    </a:cubicBezTo>
                    <a:cubicBezTo>
                      <a:pt x="385" y="89"/>
                      <a:pt x="299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6592075" y="2749075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3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7"/>
                      <a:pt x="193" y="387"/>
                    </a:cubicBezTo>
                    <a:cubicBezTo>
                      <a:pt x="300" y="387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653150" y="2688025"/>
                <a:ext cx="9650" cy="9650"/>
              </a:xfrm>
              <a:custGeom>
                <a:rect b="b" l="l" r="r" t="t"/>
                <a:pathLst>
                  <a:path extrusionOk="0" h="386" w="386">
                    <a:moveTo>
                      <a:pt x="193" y="1"/>
                    </a:moveTo>
                    <a:cubicBezTo>
                      <a:pt x="87" y="1"/>
                      <a:pt x="1" y="87"/>
                      <a:pt x="1" y="193"/>
                    </a:cubicBezTo>
                    <a:cubicBezTo>
                      <a:pt x="1" y="300"/>
                      <a:pt x="87" y="386"/>
                      <a:pt x="193" y="386"/>
                    </a:cubicBezTo>
                    <a:cubicBezTo>
                      <a:pt x="299" y="386"/>
                      <a:pt x="386" y="300"/>
                      <a:pt x="386" y="193"/>
                    </a:cubicBezTo>
                    <a:cubicBezTo>
                      <a:pt x="386" y="87"/>
                      <a:pt x="299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6683650" y="2657500"/>
                <a:ext cx="9700" cy="9650"/>
              </a:xfrm>
              <a:custGeom>
                <a:rect b="b" l="l" r="r" t="t"/>
                <a:pathLst>
                  <a:path extrusionOk="0" h="386" w="388">
                    <a:moveTo>
                      <a:pt x="195" y="0"/>
                    </a:moveTo>
                    <a:cubicBezTo>
                      <a:pt x="87" y="0"/>
                      <a:pt x="1" y="87"/>
                      <a:pt x="1" y="193"/>
                    </a:cubicBezTo>
                    <a:cubicBezTo>
                      <a:pt x="1" y="299"/>
                      <a:pt x="87" y="385"/>
                      <a:pt x="195" y="385"/>
                    </a:cubicBezTo>
                    <a:cubicBezTo>
                      <a:pt x="301" y="385"/>
                      <a:pt x="388" y="299"/>
                      <a:pt x="388" y="193"/>
                    </a:cubicBezTo>
                    <a:cubicBezTo>
                      <a:pt x="388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6714200" y="262695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5" y="0"/>
                    </a:moveTo>
                    <a:cubicBezTo>
                      <a:pt x="87" y="0"/>
                      <a:pt x="1" y="87"/>
                      <a:pt x="1" y="193"/>
                    </a:cubicBezTo>
                    <a:cubicBezTo>
                      <a:pt x="1" y="301"/>
                      <a:pt x="87" y="387"/>
                      <a:pt x="195" y="387"/>
                    </a:cubicBezTo>
                    <a:cubicBezTo>
                      <a:pt x="301" y="387"/>
                      <a:pt x="387" y="301"/>
                      <a:pt x="387" y="193"/>
                    </a:cubicBezTo>
                    <a:cubicBezTo>
                      <a:pt x="387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6744750" y="2596400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3" y="1"/>
                    </a:moveTo>
                    <a:cubicBezTo>
                      <a:pt x="87" y="1"/>
                      <a:pt x="1" y="87"/>
                      <a:pt x="1" y="193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3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6561525" y="2779625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4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1" y="387"/>
                      <a:pt x="387" y="301"/>
                      <a:pt x="387" y="193"/>
                    </a:cubicBezTo>
                    <a:cubicBezTo>
                      <a:pt x="387" y="87"/>
                      <a:pt x="301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6437825" y="2961275"/>
                <a:ext cx="9650" cy="9675"/>
              </a:xfrm>
              <a:custGeom>
                <a:rect b="b" l="l" r="r" t="t"/>
                <a:pathLst>
                  <a:path extrusionOk="0" h="387" w="386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3" y="387"/>
                    </a:cubicBezTo>
                    <a:cubicBezTo>
                      <a:pt x="299" y="387"/>
                      <a:pt x="386" y="300"/>
                      <a:pt x="386" y="194"/>
                    </a:cubicBezTo>
                    <a:cubicBezTo>
                      <a:pt x="386" y="87"/>
                      <a:pt x="299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6497250" y="2900200"/>
                <a:ext cx="12950" cy="9675"/>
              </a:xfrm>
              <a:custGeom>
                <a:rect b="b" l="l" r="r" t="t"/>
                <a:pathLst>
                  <a:path extrusionOk="0" h="387" w="518">
                    <a:moveTo>
                      <a:pt x="259" y="0"/>
                    </a:moveTo>
                    <a:cubicBezTo>
                      <a:pt x="210" y="0"/>
                      <a:pt x="160" y="19"/>
                      <a:pt x="123" y="57"/>
                    </a:cubicBezTo>
                    <a:cubicBezTo>
                      <a:pt x="1" y="178"/>
                      <a:pt x="87" y="386"/>
                      <a:pt x="260" y="386"/>
                    </a:cubicBezTo>
                    <a:cubicBezTo>
                      <a:pt x="431" y="386"/>
                      <a:pt x="517" y="178"/>
                      <a:pt x="396" y="57"/>
                    </a:cubicBezTo>
                    <a:cubicBezTo>
                      <a:pt x="358" y="19"/>
                      <a:pt x="309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6559975" y="2839125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3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1"/>
                      <a:pt x="87" y="387"/>
                      <a:pt x="193" y="387"/>
                    </a:cubicBezTo>
                    <a:cubicBezTo>
                      <a:pt x="300" y="387"/>
                      <a:pt x="387" y="301"/>
                      <a:pt x="387" y="193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6651575" y="2747525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4" y="1"/>
                    </a:moveTo>
                    <a:cubicBezTo>
                      <a:pt x="86" y="1"/>
                      <a:pt x="0" y="87"/>
                      <a:pt x="0" y="193"/>
                    </a:cubicBezTo>
                    <a:cubicBezTo>
                      <a:pt x="0" y="299"/>
                      <a:pt x="86" y="387"/>
                      <a:pt x="194" y="387"/>
                    </a:cubicBezTo>
                    <a:cubicBezTo>
                      <a:pt x="300" y="387"/>
                      <a:pt x="387" y="299"/>
                      <a:pt x="387" y="193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6407275" y="2991800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6468325" y="2930725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5" y="0"/>
                    </a:moveTo>
                    <a:cubicBezTo>
                      <a:pt x="89" y="0"/>
                      <a:pt x="1" y="88"/>
                      <a:pt x="1" y="194"/>
                    </a:cubicBezTo>
                    <a:cubicBezTo>
                      <a:pt x="1" y="301"/>
                      <a:pt x="89" y="387"/>
                      <a:pt x="195" y="387"/>
                    </a:cubicBezTo>
                    <a:cubicBezTo>
                      <a:pt x="301" y="387"/>
                      <a:pt x="387" y="301"/>
                      <a:pt x="387" y="194"/>
                    </a:cubicBezTo>
                    <a:cubicBezTo>
                      <a:pt x="387" y="88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6529425" y="2869675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7" y="0"/>
                      <a:pt x="0" y="87"/>
                      <a:pt x="0" y="193"/>
                    </a:cubicBezTo>
                    <a:cubicBezTo>
                      <a:pt x="0" y="300"/>
                      <a:pt x="87" y="387"/>
                      <a:pt x="193" y="387"/>
                    </a:cubicBezTo>
                    <a:cubicBezTo>
                      <a:pt x="301" y="387"/>
                      <a:pt x="387" y="300"/>
                      <a:pt x="387" y="193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6621025" y="2778075"/>
                <a:ext cx="9675" cy="9650"/>
              </a:xfrm>
              <a:custGeom>
                <a:rect b="b" l="l" r="r" t="t"/>
                <a:pathLst>
                  <a:path extrusionOk="0" h="386" w="387">
                    <a:moveTo>
                      <a:pt x="194" y="1"/>
                    </a:moveTo>
                    <a:cubicBezTo>
                      <a:pt x="88" y="1"/>
                      <a:pt x="0" y="87"/>
                      <a:pt x="0" y="193"/>
                    </a:cubicBezTo>
                    <a:cubicBezTo>
                      <a:pt x="0" y="299"/>
                      <a:pt x="88" y="386"/>
                      <a:pt x="194" y="386"/>
                    </a:cubicBezTo>
                    <a:cubicBezTo>
                      <a:pt x="300" y="386"/>
                      <a:pt x="387" y="299"/>
                      <a:pt x="387" y="193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682100" y="271700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3" y="0"/>
                    </a:moveTo>
                    <a:cubicBezTo>
                      <a:pt x="87" y="0"/>
                      <a:pt x="1" y="86"/>
                      <a:pt x="1" y="193"/>
                    </a:cubicBezTo>
                    <a:cubicBezTo>
                      <a:pt x="1" y="300"/>
                      <a:pt x="87" y="387"/>
                      <a:pt x="193" y="387"/>
                    </a:cubicBezTo>
                    <a:cubicBezTo>
                      <a:pt x="301" y="387"/>
                      <a:pt x="387" y="300"/>
                      <a:pt x="387" y="193"/>
                    </a:cubicBezTo>
                    <a:cubicBezTo>
                      <a:pt x="387" y="86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6712650" y="268645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3" y="387"/>
                    </a:cubicBezTo>
                    <a:cubicBezTo>
                      <a:pt x="301" y="387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6741575" y="2655925"/>
                <a:ext cx="12900" cy="9675"/>
              </a:xfrm>
              <a:custGeom>
                <a:rect b="b" l="l" r="r" t="t"/>
                <a:pathLst>
                  <a:path extrusionOk="0" h="387" w="516">
                    <a:moveTo>
                      <a:pt x="258" y="0"/>
                    </a:moveTo>
                    <a:cubicBezTo>
                      <a:pt x="209" y="0"/>
                      <a:pt x="159" y="19"/>
                      <a:pt x="121" y="57"/>
                    </a:cubicBezTo>
                    <a:cubicBezTo>
                      <a:pt x="0" y="178"/>
                      <a:pt x="87" y="386"/>
                      <a:pt x="258" y="386"/>
                    </a:cubicBezTo>
                    <a:cubicBezTo>
                      <a:pt x="431" y="386"/>
                      <a:pt x="516" y="178"/>
                      <a:pt x="394" y="57"/>
                    </a:cubicBezTo>
                    <a:cubicBezTo>
                      <a:pt x="356" y="19"/>
                      <a:pt x="307" y="0"/>
                      <a:pt x="258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6773750" y="2625350"/>
                <a:ext cx="9650" cy="9700"/>
              </a:xfrm>
              <a:custGeom>
                <a:rect b="b" l="l" r="r" t="t"/>
                <a:pathLst>
                  <a:path extrusionOk="0" h="388" w="386">
                    <a:moveTo>
                      <a:pt x="193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1"/>
                      <a:pt x="87" y="387"/>
                      <a:pt x="193" y="387"/>
                    </a:cubicBezTo>
                    <a:cubicBezTo>
                      <a:pt x="299" y="387"/>
                      <a:pt x="385" y="301"/>
                      <a:pt x="385" y="195"/>
                    </a:cubicBezTo>
                    <a:cubicBezTo>
                      <a:pt x="385" y="89"/>
                      <a:pt x="299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6590525" y="2808575"/>
                <a:ext cx="9650" cy="9700"/>
              </a:xfrm>
              <a:custGeom>
                <a:rect b="b" l="l" r="r" t="t"/>
                <a:pathLst>
                  <a:path extrusionOk="0" h="388" w="386">
                    <a:moveTo>
                      <a:pt x="193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7"/>
                      <a:pt x="193" y="387"/>
                    </a:cubicBezTo>
                    <a:cubicBezTo>
                      <a:pt x="299" y="387"/>
                      <a:pt x="385" y="301"/>
                      <a:pt x="385" y="195"/>
                    </a:cubicBezTo>
                    <a:cubicBezTo>
                      <a:pt x="385" y="87"/>
                      <a:pt x="299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6465150" y="2990250"/>
                <a:ext cx="12950" cy="9700"/>
              </a:xfrm>
              <a:custGeom>
                <a:rect b="b" l="l" r="r" t="t"/>
                <a:pathLst>
                  <a:path extrusionOk="0" h="388" w="518">
                    <a:moveTo>
                      <a:pt x="259" y="0"/>
                    </a:moveTo>
                    <a:cubicBezTo>
                      <a:pt x="209" y="0"/>
                      <a:pt x="160" y="19"/>
                      <a:pt x="122" y="57"/>
                    </a:cubicBezTo>
                    <a:cubicBezTo>
                      <a:pt x="1" y="178"/>
                      <a:pt x="87" y="387"/>
                      <a:pt x="260" y="387"/>
                    </a:cubicBezTo>
                    <a:cubicBezTo>
                      <a:pt x="431" y="387"/>
                      <a:pt x="517" y="178"/>
                      <a:pt x="396" y="57"/>
                    </a:cubicBezTo>
                    <a:cubicBezTo>
                      <a:pt x="358" y="19"/>
                      <a:pt x="309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7875" y="2929175"/>
                <a:ext cx="9650" cy="9675"/>
              </a:xfrm>
              <a:custGeom>
                <a:rect b="b" l="l" r="r" t="t"/>
                <a:pathLst>
                  <a:path extrusionOk="0" h="387" w="386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3" y="387"/>
                    </a:cubicBezTo>
                    <a:cubicBezTo>
                      <a:pt x="299" y="387"/>
                      <a:pt x="385" y="300"/>
                      <a:pt x="385" y="194"/>
                    </a:cubicBezTo>
                    <a:cubicBezTo>
                      <a:pt x="385" y="87"/>
                      <a:pt x="299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6588925" y="2868125"/>
                <a:ext cx="9675" cy="9650"/>
              </a:xfrm>
              <a:custGeom>
                <a:rect b="b" l="l" r="r" t="t"/>
                <a:pathLst>
                  <a:path extrusionOk="0" h="386" w="387">
                    <a:moveTo>
                      <a:pt x="194" y="0"/>
                    </a:moveTo>
                    <a:cubicBezTo>
                      <a:pt x="87" y="0"/>
                      <a:pt x="0" y="87"/>
                      <a:pt x="0" y="193"/>
                    </a:cubicBezTo>
                    <a:cubicBezTo>
                      <a:pt x="0" y="299"/>
                      <a:pt x="87" y="385"/>
                      <a:pt x="194" y="385"/>
                    </a:cubicBezTo>
                    <a:cubicBezTo>
                      <a:pt x="300" y="385"/>
                      <a:pt x="387" y="299"/>
                      <a:pt x="387" y="193"/>
                    </a:cubicBezTo>
                    <a:cubicBezTo>
                      <a:pt x="387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6680550" y="2776475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299" y="387"/>
                      <a:pt x="387" y="301"/>
                      <a:pt x="387" y="195"/>
                    </a:cubicBezTo>
                    <a:cubicBezTo>
                      <a:pt x="387" y="87"/>
                      <a:pt x="299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6436225" y="3020800"/>
                <a:ext cx="9700" cy="9650"/>
              </a:xfrm>
              <a:custGeom>
                <a:rect b="b" l="l" r="r" t="t"/>
                <a:pathLst>
                  <a:path extrusionOk="0" h="386" w="388">
                    <a:moveTo>
                      <a:pt x="195" y="1"/>
                    </a:moveTo>
                    <a:cubicBezTo>
                      <a:pt x="87" y="1"/>
                      <a:pt x="1" y="87"/>
                      <a:pt x="1" y="193"/>
                    </a:cubicBezTo>
                    <a:cubicBezTo>
                      <a:pt x="1" y="299"/>
                      <a:pt x="87" y="386"/>
                      <a:pt x="195" y="386"/>
                    </a:cubicBezTo>
                    <a:cubicBezTo>
                      <a:pt x="301" y="386"/>
                      <a:pt x="388" y="299"/>
                      <a:pt x="388" y="193"/>
                    </a:cubicBezTo>
                    <a:cubicBezTo>
                      <a:pt x="388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6497325" y="2959700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3" y="1"/>
                    </a:moveTo>
                    <a:cubicBezTo>
                      <a:pt x="87" y="1"/>
                      <a:pt x="1" y="87"/>
                      <a:pt x="1" y="194"/>
                    </a:cubicBezTo>
                    <a:cubicBezTo>
                      <a:pt x="1" y="301"/>
                      <a:pt x="87" y="388"/>
                      <a:pt x="193" y="388"/>
                    </a:cubicBezTo>
                    <a:cubicBezTo>
                      <a:pt x="301" y="388"/>
                      <a:pt x="387" y="301"/>
                      <a:pt x="387" y="194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6558375" y="2898625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5" y="0"/>
                    </a:moveTo>
                    <a:cubicBezTo>
                      <a:pt x="88" y="0"/>
                      <a:pt x="1" y="87"/>
                      <a:pt x="1" y="194"/>
                    </a:cubicBezTo>
                    <a:cubicBezTo>
                      <a:pt x="1" y="301"/>
                      <a:pt x="88" y="387"/>
                      <a:pt x="195" y="387"/>
                    </a:cubicBezTo>
                    <a:cubicBezTo>
                      <a:pt x="301" y="387"/>
                      <a:pt x="387" y="301"/>
                      <a:pt x="387" y="194"/>
                    </a:cubicBezTo>
                    <a:cubicBezTo>
                      <a:pt x="387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6650000" y="2807025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3" y="1"/>
                    </a:moveTo>
                    <a:cubicBezTo>
                      <a:pt x="87" y="1"/>
                      <a:pt x="1" y="87"/>
                      <a:pt x="1" y="193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3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709425" y="2745950"/>
                <a:ext cx="12950" cy="9675"/>
              </a:xfrm>
              <a:custGeom>
                <a:rect b="b" l="l" r="r" t="t"/>
                <a:pathLst>
                  <a:path extrusionOk="0" h="387" w="518">
                    <a:moveTo>
                      <a:pt x="260" y="1"/>
                    </a:moveTo>
                    <a:cubicBezTo>
                      <a:pt x="211" y="1"/>
                      <a:pt x="161" y="20"/>
                      <a:pt x="124" y="58"/>
                    </a:cubicBezTo>
                    <a:cubicBezTo>
                      <a:pt x="1" y="179"/>
                      <a:pt x="87" y="387"/>
                      <a:pt x="260" y="387"/>
                    </a:cubicBezTo>
                    <a:cubicBezTo>
                      <a:pt x="431" y="387"/>
                      <a:pt x="518" y="179"/>
                      <a:pt x="396" y="58"/>
                    </a:cubicBezTo>
                    <a:cubicBezTo>
                      <a:pt x="359" y="20"/>
                      <a:pt x="309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741600" y="2715425"/>
                <a:ext cx="9700" cy="9650"/>
              </a:xfrm>
              <a:custGeom>
                <a:rect b="b" l="l" r="r" t="t"/>
                <a:pathLst>
                  <a:path extrusionOk="0" h="386" w="388">
                    <a:moveTo>
                      <a:pt x="195" y="1"/>
                    </a:moveTo>
                    <a:cubicBezTo>
                      <a:pt x="87" y="1"/>
                      <a:pt x="1" y="87"/>
                      <a:pt x="1" y="193"/>
                    </a:cubicBezTo>
                    <a:cubicBezTo>
                      <a:pt x="1" y="299"/>
                      <a:pt x="87" y="386"/>
                      <a:pt x="195" y="386"/>
                    </a:cubicBezTo>
                    <a:cubicBezTo>
                      <a:pt x="301" y="386"/>
                      <a:pt x="387" y="299"/>
                      <a:pt x="387" y="193"/>
                    </a:cubicBezTo>
                    <a:cubicBezTo>
                      <a:pt x="387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6772150" y="2684900"/>
                <a:ext cx="9700" cy="9650"/>
              </a:xfrm>
              <a:custGeom>
                <a:rect b="b" l="l" r="r" t="t"/>
                <a:pathLst>
                  <a:path extrusionOk="0" h="386" w="388">
                    <a:moveTo>
                      <a:pt x="193" y="0"/>
                    </a:moveTo>
                    <a:cubicBezTo>
                      <a:pt x="87" y="0"/>
                      <a:pt x="0" y="86"/>
                      <a:pt x="0" y="193"/>
                    </a:cubicBezTo>
                    <a:cubicBezTo>
                      <a:pt x="0" y="299"/>
                      <a:pt x="87" y="385"/>
                      <a:pt x="193" y="385"/>
                    </a:cubicBezTo>
                    <a:cubicBezTo>
                      <a:pt x="301" y="385"/>
                      <a:pt x="387" y="299"/>
                      <a:pt x="387" y="193"/>
                    </a:cubicBezTo>
                    <a:cubicBezTo>
                      <a:pt x="387" y="86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6802700" y="265435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7" y="0"/>
                      <a:pt x="0" y="87"/>
                      <a:pt x="0" y="193"/>
                    </a:cubicBezTo>
                    <a:cubicBezTo>
                      <a:pt x="0" y="300"/>
                      <a:pt x="87" y="387"/>
                      <a:pt x="193" y="387"/>
                    </a:cubicBezTo>
                    <a:cubicBezTo>
                      <a:pt x="300" y="387"/>
                      <a:pt x="387" y="300"/>
                      <a:pt x="387" y="193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6617825" y="2837550"/>
                <a:ext cx="12950" cy="9700"/>
              </a:xfrm>
              <a:custGeom>
                <a:rect b="b" l="l" r="r" t="t"/>
                <a:pathLst>
                  <a:path extrusionOk="0" h="388" w="518">
                    <a:moveTo>
                      <a:pt x="259" y="1"/>
                    </a:moveTo>
                    <a:cubicBezTo>
                      <a:pt x="210" y="1"/>
                      <a:pt x="160" y="20"/>
                      <a:pt x="122" y="58"/>
                    </a:cubicBezTo>
                    <a:cubicBezTo>
                      <a:pt x="1" y="179"/>
                      <a:pt x="87" y="388"/>
                      <a:pt x="260" y="388"/>
                    </a:cubicBezTo>
                    <a:cubicBezTo>
                      <a:pt x="431" y="388"/>
                      <a:pt x="518" y="179"/>
                      <a:pt x="397" y="58"/>
                    </a:cubicBezTo>
                    <a:cubicBezTo>
                      <a:pt x="359" y="20"/>
                      <a:pt x="309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6495775" y="3019200"/>
                <a:ext cx="9650" cy="9700"/>
              </a:xfrm>
              <a:custGeom>
                <a:rect b="b" l="l" r="r" t="t"/>
                <a:pathLst>
                  <a:path extrusionOk="0" h="388" w="386">
                    <a:moveTo>
                      <a:pt x="193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7"/>
                      <a:pt x="193" y="387"/>
                    </a:cubicBezTo>
                    <a:cubicBezTo>
                      <a:pt x="299" y="387"/>
                      <a:pt x="385" y="301"/>
                      <a:pt x="385" y="195"/>
                    </a:cubicBezTo>
                    <a:cubicBezTo>
                      <a:pt x="385" y="87"/>
                      <a:pt x="299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6556825" y="2958150"/>
                <a:ext cx="9675" cy="9650"/>
              </a:xfrm>
              <a:custGeom>
                <a:rect b="b" l="l" r="r" t="t"/>
                <a:pathLst>
                  <a:path extrusionOk="0" h="386" w="387">
                    <a:moveTo>
                      <a:pt x="194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299"/>
                      <a:pt x="87" y="386"/>
                      <a:pt x="194" y="386"/>
                    </a:cubicBezTo>
                    <a:cubicBezTo>
                      <a:pt x="301" y="386"/>
                      <a:pt x="387" y="299"/>
                      <a:pt x="387" y="193"/>
                    </a:cubicBezTo>
                    <a:cubicBezTo>
                      <a:pt x="387" y="87"/>
                      <a:pt x="301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6617900" y="2897075"/>
                <a:ext cx="9650" cy="9675"/>
              </a:xfrm>
              <a:custGeom>
                <a:rect b="b" l="l" r="r" t="t"/>
                <a:pathLst>
                  <a:path extrusionOk="0" h="387" w="386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3" y="387"/>
                    </a:cubicBezTo>
                    <a:cubicBezTo>
                      <a:pt x="300" y="387"/>
                      <a:pt x="386" y="300"/>
                      <a:pt x="386" y="194"/>
                    </a:cubicBezTo>
                    <a:cubicBezTo>
                      <a:pt x="386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6707875" y="2805450"/>
                <a:ext cx="12950" cy="9675"/>
              </a:xfrm>
              <a:custGeom>
                <a:rect b="b" l="l" r="r" t="t"/>
                <a:pathLst>
                  <a:path extrusionOk="0" h="387" w="518">
                    <a:moveTo>
                      <a:pt x="259" y="1"/>
                    </a:moveTo>
                    <a:cubicBezTo>
                      <a:pt x="210" y="1"/>
                      <a:pt x="161" y="20"/>
                      <a:pt x="123" y="58"/>
                    </a:cubicBezTo>
                    <a:cubicBezTo>
                      <a:pt x="1" y="179"/>
                      <a:pt x="87" y="387"/>
                      <a:pt x="260" y="387"/>
                    </a:cubicBezTo>
                    <a:cubicBezTo>
                      <a:pt x="431" y="387"/>
                      <a:pt x="518" y="179"/>
                      <a:pt x="396" y="58"/>
                    </a:cubicBezTo>
                    <a:cubicBezTo>
                      <a:pt x="358" y="20"/>
                      <a:pt x="309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6465225" y="3049750"/>
                <a:ext cx="9650" cy="9700"/>
              </a:xfrm>
              <a:custGeom>
                <a:rect b="b" l="l" r="r" t="t"/>
                <a:pathLst>
                  <a:path extrusionOk="0" h="388" w="386">
                    <a:moveTo>
                      <a:pt x="193" y="1"/>
                    </a:moveTo>
                    <a:cubicBezTo>
                      <a:pt x="87" y="1"/>
                      <a:pt x="1" y="87"/>
                      <a:pt x="1" y="193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299" y="387"/>
                      <a:pt x="386" y="301"/>
                      <a:pt x="386" y="193"/>
                    </a:cubicBezTo>
                    <a:cubicBezTo>
                      <a:pt x="386" y="87"/>
                      <a:pt x="299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6526275" y="2988675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5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0"/>
                      <a:pt x="87" y="387"/>
                      <a:pt x="195" y="387"/>
                    </a:cubicBezTo>
                    <a:cubicBezTo>
                      <a:pt x="301" y="387"/>
                      <a:pt x="387" y="300"/>
                      <a:pt x="387" y="194"/>
                    </a:cubicBezTo>
                    <a:cubicBezTo>
                      <a:pt x="387" y="88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6587375" y="2927625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7" y="0"/>
                      <a:pt x="0" y="86"/>
                      <a:pt x="0" y="193"/>
                    </a:cubicBezTo>
                    <a:cubicBezTo>
                      <a:pt x="0" y="300"/>
                      <a:pt x="87" y="387"/>
                      <a:pt x="193" y="387"/>
                    </a:cubicBezTo>
                    <a:cubicBezTo>
                      <a:pt x="300" y="387"/>
                      <a:pt x="387" y="300"/>
                      <a:pt x="387" y="193"/>
                    </a:cubicBezTo>
                    <a:cubicBezTo>
                      <a:pt x="387" y="86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6677325" y="2836000"/>
                <a:ext cx="12950" cy="9675"/>
              </a:xfrm>
              <a:custGeom>
                <a:rect b="b" l="l" r="r" t="t"/>
                <a:pathLst>
                  <a:path extrusionOk="0" h="387" w="518">
                    <a:moveTo>
                      <a:pt x="259" y="1"/>
                    </a:moveTo>
                    <a:cubicBezTo>
                      <a:pt x="210" y="1"/>
                      <a:pt x="161" y="19"/>
                      <a:pt x="124" y="57"/>
                    </a:cubicBezTo>
                    <a:cubicBezTo>
                      <a:pt x="1" y="179"/>
                      <a:pt x="87" y="386"/>
                      <a:pt x="260" y="386"/>
                    </a:cubicBezTo>
                    <a:cubicBezTo>
                      <a:pt x="431" y="386"/>
                      <a:pt x="518" y="179"/>
                      <a:pt x="396" y="57"/>
                    </a:cubicBezTo>
                    <a:cubicBezTo>
                      <a:pt x="359" y="19"/>
                      <a:pt x="309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6740050" y="2774925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3" y="1"/>
                    </a:moveTo>
                    <a:cubicBezTo>
                      <a:pt x="87" y="1"/>
                      <a:pt x="1" y="87"/>
                      <a:pt x="1" y="193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3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6770600" y="2744375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3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1"/>
                      <a:pt x="87" y="388"/>
                      <a:pt x="193" y="388"/>
                    </a:cubicBezTo>
                    <a:cubicBezTo>
                      <a:pt x="299" y="388"/>
                      <a:pt x="387" y="301"/>
                      <a:pt x="387" y="193"/>
                    </a:cubicBezTo>
                    <a:cubicBezTo>
                      <a:pt x="387" y="87"/>
                      <a:pt x="299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6801150" y="2713850"/>
                <a:ext cx="9650" cy="9675"/>
              </a:xfrm>
              <a:custGeom>
                <a:rect b="b" l="l" r="r" t="t"/>
                <a:pathLst>
                  <a:path extrusionOk="0" h="387" w="386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3" y="387"/>
                    </a:cubicBezTo>
                    <a:cubicBezTo>
                      <a:pt x="299" y="387"/>
                      <a:pt x="385" y="300"/>
                      <a:pt x="385" y="194"/>
                    </a:cubicBezTo>
                    <a:cubicBezTo>
                      <a:pt x="385" y="87"/>
                      <a:pt x="299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6831650" y="2683325"/>
                <a:ext cx="9675" cy="9650"/>
              </a:xfrm>
              <a:custGeom>
                <a:rect b="b" l="l" r="r" t="t"/>
                <a:pathLst>
                  <a:path extrusionOk="0" h="386" w="387">
                    <a:moveTo>
                      <a:pt x="194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0"/>
                      <a:pt x="87" y="386"/>
                      <a:pt x="194" y="386"/>
                    </a:cubicBezTo>
                    <a:cubicBezTo>
                      <a:pt x="301" y="386"/>
                      <a:pt x="387" y="300"/>
                      <a:pt x="387" y="193"/>
                    </a:cubicBezTo>
                    <a:cubicBezTo>
                      <a:pt x="387" y="87"/>
                      <a:pt x="301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6648450" y="2866525"/>
                <a:ext cx="9650" cy="9700"/>
              </a:xfrm>
              <a:custGeom>
                <a:rect b="b" l="l" r="r" t="t"/>
                <a:pathLst>
                  <a:path extrusionOk="0" h="388" w="386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299" y="387"/>
                      <a:pt x="386" y="301"/>
                      <a:pt x="386" y="195"/>
                    </a:cubicBezTo>
                    <a:cubicBezTo>
                      <a:pt x="386" y="87"/>
                      <a:pt x="299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6524725" y="3048200"/>
                <a:ext cx="9700" cy="9650"/>
              </a:xfrm>
              <a:custGeom>
                <a:rect b="b" l="l" r="r" t="t"/>
                <a:pathLst>
                  <a:path extrusionOk="0" h="386" w="388">
                    <a:moveTo>
                      <a:pt x="193" y="0"/>
                    </a:moveTo>
                    <a:cubicBezTo>
                      <a:pt x="87" y="0"/>
                      <a:pt x="0" y="87"/>
                      <a:pt x="0" y="193"/>
                    </a:cubicBezTo>
                    <a:cubicBezTo>
                      <a:pt x="0" y="299"/>
                      <a:pt x="87" y="386"/>
                      <a:pt x="193" y="386"/>
                    </a:cubicBezTo>
                    <a:cubicBezTo>
                      <a:pt x="301" y="386"/>
                      <a:pt x="387" y="299"/>
                      <a:pt x="387" y="193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6585825" y="2987100"/>
                <a:ext cx="9650" cy="9700"/>
              </a:xfrm>
              <a:custGeom>
                <a:rect b="b" l="l" r="r" t="t"/>
                <a:pathLst>
                  <a:path extrusionOk="0" h="388" w="386">
                    <a:moveTo>
                      <a:pt x="193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7"/>
                      <a:pt x="193" y="387"/>
                    </a:cubicBezTo>
                    <a:cubicBezTo>
                      <a:pt x="299" y="387"/>
                      <a:pt x="385" y="301"/>
                      <a:pt x="385" y="195"/>
                    </a:cubicBezTo>
                    <a:cubicBezTo>
                      <a:pt x="385" y="87"/>
                      <a:pt x="299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6646875" y="2926050"/>
                <a:ext cx="9675" cy="9650"/>
              </a:xfrm>
              <a:custGeom>
                <a:rect b="b" l="l" r="r" t="t"/>
                <a:pathLst>
                  <a:path extrusionOk="0" h="386" w="387">
                    <a:moveTo>
                      <a:pt x="194" y="1"/>
                    </a:moveTo>
                    <a:cubicBezTo>
                      <a:pt x="86" y="1"/>
                      <a:pt x="0" y="87"/>
                      <a:pt x="0" y="193"/>
                    </a:cubicBezTo>
                    <a:cubicBezTo>
                      <a:pt x="0" y="300"/>
                      <a:pt x="86" y="386"/>
                      <a:pt x="194" y="386"/>
                    </a:cubicBezTo>
                    <a:cubicBezTo>
                      <a:pt x="300" y="386"/>
                      <a:pt x="387" y="300"/>
                      <a:pt x="387" y="193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6736875" y="2834425"/>
                <a:ext cx="12900" cy="9700"/>
              </a:xfrm>
              <a:custGeom>
                <a:rect b="b" l="l" r="r" t="t"/>
                <a:pathLst>
                  <a:path extrusionOk="0" h="388" w="516">
                    <a:moveTo>
                      <a:pt x="258" y="1"/>
                    </a:moveTo>
                    <a:cubicBezTo>
                      <a:pt x="209" y="1"/>
                      <a:pt x="159" y="20"/>
                      <a:pt x="122" y="57"/>
                    </a:cubicBezTo>
                    <a:cubicBezTo>
                      <a:pt x="0" y="179"/>
                      <a:pt x="87" y="387"/>
                      <a:pt x="258" y="387"/>
                    </a:cubicBezTo>
                    <a:cubicBezTo>
                      <a:pt x="431" y="387"/>
                      <a:pt x="516" y="179"/>
                      <a:pt x="394" y="57"/>
                    </a:cubicBezTo>
                    <a:cubicBezTo>
                      <a:pt x="356" y="20"/>
                      <a:pt x="307" y="1"/>
                      <a:pt x="258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6494175" y="3078700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5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1"/>
                      <a:pt x="87" y="387"/>
                      <a:pt x="195" y="387"/>
                    </a:cubicBezTo>
                    <a:cubicBezTo>
                      <a:pt x="301" y="387"/>
                      <a:pt x="387" y="301"/>
                      <a:pt x="387" y="195"/>
                    </a:cubicBezTo>
                    <a:cubicBezTo>
                      <a:pt x="387" y="89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6555275" y="3017650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3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1"/>
                      <a:pt x="87" y="387"/>
                      <a:pt x="193" y="387"/>
                    </a:cubicBezTo>
                    <a:cubicBezTo>
                      <a:pt x="300" y="387"/>
                      <a:pt x="387" y="301"/>
                      <a:pt x="387" y="193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6616350" y="2956575"/>
                <a:ext cx="9650" cy="9675"/>
              </a:xfrm>
              <a:custGeom>
                <a:rect b="b" l="l" r="r" t="t"/>
                <a:pathLst>
                  <a:path extrusionOk="0" h="387" w="386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3" y="387"/>
                    </a:cubicBezTo>
                    <a:cubicBezTo>
                      <a:pt x="299" y="387"/>
                      <a:pt x="386" y="300"/>
                      <a:pt x="386" y="194"/>
                    </a:cubicBezTo>
                    <a:cubicBezTo>
                      <a:pt x="386" y="87"/>
                      <a:pt x="299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6707950" y="2864975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3" y="0"/>
                    </a:moveTo>
                    <a:cubicBezTo>
                      <a:pt x="87" y="0"/>
                      <a:pt x="1" y="87"/>
                      <a:pt x="1" y="193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3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6769050" y="2803875"/>
                <a:ext cx="9650" cy="9700"/>
              </a:xfrm>
              <a:custGeom>
                <a:rect b="b" l="l" r="r" t="t"/>
                <a:pathLst>
                  <a:path extrusionOk="0" h="388" w="386">
                    <a:moveTo>
                      <a:pt x="193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7"/>
                      <a:pt x="193" y="387"/>
                    </a:cubicBezTo>
                    <a:cubicBezTo>
                      <a:pt x="299" y="387"/>
                      <a:pt x="385" y="301"/>
                      <a:pt x="385" y="195"/>
                    </a:cubicBezTo>
                    <a:cubicBezTo>
                      <a:pt x="385" y="87"/>
                      <a:pt x="299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6797925" y="2773350"/>
                <a:ext cx="12950" cy="9675"/>
              </a:xfrm>
              <a:custGeom>
                <a:rect b="b" l="l" r="r" t="t"/>
                <a:pathLst>
                  <a:path extrusionOk="0" h="387" w="518">
                    <a:moveTo>
                      <a:pt x="259" y="1"/>
                    </a:moveTo>
                    <a:cubicBezTo>
                      <a:pt x="209" y="1"/>
                      <a:pt x="160" y="20"/>
                      <a:pt x="123" y="58"/>
                    </a:cubicBezTo>
                    <a:cubicBezTo>
                      <a:pt x="0" y="179"/>
                      <a:pt x="87" y="387"/>
                      <a:pt x="259" y="387"/>
                    </a:cubicBezTo>
                    <a:cubicBezTo>
                      <a:pt x="431" y="387"/>
                      <a:pt x="517" y="179"/>
                      <a:pt x="396" y="58"/>
                    </a:cubicBezTo>
                    <a:cubicBezTo>
                      <a:pt x="358" y="20"/>
                      <a:pt x="308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6830100" y="2742825"/>
                <a:ext cx="9675" cy="9650"/>
              </a:xfrm>
              <a:custGeom>
                <a:rect b="b" l="l" r="r" t="t"/>
                <a:pathLst>
                  <a:path extrusionOk="0" h="386" w="387">
                    <a:moveTo>
                      <a:pt x="194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299"/>
                      <a:pt x="87" y="386"/>
                      <a:pt x="194" y="386"/>
                    </a:cubicBezTo>
                    <a:cubicBezTo>
                      <a:pt x="300" y="386"/>
                      <a:pt x="387" y="299"/>
                      <a:pt x="387" y="193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6860650" y="271230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6" y="0"/>
                      <a:pt x="0" y="86"/>
                      <a:pt x="0" y="193"/>
                    </a:cubicBezTo>
                    <a:cubicBezTo>
                      <a:pt x="0" y="300"/>
                      <a:pt x="86" y="387"/>
                      <a:pt x="193" y="387"/>
                    </a:cubicBezTo>
                    <a:cubicBezTo>
                      <a:pt x="300" y="387"/>
                      <a:pt x="387" y="300"/>
                      <a:pt x="387" y="193"/>
                    </a:cubicBezTo>
                    <a:cubicBezTo>
                      <a:pt x="387" y="86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6677400" y="2895525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3" y="0"/>
                    </a:moveTo>
                    <a:cubicBezTo>
                      <a:pt x="87" y="0"/>
                      <a:pt x="1" y="87"/>
                      <a:pt x="1" y="193"/>
                    </a:cubicBezTo>
                    <a:cubicBezTo>
                      <a:pt x="1" y="299"/>
                      <a:pt x="87" y="387"/>
                      <a:pt x="193" y="387"/>
                    </a:cubicBezTo>
                    <a:cubicBezTo>
                      <a:pt x="301" y="387"/>
                      <a:pt x="387" y="299"/>
                      <a:pt x="387" y="193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6552050" y="3077175"/>
                <a:ext cx="12950" cy="9675"/>
              </a:xfrm>
              <a:custGeom>
                <a:rect b="b" l="l" r="r" t="t"/>
                <a:pathLst>
                  <a:path extrusionOk="0" h="387" w="518">
                    <a:moveTo>
                      <a:pt x="260" y="0"/>
                    </a:moveTo>
                    <a:cubicBezTo>
                      <a:pt x="210" y="0"/>
                      <a:pt x="161" y="19"/>
                      <a:pt x="123" y="57"/>
                    </a:cubicBezTo>
                    <a:cubicBezTo>
                      <a:pt x="0" y="178"/>
                      <a:pt x="87" y="386"/>
                      <a:pt x="260" y="386"/>
                    </a:cubicBezTo>
                    <a:cubicBezTo>
                      <a:pt x="431" y="386"/>
                      <a:pt x="517" y="178"/>
                      <a:pt x="396" y="57"/>
                    </a:cubicBezTo>
                    <a:cubicBezTo>
                      <a:pt x="358" y="19"/>
                      <a:pt x="309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6614775" y="3016100"/>
                <a:ext cx="9675" cy="9650"/>
              </a:xfrm>
              <a:custGeom>
                <a:rect b="b" l="l" r="r" t="t"/>
                <a:pathLst>
                  <a:path extrusionOk="0" h="386" w="387">
                    <a:moveTo>
                      <a:pt x="194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299"/>
                      <a:pt x="87" y="386"/>
                      <a:pt x="194" y="386"/>
                    </a:cubicBezTo>
                    <a:cubicBezTo>
                      <a:pt x="300" y="386"/>
                      <a:pt x="387" y="299"/>
                      <a:pt x="387" y="193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6675850" y="2955025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3" y="0"/>
                    </a:moveTo>
                    <a:cubicBezTo>
                      <a:pt x="87" y="0"/>
                      <a:pt x="1" y="86"/>
                      <a:pt x="1" y="193"/>
                    </a:cubicBezTo>
                    <a:cubicBezTo>
                      <a:pt x="1" y="300"/>
                      <a:pt x="87" y="387"/>
                      <a:pt x="193" y="387"/>
                    </a:cubicBezTo>
                    <a:cubicBezTo>
                      <a:pt x="299" y="387"/>
                      <a:pt x="387" y="300"/>
                      <a:pt x="387" y="193"/>
                    </a:cubicBezTo>
                    <a:cubicBezTo>
                      <a:pt x="387" y="86"/>
                      <a:pt x="299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6767450" y="2863425"/>
                <a:ext cx="9700" cy="9650"/>
              </a:xfrm>
              <a:custGeom>
                <a:rect b="b" l="l" r="r" t="t"/>
                <a:pathLst>
                  <a:path extrusionOk="0" h="386" w="388">
                    <a:moveTo>
                      <a:pt x="193" y="0"/>
                    </a:moveTo>
                    <a:cubicBezTo>
                      <a:pt x="87" y="0"/>
                      <a:pt x="1" y="87"/>
                      <a:pt x="1" y="193"/>
                    </a:cubicBezTo>
                    <a:cubicBezTo>
                      <a:pt x="1" y="299"/>
                      <a:pt x="87" y="385"/>
                      <a:pt x="193" y="385"/>
                    </a:cubicBezTo>
                    <a:cubicBezTo>
                      <a:pt x="301" y="385"/>
                      <a:pt x="387" y="299"/>
                      <a:pt x="387" y="193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6523175" y="3107700"/>
                <a:ext cx="9650" cy="9675"/>
              </a:xfrm>
              <a:custGeom>
                <a:rect b="b" l="l" r="r" t="t"/>
                <a:pathLst>
                  <a:path extrusionOk="0" h="387" w="386">
                    <a:moveTo>
                      <a:pt x="193" y="0"/>
                    </a:moveTo>
                    <a:cubicBezTo>
                      <a:pt x="87" y="0"/>
                      <a:pt x="0" y="87"/>
                      <a:pt x="0" y="193"/>
                    </a:cubicBezTo>
                    <a:cubicBezTo>
                      <a:pt x="0" y="301"/>
                      <a:pt x="87" y="387"/>
                      <a:pt x="193" y="387"/>
                    </a:cubicBezTo>
                    <a:cubicBezTo>
                      <a:pt x="299" y="387"/>
                      <a:pt x="385" y="301"/>
                      <a:pt x="385" y="193"/>
                    </a:cubicBezTo>
                    <a:cubicBezTo>
                      <a:pt x="385" y="87"/>
                      <a:pt x="299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6584225" y="3046600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1" y="387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6645300" y="2985550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3" y="1"/>
                    </a:moveTo>
                    <a:cubicBezTo>
                      <a:pt x="87" y="1"/>
                      <a:pt x="1" y="87"/>
                      <a:pt x="1" y="193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3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6736900" y="2893925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5" y="0"/>
                    </a:moveTo>
                    <a:cubicBezTo>
                      <a:pt x="87" y="0"/>
                      <a:pt x="1" y="87"/>
                      <a:pt x="1" y="195"/>
                    </a:cubicBezTo>
                    <a:cubicBezTo>
                      <a:pt x="1" y="301"/>
                      <a:pt x="87" y="387"/>
                      <a:pt x="195" y="387"/>
                    </a:cubicBezTo>
                    <a:cubicBezTo>
                      <a:pt x="301" y="387"/>
                      <a:pt x="387" y="301"/>
                      <a:pt x="387" y="195"/>
                    </a:cubicBezTo>
                    <a:cubicBezTo>
                      <a:pt x="387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6798000" y="2832875"/>
                <a:ext cx="9675" cy="9650"/>
              </a:xfrm>
              <a:custGeom>
                <a:rect b="b" l="l" r="r" t="t"/>
                <a:pathLst>
                  <a:path extrusionOk="0" h="386" w="387">
                    <a:moveTo>
                      <a:pt x="193" y="0"/>
                    </a:moveTo>
                    <a:cubicBezTo>
                      <a:pt x="87" y="0"/>
                      <a:pt x="0" y="87"/>
                      <a:pt x="0" y="193"/>
                    </a:cubicBezTo>
                    <a:cubicBezTo>
                      <a:pt x="0" y="299"/>
                      <a:pt x="87" y="385"/>
                      <a:pt x="193" y="385"/>
                    </a:cubicBezTo>
                    <a:cubicBezTo>
                      <a:pt x="300" y="385"/>
                      <a:pt x="387" y="299"/>
                      <a:pt x="387" y="193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6828550" y="2802325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3" y="1"/>
                    </a:moveTo>
                    <a:cubicBezTo>
                      <a:pt x="86" y="1"/>
                      <a:pt x="0" y="87"/>
                      <a:pt x="0" y="193"/>
                    </a:cubicBezTo>
                    <a:cubicBezTo>
                      <a:pt x="0" y="301"/>
                      <a:pt x="86" y="387"/>
                      <a:pt x="193" y="387"/>
                    </a:cubicBezTo>
                    <a:cubicBezTo>
                      <a:pt x="299" y="387"/>
                      <a:pt x="387" y="301"/>
                      <a:pt x="387" y="193"/>
                    </a:cubicBezTo>
                    <a:cubicBezTo>
                      <a:pt x="387" y="87"/>
                      <a:pt x="299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6859075" y="2771775"/>
                <a:ext cx="9650" cy="9700"/>
              </a:xfrm>
              <a:custGeom>
                <a:rect b="b" l="l" r="r" t="t"/>
                <a:pathLst>
                  <a:path extrusionOk="0" h="388" w="386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299" y="387"/>
                      <a:pt x="386" y="301"/>
                      <a:pt x="386" y="195"/>
                    </a:cubicBezTo>
                    <a:cubicBezTo>
                      <a:pt x="386" y="87"/>
                      <a:pt x="299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6887950" y="2741250"/>
                <a:ext cx="12950" cy="9675"/>
              </a:xfrm>
              <a:custGeom>
                <a:rect b="b" l="l" r="r" t="t"/>
                <a:pathLst>
                  <a:path extrusionOk="0" h="387" w="518">
                    <a:moveTo>
                      <a:pt x="260" y="1"/>
                    </a:moveTo>
                    <a:cubicBezTo>
                      <a:pt x="210" y="1"/>
                      <a:pt x="161" y="20"/>
                      <a:pt x="124" y="58"/>
                    </a:cubicBezTo>
                    <a:cubicBezTo>
                      <a:pt x="1" y="179"/>
                      <a:pt x="87" y="387"/>
                      <a:pt x="260" y="387"/>
                    </a:cubicBezTo>
                    <a:cubicBezTo>
                      <a:pt x="431" y="387"/>
                      <a:pt x="518" y="179"/>
                      <a:pt x="397" y="58"/>
                    </a:cubicBezTo>
                    <a:cubicBezTo>
                      <a:pt x="359" y="20"/>
                      <a:pt x="309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6704775" y="2924500"/>
                <a:ext cx="12900" cy="9650"/>
              </a:xfrm>
              <a:custGeom>
                <a:rect b="b" l="l" r="r" t="t"/>
                <a:pathLst>
                  <a:path extrusionOk="0" h="386" w="516">
                    <a:moveTo>
                      <a:pt x="258" y="0"/>
                    </a:moveTo>
                    <a:cubicBezTo>
                      <a:pt x="209" y="0"/>
                      <a:pt x="159" y="19"/>
                      <a:pt x="122" y="57"/>
                    </a:cubicBezTo>
                    <a:cubicBezTo>
                      <a:pt x="0" y="178"/>
                      <a:pt x="85" y="386"/>
                      <a:pt x="258" y="386"/>
                    </a:cubicBezTo>
                    <a:cubicBezTo>
                      <a:pt x="429" y="386"/>
                      <a:pt x="516" y="178"/>
                      <a:pt x="394" y="57"/>
                    </a:cubicBezTo>
                    <a:cubicBezTo>
                      <a:pt x="357" y="19"/>
                      <a:pt x="307" y="0"/>
                      <a:pt x="258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6582675" y="310615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7" y="0"/>
                      <a:pt x="0" y="87"/>
                      <a:pt x="0" y="193"/>
                    </a:cubicBezTo>
                    <a:cubicBezTo>
                      <a:pt x="0" y="299"/>
                      <a:pt x="87" y="387"/>
                      <a:pt x="193" y="387"/>
                    </a:cubicBezTo>
                    <a:cubicBezTo>
                      <a:pt x="300" y="387"/>
                      <a:pt x="387" y="299"/>
                      <a:pt x="387" y="193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6642125" y="3045075"/>
                <a:ext cx="12900" cy="9675"/>
              </a:xfrm>
              <a:custGeom>
                <a:rect b="b" l="l" r="r" t="t"/>
                <a:pathLst>
                  <a:path extrusionOk="0" h="387" w="516">
                    <a:moveTo>
                      <a:pt x="258" y="0"/>
                    </a:moveTo>
                    <a:cubicBezTo>
                      <a:pt x="209" y="0"/>
                      <a:pt x="160" y="19"/>
                      <a:pt x="122" y="56"/>
                    </a:cubicBezTo>
                    <a:cubicBezTo>
                      <a:pt x="1" y="179"/>
                      <a:pt x="85" y="386"/>
                      <a:pt x="258" y="386"/>
                    </a:cubicBezTo>
                    <a:cubicBezTo>
                      <a:pt x="430" y="386"/>
                      <a:pt x="516" y="179"/>
                      <a:pt x="395" y="56"/>
                    </a:cubicBezTo>
                    <a:cubicBezTo>
                      <a:pt x="357" y="19"/>
                      <a:pt x="308" y="0"/>
                      <a:pt x="258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6704800" y="2983975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5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0"/>
                      <a:pt x="87" y="387"/>
                      <a:pt x="195" y="387"/>
                    </a:cubicBezTo>
                    <a:cubicBezTo>
                      <a:pt x="301" y="387"/>
                      <a:pt x="387" y="300"/>
                      <a:pt x="387" y="194"/>
                    </a:cubicBezTo>
                    <a:cubicBezTo>
                      <a:pt x="387" y="88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6796450" y="2892375"/>
                <a:ext cx="9650" cy="9675"/>
              </a:xfrm>
              <a:custGeom>
                <a:rect b="b" l="l" r="r" t="t"/>
                <a:pathLst>
                  <a:path extrusionOk="0" h="387" w="386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3" y="387"/>
                    </a:cubicBezTo>
                    <a:cubicBezTo>
                      <a:pt x="299" y="387"/>
                      <a:pt x="385" y="300"/>
                      <a:pt x="385" y="194"/>
                    </a:cubicBezTo>
                    <a:cubicBezTo>
                      <a:pt x="385" y="87"/>
                      <a:pt x="299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6552125" y="3136675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4" y="1"/>
                    </a:moveTo>
                    <a:cubicBezTo>
                      <a:pt x="87" y="1"/>
                      <a:pt x="0" y="87"/>
                      <a:pt x="0" y="194"/>
                    </a:cubicBezTo>
                    <a:cubicBezTo>
                      <a:pt x="0" y="300"/>
                      <a:pt x="87" y="386"/>
                      <a:pt x="194" y="386"/>
                    </a:cubicBezTo>
                    <a:cubicBezTo>
                      <a:pt x="301" y="386"/>
                      <a:pt x="387" y="300"/>
                      <a:pt x="387" y="194"/>
                    </a:cubicBezTo>
                    <a:cubicBezTo>
                      <a:pt x="387" y="87"/>
                      <a:pt x="301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6613225" y="3075600"/>
                <a:ext cx="9650" cy="9675"/>
              </a:xfrm>
              <a:custGeom>
                <a:rect b="b" l="l" r="r" t="t"/>
                <a:pathLst>
                  <a:path extrusionOk="0" h="387" w="386">
                    <a:moveTo>
                      <a:pt x="193" y="0"/>
                    </a:moveTo>
                    <a:cubicBezTo>
                      <a:pt x="86" y="0"/>
                      <a:pt x="0" y="87"/>
                      <a:pt x="0" y="193"/>
                    </a:cubicBezTo>
                    <a:cubicBezTo>
                      <a:pt x="0" y="301"/>
                      <a:pt x="86" y="387"/>
                      <a:pt x="193" y="387"/>
                    </a:cubicBezTo>
                    <a:cubicBezTo>
                      <a:pt x="299" y="387"/>
                      <a:pt x="385" y="301"/>
                      <a:pt x="385" y="193"/>
                    </a:cubicBezTo>
                    <a:cubicBezTo>
                      <a:pt x="385" y="87"/>
                      <a:pt x="299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6672625" y="3014525"/>
                <a:ext cx="12950" cy="9675"/>
              </a:xfrm>
              <a:custGeom>
                <a:rect b="b" l="l" r="r" t="t"/>
                <a:pathLst>
                  <a:path extrusionOk="0" h="387" w="518">
                    <a:moveTo>
                      <a:pt x="260" y="1"/>
                    </a:moveTo>
                    <a:cubicBezTo>
                      <a:pt x="210" y="1"/>
                      <a:pt x="161" y="20"/>
                      <a:pt x="124" y="58"/>
                    </a:cubicBezTo>
                    <a:cubicBezTo>
                      <a:pt x="1" y="179"/>
                      <a:pt x="87" y="386"/>
                      <a:pt x="260" y="386"/>
                    </a:cubicBezTo>
                    <a:cubicBezTo>
                      <a:pt x="431" y="386"/>
                      <a:pt x="518" y="179"/>
                      <a:pt x="397" y="58"/>
                    </a:cubicBezTo>
                    <a:cubicBezTo>
                      <a:pt x="359" y="20"/>
                      <a:pt x="309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6765900" y="2922925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7" y="0"/>
                      <a:pt x="0" y="87"/>
                      <a:pt x="0" y="193"/>
                    </a:cubicBezTo>
                    <a:cubicBezTo>
                      <a:pt x="0" y="300"/>
                      <a:pt x="87" y="387"/>
                      <a:pt x="193" y="387"/>
                    </a:cubicBezTo>
                    <a:cubicBezTo>
                      <a:pt x="299" y="387"/>
                      <a:pt x="387" y="300"/>
                      <a:pt x="387" y="193"/>
                    </a:cubicBezTo>
                    <a:cubicBezTo>
                      <a:pt x="387" y="87"/>
                      <a:pt x="299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6826950" y="2861825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1" y="387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6857500" y="2831325"/>
                <a:ext cx="9675" cy="9650"/>
              </a:xfrm>
              <a:custGeom>
                <a:rect b="b" l="l" r="r" t="t"/>
                <a:pathLst>
                  <a:path extrusionOk="0" h="386" w="387">
                    <a:moveTo>
                      <a:pt x="194" y="0"/>
                    </a:moveTo>
                    <a:cubicBezTo>
                      <a:pt x="87" y="0"/>
                      <a:pt x="0" y="87"/>
                      <a:pt x="0" y="193"/>
                    </a:cubicBezTo>
                    <a:cubicBezTo>
                      <a:pt x="0" y="299"/>
                      <a:pt x="87" y="385"/>
                      <a:pt x="194" y="385"/>
                    </a:cubicBezTo>
                    <a:cubicBezTo>
                      <a:pt x="300" y="385"/>
                      <a:pt x="387" y="299"/>
                      <a:pt x="387" y="193"/>
                    </a:cubicBezTo>
                    <a:cubicBezTo>
                      <a:pt x="387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6888025" y="2800775"/>
                <a:ext cx="9700" cy="9650"/>
              </a:xfrm>
              <a:custGeom>
                <a:rect b="b" l="l" r="r" t="t"/>
                <a:pathLst>
                  <a:path extrusionOk="0" h="386" w="388">
                    <a:moveTo>
                      <a:pt x="193" y="1"/>
                    </a:moveTo>
                    <a:cubicBezTo>
                      <a:pt x="87" y="1"/>
                      <a:pt x="1" y="87"/>
                      <a:pt x="1" y="193"/>
                    </a:cubicBezTo>
                    <a:cubicBezTo>
                      <a:pt x="1" y="299"/>
                      <a:pt x="87" y="386"/>
                      <a:pt x="193" y="386"/>
                    </a:cubicBezTo>
                    <a:cubicBezTo>
                      <a:pt x="301" y="386"/>
                      <a:pt x="388" y="299"/>
                      <a:pt x="388" y="193"/>
                    </a:cubicBezTo>
                    <a:cubicBezTo>
                      <a:pt x="388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6916950" y="2770225"/>
                <a:ext cx="12900" cy="9700"/>
              </a:xfrm>
              <a:custGeom>
                <a:rect b="b" l="l" r="r" t="t"/>
                <a:pathLst>
                  <a:path extrusionOk="0" h="388" w="516">
                    <a:moveTo>
                      <a:pt x="258" y="0"/>
                    </a:moveTo>
                    <a:cubicBezTo>
                      <a:pt x="209" y="0"/>
                      <a:pt x="160" y="19"/>
                      <a:pt x="122" y="57"/>
                    </a:cubicBezTo>
                    <a:cubicBezTo>
                      <a:pt x="1" y="178"/>
                      <a:pt x="85" y="387"/>
                      <a:pt x="258" y="387"/>
                    </a:cubicBezTo>
                    <a:cubicBezTo>
                      <a:pt x="430" y="387"/>
                      <a:pt x="516" y="178"/>
                      <a:pt x="395" y="57"/>
                    </a:cubicBezTo>
                    <a:cubicBezTo>
                      <a:pt x="357" y="19"/>
                      <a:pt x="308" y="0"/>
                      <a:pt x="258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6735350" y="2953450"/>
                <a:ext cx="9700" cy="9650"/>
              </a:xfrm>
              <a:custGeom>
                <a:rect b="b" l="l" r="r" t="t"/>
                <a:pathLst>
                  <a:path extrusionOk="0" h="386" w="388">
                    <a:moveTo>
                      <a:pt x="193" y="1"/>
                    </a:moveTo>
                    <a:cubicBezTo>
                      <a:pt x="87" y="1"/>
                      <a:pt x="1" y="87"/>
                      <a:pt x="1" y="193"/>
                    </a:cubicBezTo>
                    <a:cubicBezTo>
                      <a:pt x="1" y="300"/>
                      <a:pt x="87" y="386"/>
                      <a:pt x="193" y="386"/>
                    </a:cubicBezTo>
                    <a:cubicBezTo>
                      <a:pt x="301" y="386"/>
                      <a:pt x="387" y="300"/>
                      <a:pt x="387" y="193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6611650" y="3135100"/>
                <a:ext cx="9650" cy="9675"/>
              </a:xfrm>
              <a:custGeom>
                <a:rect b="b" l="l" r="r" t="t"/>
                <a:pathLst>
                  <a:path extrusionOk="0" h="387" w="386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3" y="387"/>
                    </a:cubicBezTo>
                    <a:cubicBezTo>
                      <a:pt x="299" y="387"/>
                      <a:pt x="386" y="300"/>
                      <a:pt x="386" y="194"/>
                    </a:cubicBezTo>
                    <a:cubicBezTo>
                      <a:pt x="386" y="87"/>
                      <a:pt x="299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6672700" y="3074000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3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5"/>
                    </a:cubicBezTo>
                    <a:cubicBezTo>
                      <a:pt x="387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6732175" y="3012975"/>
                <a:ext cx="12900" cy="9675"/>
              </a:xfrm>
              <a:custGeom>
                <a:rect b="b" l="l" r="r" t="t"/>
                <a:pathLst>
                  <a:path extrusionOk="0" h="387" w="516">
                    <a:moveTo>
                      <a:pt x="258" y="0"/>
                    </a:moveTo>
                    <a:cubicBezTo>
                      <a:pt x="209" y="0"/>
                      <a:pt x="159" y="19"/>
                      <a:pt x="122" y="56"/>
                    </a:cubicBezTo>
                    <a:cubicBezTo>
                      <a:pt x="0" y="177"/>
                      <a:pt x="87" y="386"/>
                      <a:pt x="258" y="386"/>
                    </a:cubicBezTo>
                    <a:cubicBezTo>
                      <a:pt x="431" y="386"/>
                      <a:pt x="516" y="177"/>
                      <a:pt x="394" y="56"/>
                    </a:cubicBezTo>
                    <a:cubicBezTo>
                      <a:pt x="356" y="19"/>
                      <a:pt x="307" y="0"/>
                      <a:pt x="258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6825400" y="2921350"/>
                <a:ext cx="9675" cy="9650"/>
              </a:xfrm>
              <a:custGeom>
                <a:rect b="b" l="l" r="r" t="t"/>
                <a:pathLst>
                  <a:path extrusionOk="0" h="386" w="387">
                    <a:moveTo>
                      <a:pt x="194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0"/>
                      <a:pt x="87" y="386"/>
                      <a:pt x="194" y="386"/>
                    </a:cubicBezTo>
                    <a:cubicBezTo>
                      <a:pt x="300" y="386"/>
                      <a:pt x="387" y="300"/>
                      <a:pt x="387" y="193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6581125" y="3165650"/>
                <a:ext cx="9650" cy="9675"/>
              </a:xfrm>
              <a:custGeom>
                <a:rect b="b" l="l" r="r" t="t"/>
                <a:pathLst>
                  <a:path extrusionOk="0" h="387" w="386">
                    <a:moveTo>
                      <a:pt x="193" y="0"/>
                    </a:moveTo>
                    <a:cubicBezTo>
                      <a:pt x="86" y="0"/>
                      <a:pt x="0" y="86"/>
                      <a:pt x="0" y="193"/>
                    </a:cubicBezTo>
                    <a:cubicBezTo>
                      <a:pt x="0" y="300"/>
                      <a:pt x="86" y="387"/>
                      <a:pt x="193" y="387"/>
                    </a:cubicBezTo>
                    <a:cubicBezTo>
                      <a:pt x="299" y="387"/>
                      <a:pt x="385" y="300"/>
                      <a:pt x="385" y="193"/>
                    </a:cubicBezTo>
                    <a:cubicBezTo>
                      <a:pt x="385" y="86"/>
                      <a:pt x="299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6640525" y="3104575"/>
                <a:ext cx="12950" cy="9675"/>
              </a:xfrm>
              <a:custGeom>
                <a:rect b="b" l="l" r="r" t="t"/>
                <a:pathLst>
                  <a:path extrusionOk="0" h="387" w="518">
                    <a:moveTo>
                      <a:pt x="260" y="0"/>
                    </a:moveTo>
                    <a:cubicBezTo>
                      <a:pt x="210" y="0"/>
                      <a:pt x="161" y="19"/>
                      <a:pt x="124" y="57"/>
                    </a:cubicBezTo>
                    <a:cubicBezTo>
                      <a:pt x="1" y="178"/>
                      <a:pt x="87" y="386"/>
                      <a:pt x="260" y="386"/>
                    </a:cubicBezTo>
                    <a:cubicBezTo>
                      <a:pt x="431" y="386"/>
                      <a:pt x="518" y="178"/>
                      <a:pt x="397" y="57"/>
                    </a:cubicBezTo>
                    <a:cubicBezTo>
                      <a:pt x="359" y="19"/>
                      <a:pt x="309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6703250" y="3043500"/>
                <a:ext cx="9700" cy="9650"/>
              </a:xfrm>
              <a:custGeom>
                <a:rect b="b" l="l" r="r" t="t"/>
                <a:pathLst>
                  <a:path extrusionOk="0" h="386" w="388">
                    <a:moveTo>
                      <a:pt x="193" y="1"/>
                    </a:moveTo>
                    <a:cubicBezTo>
                      <a:pt x="87" y="1"/>
                      <a:pt x="1" y="87"/>
                      <a:pt x="1" y="193"/>
                    </a:cubicBezTo>
                    <a:cubicBezTo>
                      <a:pt x="1" y="299"/>
                      <a:pt x="87" y="386"/>
                      <a:pt x="193" y="386"/>
                    </a:cubicBezTo>
                    <a:cubicBezTo>
                      <a:pt x="301" y="386"/>
                      <a:pt x="387" y="299"/>
                      <a:pt x="387" y="193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6794850" y="2951875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5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5" y="387"/>
                    </a:cubicBezTo>
                    <a:cubicBezTo>
                      <a:pt x="301" y="387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6855950" y="2890825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6" y="0"/>
                      <a:pt x="0" y="87"/>
                      <a:pt x="0" y="193"/>
                    </a:cubicBezTo>
                    <a:cubicBezTo>
                      <a:pt x="0" y="299"/>
                      <a:pt x="86" y="387"/>
                      <a:pt x="193" y="387"/>
                    </a:cubicBezTo>
                    <a:cubicBezTo>
                      <a:pt x="300" y="387"/>
                      <a:pt x="387" y="299"/>
                      <a:pt x="387" y="193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6886475" y="2860275"/>
                <a:ext cx="9650" cy="9675"/>
              </a:xfrm>
              <a:custGeom>
                <a:rect b="b" l="l" r="r" t="t"/>
                <a:pathLst>
                  <a:path extrusionOk="0" h="387" w="386">
                    <a:moveTo>
                      <a:pt x="193" y="0"/>
                    </a:moveTo>
                    <a:cubicBezTo>
                      <a:pt x="87" y="0"/>
                      <a:pt x="1" y="87"/>
                      <a:pt x="1" y="193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299" y="387"/>
                      <a:pt x="386" y="301"/>
                      <a:pt x="386" y="193"/>
                    </a:cubicBezTo>
                    <a:cubicBezTo>
                      <a:pt x="386" y="87"/>
                      <a:pt x="299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6917000" y="2829725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4" y="1"/>
                    </a:moveTo>
                    <a:cubicBezTo>
                      <a:pt x="88" y="1"/>
                      <a:pt x="0" y="87"/>
                      <a:pt x="0" y="193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0" y="387"/>
                      <a:pt x="387" y="301"/>
                      <a:pt x="387" y="193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6947525" y="2799175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7"/>
                      <a:pt x="195" y="387"/>
                    </a:cubicBezTo>
                    <a:cubicBezTo>
                      <a:pt x="301" y="387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6764350" y="2982400"/>
                <a:ext cx="9650" cy="9700"/>
              </a:xfrm>
              <a:custGeom>
                <a:rect b="b" l="l" r="r" t="t"/>
                <a:pathLst>
                  <a:path extrusionOk="0" h="388" w="386">
                    <a:moveTo>
                      <a:pt x="193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1"/>
                      <a:pt x="87" y="388"/>
                      <a:pt x="193" y="388"/>
                    </a:cubicBezTo>
                    <a:cubicBezTo>
                      <a:pt x="299" y="388"/>
                      <a:pt x="385" y="301"/>
                      <a:pt x="385" y="193"/>
                    </a:cubicBezTo>
                    <a:cubicBezTo>
                      <a:pt x="385" y="87"/>
                      <a:pt x="299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6640600" y="3164075"/>
                <a:ext cx="9700" cy="9650"/>
              </a:xfrm>
              <a:custGeom>
                <a:rect b="b" l="l" r="r" t="t"/>
                <a:pathLst>
                  <a:path extrusionOk="0" h="386" w="388">
                    <a:moveTo>
                      <a:pt x="193" y="1"/>
                    </a:moveTo>
                    <a:cubicBezTo>
                      <a:pt x="87" y="1"/>
                      <a:pt x="1" y="87"/>
                      <a:pt x="1" y="193"/>
                    </a:cubicBezTo>
                    <a:cubicBezTo>
                      <a:pt x="1" y="300"/>
                      <a:pt x="87" y="386"/>
                      <a:pt x="193" y="386"/>
                    </a:cubicBezTo>
                    <a:cubicBezTo>
                      <a:pt x="301" y="386"/>
                      <a:pt x="388" y="300"/>
                      <a:pt x="388" y="193"/>
                    </a:cubicBezTo>
                    <a:cubicBezTo>
                      <a:pt x="388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6701700" y="3103000"/>
                <a:ext cx="9650" cy="9675"/>
              </a:xfrm>
              <a:custGeom>
                <a:rect b="b" l="l" r="r" t="t"/>
                <a:pathLst>
                  <a:path extrusionOk="0" h="387" w="386">
                    <a:moveTo>
                      <a:pt x="193" y="0"/>
                    </a:moveTo>
                    <a:cubicBezTo>
                      <a:pt x="87" y="0"/>
                      <a:pt x="1" y="87"/>
                      <a:pt x="1" y="193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299" y="387"/>
                      <a:pt x="386" y="301"/>
                      <a:pt x="386" y="193"/>
                    </a:cubicBezTo>
                    <a:cubicBezTo>
                      <a:pt x="386" y="87"/>
                      <a:pt x="299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6762750" y="3041900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6854350" y="2950325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4" y="0"/>
                    </a:moveTo>
                    <a:cubicBezTo>
                      <a:pt x="88" y="0"/>
                      <a:pt x="0" y="86"/>
                      <a:pt x="0" y="193"/>
                    </a:cubicBezTo>
                    <a:cubicBezTo>
                      <a:pt x="0" y="300"/>
                      <a:pt x="88" y="387"/>
                      <a:pt x="194" y="387"/>
                    </a:cubicBezTo>
                    <a:cubicBezTo>
                      <a:pt x="301" y="387"/>
                      <a:pt x="387" y="300"/>
                      <a:pt x="387" y="193"/>
                    </a:cubicBezTo>
                    <a:cubicBezTo>
                      <a:pt x="387" y="86"/>
                      <a:pt x="301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6608450" y="3194600"/>
                <a:ext cx="12925" cy="9675"/>
              </a:xfrm>
              <a:custGeom>
                <a:rect b="b" l="l" r="r" t="t"/>
                <a:pathLst>
                  <a:path extrusionOk="0" h="387" w="517">
                    <a:moveTo>
                      <a:pt x="258" y="1"/>
                    </a:moveTo>
                    <a:cubicBezTo>
                      <a:pt x="209" y="1"/>
                      <a:pt x="159" y="20"/>
                      <a:pt x="121" y="58"/>
                    </a:cubicBezTo>
                    <a:cubicBezTo>
                      <a:pt x="0" y="179"/>
                      <a:pt x="86" y="387"/>
                      <a:pt x="259" y="387"/>
                    </a:cubicBezTo>
                    <a:cubicBezTo>
                      <a:pt x="431" y="387"/>
                      <a:pt x="517" y="179"/>
                      <a:pt x="396" y="58"/>
                    </a:cubicBezTo>
                    <a:cubicBezTo>
                      <a:pt x="358" y="20"/>
                      <a:pt x="308" y="1"/>
                      <a:pt x="258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6671150" y="313355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3" y="0"/>
                    </a:moveTo>
                    <a:cubicBezTo>
                      <a:pt x="87" y="0"/>
                      <a:pt x="1" y="87"/>
                      <a:pt x="1" y="193"/>
                    </a:cubicBezTo>
                    <a:cubicBezTo>
                      <a:pt x="1" y="300"/>
                      <a:pt x="87" y="387"/>
                      <a:pt x="193" y="387"/>
                    </a:cubicBezTo>
                    <a:cubicBezTo>
                      <a:pt x="299" y="387"/>
                      <a:pt x="387" y="300"/>
                      <a:pt x="387" y="193"/>
                    </a:cubicBezTo>
                    <a:cubicBezTo>
                      <a:pt x="387" y="87"/>
                      <a:pt x="299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6732200" y="3072450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7"/>
                      <a:pt x="195" y="387"/>
                    </a:cubicBezTo>
                    <a:cubicBezTo>
                      <a:pt x="301" y="387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6822200" y="2980850"/>
                <a:ext cx="12925" cy="9700"/>
              </a:xfrm>
              <a:custGeom>
                <a:rect b="b" l="l" r="r" t="t"/>
                <a:pathLst>
                  <a:path extrusionOk="0" h="388" w="517">
                    <a:moveTo>
                      <a:pt x="259" y="0"/>
                    </a:moveTo>
                    <a:cubicBezTo>
                      <a:pt x="209" y="0"/>
                      <a:pt x="160" y="19"/>
                      <a:pt x="122" y="57"/>
                    </a:cubicBezTo>
                    <a:cubicBezTo>
                      <a:pt x="1" y="178"/>
                      <a:pt x="86" y="387"/>
                      <a:pt x="259" y="387"/>
                    </a:cubicBezTo>
                    <a:cubicBezTo>
                      <a:pt x="430" y="387"/>
                      <a:pt x="516" y="178"/>
                      <a:pt x="395" y="57"/>
                    </a:cubicBezTo>
                    <a:cubicBezTo>
                      <a:pt x="357" y="19"/>
                      <a:pt x="308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6884900" y="2919775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4" y="387"/>
                    </a:cubicBezTo>
                    <a:cubicBezTo>
                      <a:pt x="300" y="387"/>
                      <a:pt x="387" y="300"/>
                      <a:pt x="387" y="194"/>
                    </a:cubicBezTo>
                    <a:cubicBezTo>
                      <a:pt x="387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6915425" y="2889225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7"/>
                      <a:pt x="195" y="387"/>
                    </a:cubicBezTo>
                    <a:cubicBezTo>
                      <a:pt x="301" y="387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6944350" y="2858700"/>
                <a:ext cx="12950" cy="9675"/>
              </a:xfrm>
              <a:custGeom>
                <a:rect b="b" l="l" r="r" t="t"/>
                <a:pathLst>
                  <a:path extrusionOk="0" h="387" w="518">
                    <a:moveTo>
                      <a:pt x="259" y="1"/>
                    </a:moveTo>
                    <a:cubicBezTo>
                      <a:pt x="209" y="1"/>
                      <a:pt x="160" y="19"/>
                      <a:pt x="122" y="57"/>
                    </a:cubicBezTo>
                    <a:cubicBezTo>
                      <a:pt x="1" y="179"/>
                      <a:pt x="87" y="386"/>
                      <a:pt x="258" y="386"/>
                    </a:cubicBezTo>
                    <a:cubicBezTo>
                      <a:pt x="431" y="386"/>
                      <a:pt x="517" y="179"/>
                      <a:pt x="395" y="57"/>
                    </a:cubicBezTo>
                    <a:cubicBezTo>
                      <a:pt x="358" y="19"/>
                      <a:pt x="308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6976525" y="2828175"/>
                <a:ext cx="9650" cy="9650"/>
              </a:xfrm>
              <a:custGeom>
                <a:rect b="b" l="l" r="r" t="t"/>
                <a:pathLst>
                  <a:path extrusionOk="0" h="386" w="386">
                    <a:moveTo>
                      <a:pt x="193" y="0"/>
                    </a:moveTo>
                    <a:cubicBezTo>
                      <a:pt x="87" y="0"/>
                      <a:pt x="0" y="87"/>
                      <a:pt x="0" y="193"/>
                    </a:cubicBezTo>
                    <a:cubicBezTo>
                      <a:pt x="0" y="299"/>
                      <a:pt x="87" y="386"/>
                      <a:pt x="193" y="386"/>
                    </a:cubicBezTo>
                    <a:cubicBezTo>
                      <a:pt x="299" y="386"/>
                      <a:pt x="386" y="299"/>
                      <a:pt x="386" y="193"/>
                    </a:cubicBezTo>
                    <a:cubicBezTo>
                      <a:pt x="386" y="87"/>
                      <a:pt x="299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6793300" y="3011400"/>
                <a:ext cx="9675" cy="9650"/>
              </a:xfrm>
              <a:custGeom>
                <a:rect b="b" l="l" r="r" t="t"/>
                <a:pathLst>
                  <a:path extrusionOk="0" h="386" w="387">
                    <a:moveTo>
                      <a:pt x="193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299"/>
                      <a:pt x="87" y="386"/>
                      <a:pt x="193" y="386"/>
                    </a:cubicBezTo>
                    <a:cubicBezTo>
                      <a:pt x="300" y="386"/>
                      <a:pt x="387" y="299"/>
                      <a:pt x="387" y="193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6669575" y="319305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4" y="0"/>
                    </a:moveTo>
                    <a:cubicBezTo>
                      <a:pt x="86" y="0"/>
                      <a:pt x="0" y="86"/>
                      <a:pt x="0" y="193"/>
                    </a:cubicBezTo>
                    <a:cubicBezTo>
                      <a:pt x="0" y="300"/>
                      <a:pt x="86" y="387"/>
                      <a:pt x="194" y="387"/>
                    </a:cubicBezTo>
                    <a:cubicBezTo>
                      <a:pt x="300" y="387"/>
                      <a:pt x="387" y="300"/>
                      <a:pt x="387" y="193"/>
                    </a:cubicBezTo>
                    <a:cubicBezTo>
                      <a:pt x="387" y="86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6730650" y="3131950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3" y="1"/>
                    </a:moveTo>
                    <a:cubicBezTo>
                      <a:pt x="87" y="1"/>
                      <a:pt x="1" y="88"/>
                      <a:pt x="1" y="195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5"/>
                    </a:cubicBezTo>
                    <a:cubicBezTo>
                      <a:pt x="387" y="88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6791750" y="3070900"/>
                <a:ext cx="9650" cy="9700"/>
              </a:xfrm>
              <a:custGeom>
                <a:rect b="b" l="l" r="r" t="t"/>
                <a:pathLst>
                  <a:path extrusionOk="0" h="388" w="386">
                    <a:moveTo>
                      <a:pt x="193" y="0"/>
                    </a:moveTo>
                    <a:cubicBezTo>
                      <a:pt x="87" y="0"/>
                      <a:pt x="0" y="87"/>
                      <a:pt x="0" y="193"/>
                    </a:cubicBezTo>
                    <a:cubicBezTo>
                      <a:pt x="0" y="301"/>
                      <a:pt x="87" y="387"/>
                      <a:pt x="193" y="387"/>
                    </a:cubicBezTo>
                    <a:cubicBezTo>
                      <a:pt x="299" y="387"/>
                      <a:pt x="385" y="301"/>
                      <a:pt x="385" y="193"/>
                    </a:cubicBezTo>
                    <a:cubicBezTo>
                      <a:pt x="385" y="87"/>
                      <a:pt x="299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6883325" y="2979275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4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0"/>
                      <a:pt x="87" y="387"/>
                      <a:pt x="194" y="387"/>
                    </a:cubicBezTo>
                    <a:cubicBezTo>
                      <a:pt x="301" y="387"/>
                      <a:pt x="388" y="300"/>
                      <a:pt x="388" y="194"/>
                    </a:cubicBezTo>
                    <a:cubicBezTo>
                      <a:pt x="388" y="88"/>
                      <a:pt x="301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6639050" y="3223575"/>
                <a:ext cx="9650" cy="9700"/>
              </a:xfrm>
              <a:custGeom>
                <a:rect b="b" l="l" r="r" t="t"/>
                <a:pathLst>
                  <a:path extrusionOk="0" h="388" w="386">
                    <a:moveTo>
                      <a:pt x="193" y="1"/>
                    </a:moveTo>
                    <a:cubicBezTo>
                      <a:pt x="87" y="1"/>
                      <a:pt x="1" y="87"/>
                      <a:pt x="1" y="193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299" y="387"/>
                      <a:pt x="386" y="301"/>
                      <a:pt x="386" y="193"/>
                    </a:cubicBezTo>
                    <a:cubicBezTo>
                      <a:pt x="386" y="87"/>
                      <a:pt x="299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6700100" y="316250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3" y="387"/>
                    </a:cubicBezTo>
                    <a:cubicBezTo>
                      <a:pt x="301" y="387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6761200" y="3101450"/>
                <a:ext cx="9675" cy="9650"/>
              </a:xfrm>
              <a:custGeom>
                <a:rect b="b" l="l" r="r" t="t"/>
                <a:pathLst>
                  <a:path extrusionOk="0" h="386" w="387">
                    <a:moveTo>
                      <a:pt x="193" y="0"/>
                    </a:moveTo>
                    <a:cubicBezTo>
                      <a:pt x="87" y="0"/>
                      <a:pt x="0" y="87"/>
                      <a:pt x="0" y="193"/>
                    </a:cubicBezTo>
                    <a:cubicBezTo>
                      <a:pt x="0" y="299"/>
                      <a:pt x="87" y="385"/>
                      <a:pt x="193" y="385"/>
                    </a:cubicBezTo>
                    <a:cubicBezTo>
                      <a:pt x="299" y="385"/>
                      <a:pt x="387" y="299"/>
                      <a:pt x="387" y="193"/>
                    </a:cubicBezTo>
                    <a:cubicBezTo>
                      <a:pt x="387" y="87"/>
                      <a:pt x="299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6852800" y="3009800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6912250" y="2948750"/>
                <a:ext cx="12950" cy="9650"/>
              </a:xfrm>
              <a:custGeom>
                <a:rect b="b" l="l" r="r" t="t"/>
                <a:pathLst>
                  <a:path extrusionOk="0" h="386" w="518">
                    <a:moveTo>
                      <a:pt x="259" y="0"/>
                    </a:moveTo>
                    <a:cubicBezTo>
                      <a:pt x="209" y="0"/>
                      <a:pt x="160" y="19"/>
                      <a:pt x="122" y="57"/>
                    </a:cubicBezTo>
                    <a:cubicBezTo>
                      <a:pt x="1" y="178"/>
                      <a:pt x="87" y="386"/>
                      <a:pt x="258" y="386"/>
                    </a:cubicBezTo>
                    <a:cubicBezTo>
                      <a:pt x="431" y="386"/>
                      <a:pt x="517" y="178"/>
                      <a:pt x="395" y="57"/>
                    </a:cubicBezTo>
                    <a:cubicBezTo>
                      <a:pt x="358" y="19"/>
                      <a:pt x="308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6944425" y="2918225"/>
                <a:ext cx="9650" cy="9675"/>
              </a:xfrm>
              <a:custGeom>
                <a:rect b="b" l="l" r="r" t="t"/>
                <a:pathLst>
                  <a:path extrusionOk="0" h="387" w="386">
                    <a:moveTo>
                      <a:pt x="193" y="0"/>
                    </a:moveTo>
                    <a:cubicBezTo>
                      <a:pt x="87" y="0"/>
                      <a:pt x="1" y="87"/>
                      <a:pt x="1" y="193"/>
                    </a:cubicBezTo>
                    <a:cubicBezTo>
                      <a:pt x="1" y="300"/>
                      <a:pt x="87" y="387"/>
                      <a:pt x="193" y="387"/>
                    </a:cubicBezTo>
                    <a:cubicBezTo>
                      <a:pt x="299" y="387"/>
                      <a:pt x="386" y="300"/>
                      <a:pt x="386" y="193"/>
                    </a:cubicBezTo>
                    <a:cubicBezTo>
                      <a:pt x="386" y="87"/>
                      <a:pt x="299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6974925" y="2887675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5" y="0"/>
                    </a:moveTo>
                    <a:cubicBezTo>
                      <a:pt x="87" y="0"/>
                      <a:pt x="1" y="87"/>
                      <a:pt x="1" y="193"/>
                    </a:cubicBezTo>
                    <a:cubicBezTo>
                      <a:pt x="1" y="301"/>
                      <a:pt x="87" y="387"/>
                      <a:pt x="195" y="387"/>
                    </a:cubicBezTo>
                    <a:cubicBezTo>
                      <a:pt x="301" y="387"/>
                      <a:pt x="387" y="301"/>
                      <a:pt x="387" y="193"/>
                    </a:cubicBezTo>
                    <a:cubicBezTo>
                      <a:pt x="387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7005475" y="2857125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7"/>
                      <a:pt x="195" y="387"/>
                    </a:cubicBezTo>
                    <a:cubicBezTo>
                      <a:pt x="301" y="387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6822250" y="3040350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1" y="387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6698550" y="322200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3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0"/>
                      <a:pt x="87" y="387"/>
                      <a:pt x="193" y="387"/>
                    </a:cubicBezTo>
                    <a:cubicBezTo>
                      <a:pt x="301" y="387"/>
                      <a:pt x="387" y="300"/>
                      <a:pt x="387" y="194"/>
                    </a:cubicBezTo>
                    <a:cubicBezTo>
                      <a:pt x="387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6759600" y="316095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5" y="0"/>
                    </a:moveTo>
                    <a:cubicBezTo>
                      <a:pt x="89" y="0"/>
                      <a:pt x="1" y="87"/>
                      <a:pt x="1" y="193"/>
                    </a:cubicBezTo>
                    <a:cubicBezTo>
                      <a:pt x="1" y="300"/>
                      <a:pt x="89" y="387"/>
                      <a:pt x="195" y="387"/>
                    </a:cubicBezTo>
                    <a:cubicBezTo>
                      <a:pt x="301" y="387"/>
                      <a:pt x="387" y="300"/>
                      <a:pt x="387" y="193"/>
                    </a:cubicBezTo>
                    <a:cubicBezTo>
                      <a:pt x="387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6820700" y="3099850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6912300" y="3008250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4" y="1"/>
                    </a:moveTo>
                    <a:cubicBezTo>
                      <a:pt x="88" y="1"/>
                      <a:pt x="0" y="87"/>
                      <a:pt x="0" y="193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0" y="387"/>
                      <a:pt x="387" y="301"/>
                      <a:pt x="387" y="193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6666375" y="3252550"/>
                <a:ext cx="12950" cy="9675"/>
              </a:xfrm>
              <a:custGeom>
                <a:rect b="b" l="l" r="r" t="t"/>
                <a:pathLst>
                  <a:path extrusionOk="0" h="387" w="518">
                    <a:moveTo>
                      <a:pt x="259" y="1"/>
                    </a:moveTo>
                    <a:cubicBezTo>
                      <a:pt x="210" y="1"/>
                      <a:pt x="160" y="20"/>
                      <a:pt x="122" y="58"/>
                    </a:cubicBezTo>
                    <a:cubicBezTo>
                      <a:pt x="1" y="179"/>
                      <a:pt x="87" y="386"/>
                      <a:pt x="258" y="386"/>
                    </a:cubicBezTo>
                    <a:cubicBezTo>
                      <a:pt x="431" y="386"/>
                      <a:pt x="518" y="179"/>
                      <a:pt x="396" y="58"/>
                    </a:cubicBezTo>
                    <a:cubicBezTo>
                      <a:pt x="358" y="20"/>
                      <a:pt x="309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6729100" y="3191475"/>
                <a:ext cx="9650" cy="9650"/>
              </a:xfrm>
              <a:custGeom>
                <a:rect b="b" l="l" r="r" t="t"/>
                <a:pathLst>
                  <a:path extrusionOk="0" h="386" w="386">
                    <a:moveTo>
                      <a:pt x="193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0"/>
                      <a:pt x="87" y="386"/>
                      <a:pt x="193" y="386"/>
                    </a:cubicBezTo>
                    <a:cubicBezTo>
                      <a:pt x="299" y="386"/>
                      <a:pt x="386" y="300"/>
                      <a:pt x="386" y="193"/>
                    </a:cubicBezTo>
                    <a:cubicBezTo>
                      <a:pt x="386" y="87"/>
                      <a:pt x="299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6790150" y="313040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5" y="387"/>
                    </a:cubicBezTo>
                    <a:cubicBezTo>
                      <a:pt x="301" y="387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6880150" y="3038775"/>
                <a:ext cx="12925" cy="9675"/>
              </a:xfrm>
              <a:custGeom>
                <a:rect b="b" l="l" r="r" t="t"/>
                <a:pathLst>
                  <a:path extrusionOk="0" h="387" w="517">
                    <a:moveTo>
                      <a:pt x="258" y="1"/>
                    </a:moveTo>
                    <a:cubicBezTo>
                      <a:pt x="209" y="1"/>
                      <a:pt x="160" y="20"/>
                      <a:pt x="122" y="58"/>
                    </a:cubicBezTo>
                    <a:cubicBezTo>
                      <a:pt x="1" y="179"/>
                      <a:pt x="87" y="387"/>
                      <a:pt x="258" y="387"/>
                    </a:cubicBezTo>
                    <a:cubicBezTo>
                      <a:pt x="431" y="387"/>
                      <a:pt x="516" y="179"/>
                      <a:pt x="395" y="58"/>
                    </a:cubicBezTo>
                    <a:cubicBezTo>
                      <a:pt x="357" y="20"/>
                      <a:pt x="308" y="1"/>
                      <a:pt x="258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6942825" y="2977725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5" y="0"/>
                    </a:moveTo>
                    <a:cubicBezTo>
                      <a:pt x="87" y="0"/>
                      <a:pt x="1" y="86"/>
                      <a:pt x="1" y="193"/>
                    </a:cubicBezTo>
                    <a:cubicBezTo>
                      <a:pt x="1" y="300"/>
                      <a:pt x="87" y="387"/>
                      <a:pt x="195" y="387"/>
                    </a:cubicBezTo>
                    <a:cubicBezTo>
                      <a:pt x="301" y="387"/>
                      <a:pt x="387" y="300"/>
                      <a:pt x="387" y="193"/>
                    </a:cubicBezTo>
                    <a:cubicBezTo>
                      <a:pt x="387" y="86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6973375" y="2947175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3" y="387"/>
                    </a:cubicBezTo>
                    <a:cubicBezTo>
                      <a:pt x="301" y="387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7002300" y="2916650"/>
                <a:ext cx="12950" cy="9675"/>
              </a:xfrm>
              <a:custGeom>
                <a:rect b="b" l="l" r="r" t="t"/>
                <a:pathLst>
                  <a:path extrusionOk="0" h="387" w="518">
                    <a:moveTo>
                      <a:pt x="259" y="0"/>
                    </a:moveTo>
                    <a:cubicBezTo>
                      <a:pt x="209" y="0"/>
                      <a:pt x="159" y="19"/>
                      <a:pt x="122" y="57"/>
                    </a:cubicBezTo>
                    <a:cubicBezTo>
                      <a:pt x="0" y="178"/>
                      <a:pt x="87" y="386"/>
                      <a:pt x="258" y="386"/>
                    </a:cubicBezTo>
                    <a:cubicBezTo>
                      <a:pt x="431" y="386"/>
                      <a:pt x="517" y="178"/>
                      <a:pt x="394" y="57"/>
                    </a:cubicBezTo>
                    <a:cubicBezTo>
                      <a:pt x="357" y="19"/>
                      <a:pt x="308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7034475" y="2886125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7" y="0"/>
                      <a:pt x="0" y="87"/>
                      <a:pt x="0" y="193"/>
                    </a:cubicBezTo>
                    <a:cubicBezTo>
                      <a:pt x="0" y="299"/>
                      <a:pt x="87" y="387"/>
                      <a:pt x="193" y="387"/>
                    </a:cubicBezTo>
                    <a:cubicBezTo>
                      <a:pt x="299" y="387"/>
                      <a:pt x="387" y="299"/>
                      <a:pt x="387" y="193"/>
                    </a:cubicBezTo>
                    <a:cubicBezTo>
                      <a:pt x="387" y="87"/>
                      <a:pt x="299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6851250" y="3069350"/>
                <a:ext cx="9675" cy="9650"/>
              </a:xfrm>
              <a:custGeom>
                <a:rect b="b" l="l" r="r" t="t"/>
                <a:pathLst>
                  <a:path extrusionOk="0" h="386" w="387">
                    <a:moveTo>
                      <a:pt x="193" y="0"/>
                    </a:moveTo>
                    <a:cubicBezTo>
                      <a:pt x="86" y="0"/>
                      <a:pt x="0" y="87"/>
                      <a:pt x="0" y="193"/>
                    </a:cubicBezTo>
                    <a:cubicBezTo>
                      <a:pt x="0" y="299"/>
                      <a:pt x="86" y="385"/>
                      <a:pt x="193" y="385"/>
                    </a:cubicBezTo>
                    <a:cubicBezTo>
                      <a:pt x="300" y="385"/>
                      <a:pt x="387" y="299"/>
                      <a:pt x="387" y="193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6727500" y="3250975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5" y="1"/>
                    </a:moveTo>
                    <a:cubicBezTo>
                      <a:pt x="87" y="1"/>
                      <a:pt x="1" y="87"/>
                      <a:pt x="1" y="193"/>
                    </a:cubicBezTo>
                    <a:cubicBezTo>
                      <a:pt x="1" y="301"/>
                      <a:pt x="87" y="387"/>
                      <a:pt x="195" y="387"/>
                    </a:cubicBezTo>
                    <a:cubicBezTo>
                      <a:pt x="301" y="387"/>
                      <a:pt x="387" y="301"/>
                      <a:pt x="387" y="193"/>
                    </a:cubicBezTo>
                    <a:cubicBezTo>
                      <a:pt x="387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6788600" y="318990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3" y="387"/>
                    </a:cubicBezTo>
                    <a:cubicBezTo>
                      <a:pt x="301" y="387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6848050" y="3128825"/>
                <a:ext cx="12925" cy="9700"/>
              </a:xfrm>
              <a:custGeom>
                <a:rect b="b" l="l" r="r" t="t"/>
                <a:pathLst>
                  <a:path extrusionOk="0" h="388" w="517">
                    <a:moveTo>
                      <a:pt x="258" y="0"/>
                    </a:moveTo>
                    <a:cubicBezTo>
                      <a:pt x="209" y="0"/>
                      <a:pt x="160" y="19"/>
                      <a:pt x="122" y="57"/>
                    </a:cubicBezTo>
                    <a:cubicBezTo>
                      <a:pt x="1" y="179"/>
                      <a:pt x="86" y="388"/>
                      <a:pt x="258" y="388"/>
                    </a:cubicBezTo>
                    <a:cubicBezTo>
                      <a:pt x="430" y="388"/>
                      <a:pt x="516" y="179"/>
                      <a:pt x="395" y="57"/>
                    </a:cubicBezTo>
                    <a:cubicBezTo>
                      <a:pt x="357" y="19"/>
                      <a:pt x="308" y="0"/>
                      <a:pt x="258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6941275" y="3037200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6697000" y="3281525"/>
                <a:ext cx="9650" cy="9700"/>
              </a:xfrm>
              <a:custGeom>
                <a:rect b="b" l="l" r="r" t="t"/>
                <a:pathLst>
                  <a:path extrusionOk="0" h="388" w="386">
                    <a:moveTo>
                      <a:pt x="193" y="1"/>
                    </a:moveTo>
                    <a:cubicBezTo>
                      <a:pt x="87" y="1"/>
                      <a:pt x="1" y="87"/>
                      <a:pt x="1" y="193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299" y="387"/>
                      <a:pt x="386" y="301"/>
                      <a:pt x="386" y="193"/>
                    </a:cubicBezTo>
                    <a:cubicBezTo>
                      <a:pt x="386" y="87"/>
                      <a:pt x="299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6756425" y="3220450"/>
                <a:ext cx="12950" cy="9675"/>
              </a:xfrm>
              <a:custGeom>
                <a:rect b="b" l="l" r="r" t="t"/>
                <a:pathLst>
                  <a:path extrusionOk="0" h="387" w="518">
                    <a:moveTo>
                      <a:pt x="259" y="1"/>
                    </a:moveTo>
                    <a:cubicBezTo>
                      <a:pt x="209" y="1"/>
                      <a:pt x="160" y="20"/>
                      <a:pt x="122" y="58"/>
                    </a:cubicBezTo>
                    <a:cubicBezTo>
                      <a:pt x="0" y="179"/>
                      <a:pt x="87" y="387"/>
                      <a:pt x="260" y="387"/>
                    </a:cubicBezTo>
                    <a:cubicBezTo>
                      <a:pt x="431" y="387"/>
                      <a:pt x="517" y="179"/>
                      <a:pt x="396" y="58"/>
                    </a:cubicBezTo>
                    <a:cubicBezTo>
                      <a:pt x="358" y="20"/>
                      <a:pt x="309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6819150" y="3159375"/>
                <a:ext cx="9650" cy="9650"/>
              </a:xfrm>
              <a:custGeom>
                <a:rect b="b" l="l" r="r" t="t"/>
                <a:pathLst>
                  <a:path extrusionOk="0" h="386" w="386">
                    <a:moveTo>
                      <a:pt x="193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0"/>
                      <a:pt x="87" y="386"/>
                      <a:pt x="193" y="386"/>
                    </a:cubicBezTo>
                    <a:cubicBezTo>
                      <a:pt x="299" y="386"/>
                      <a:pt x="385" y="300"/>
                      <a:pt x="385" y="193"/>
                    </a:cubicBezTo>
                    <a:cubicBezTo>
                      <a:pt x="385" y="87"/>
                      <a:pt x="299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6910725" y="3067750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7"/>
                      <a:pt x="195" y="387"/>
                    </a:cubicBezTo>
                    <a:cubicBezTo>
                      <a:pt x="301" y="387"/>
                      <a:pt x="388" y="301"/>
                      <a:pt x="388" y="195"/>
                    </a:cubicBezTo>
                    <a:cubicBezTo>
                      <a:pt x="388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6971825" y="3006700"/>
                <a:ext cx="9650" cy="9650"/>
              </a:xfrm>
              <a:custGeom>
                <a:rect b="b" l="l" r="r" t="t"/>
                <a:pathLst>
                  <a:path extrusionOk="0" h="386" w="386">
                    <a:moveTo>
                      <a:pt x="193" y="1"/>
                    </a:moveTo>
                    <a:cubicBezTo>
                      <a:pt x="87" y="1"/>
                      <a:pt x="1" y="87"/>
                      <a:pt x="1" y="193"/>
                    </a:cubicBezTo>
                    <a:cubicBezTo>
                      <a:pt x="1" y="299"/>
                      <a:pt x="87" y="386"/>
                      <a:pt x="193" y="386"/>
                    </a:cubicBezTo>
                    <a:cubicBezTo>
                      <a:pt x="299" y="386"/>
                      <a:pt x="386" y="299"/>
                      <a:pt x="386" y="193"/>
                    </a:cubicBezTo>
                    <a:cubicBezTo>
                      <a:pt x="386" y="87"/>
                      <a:pt x="299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7002325" y="2976150"/>
                <a:ext cx="9700" cy="9650"/>
              </a:xfrm>
              <a:custGeom>
                <a:rect b="b" l="l" r="r" t="t"/>
                <a:pathLst>
                  <a:path extrusionOk="0" h="386" w="388">
                    <a:moveTo>
                      <a:pt x="195" y="1"/>
                    </a:moveTo>
                    <a:cubicBezTo>
                      <a:pt x="89" y="1"/>
                      <a:pt x="1" y="87"/>
                      <a:pt x="1" y="193"/>
                    </a:cubicBezTo>
                    <a:cubicBezTo>
                      <a:pt x="1" y="299"/>
                      <a:pt x="89" y="386"/>
                      <a:pt x="195" y="386"/>
                    </a:cubicBezTo>
                    <a:cubicBezTo>
                      <a:pt x="301" y="386"/>
                      <a:pt x="387" y="299"/>
                      <a:pt x="387" y="193"/>
                    </a:cubicBezTo>
                    <a:cubicBezTo>
                      <a:pt x="387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7032875" y="2945625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5" y="0"/>
                    </a:moveTo>
                    <a:cubicBezTo>
                      <a:pt x="87" y="0"/>
                      <a:pt x="1" y="87"/>
                      <a:pt x="1" y="193"/>
                    </a:cubicBezTo>
                    <a:cubicBezTo>
                      <a:pt x="1" y="300"/>
                      <a:pt x="87" y="387"/>
                      <a:pt x="195" y="387"/>
                    </a:cubicBezTo>
                    <a:cubicBezTo>
                      <a:pt x="301" y="387"/>
                      <a:pt x="387" y="300"/>
                      <a:pt x="387" y="193"/>
                    </a:cubicBezTo>
                    <a:cubicBezTo>
                      <a:pt x="387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7063425" y="2915075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3" y="387"/>
                    </a:cubicBezTo>
                    <a:cubicBezTo>
                      <a:pt x="300" y="387"/>
                      <a:pt x="387" y="300"/>
                      <a:pt x="387" y="194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6880200" y="309830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4" y="0"/>
                    </a:moveTo>
                    <a:cubicBezTo>
                      <a:pt x="87" y="0"/>
                      <a:pt x="0" y="87"/>
                      <a:pt x="0" y="193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7" y="301"/>
                      <a:pt x="387" y="193"/>
                    </a:cubicBezTo>
                    <a:cubicBezTo>
                      <a:pt x="387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6756500" y="3279975"/>
                <a:ext cx="9675" cy="9650"/>
              </a:xfrm>
              <a:custGeom>
                <a:rect b="b" l="l" r="r" t="t"/>
                <a:pathLst>
                  <a:path extrusionOk="0" h="386" w="387">
                    <a:moveTo>
                      <a:pt x="193" y="0"/>
                    </a:moveTo>
                    <a:cubicBezTo>
                      <a:pt x="87" y="0"/>
                      <a:pt x="0" y="87"/>
                      <a:pt x="0" y="193"/>
                    </a:cubicBezTo>
                    <a:cubicBezTo>
                      <a:pt x="0" y="299"/>
                      <a:pt x="87" y="385"/>
                      <a:pt x="193" y="385"/>
                    </a:cubicBezTo>
                    <a:cubicBezTo>
                      <a:pt x="299" y="385"/>
                      <a:pt x="387" y="299"/>
                      <a:pt x="387" y="193"/>
                    </a:cubicBezTo>
                    <a:cubicBezTo>
                      <a:pt x="387" y="87"/>
                      <a:pt x="299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6815925" y="3218875"/>
                <a:ext cx="12950" cy="9700"/>
              </a:xfrm>
              <a:custGeom>
                <a:rect b="b" l="l" r="r" t="t"/>
                <a:pathLst>
                  <a:path extrusionOk="0" h="388" w="518">
                    <a:moveTo>
                      <a:pt x="259" y="0"/>
                    </a:moveTo>
                    <a:cubicBezTo>
                      <a:pt x="209" y="0"/>
                      <a:pt x="160" y="19"/>
                      <a:pt x="123" y="57"/>
                    </a:cubicBezTo>
                    <a:cubicBezTo>
                      <a:pt x="0" y="178"/>
                      <a:pt x="87" y="387"/>
                      <a:pt x="260" y="387"/>
                    </a:cubicBezTo>
                    <a:cubicBezTo>
                      <a:pt x="431" y="387"/>
                      <a:pt x="517" y="178"/>
                      <a:pt x="396" y="57"/>
                    </a:cubicBezTo>
                    <a:cubicBezTo>
                      <a:pt x="358" y="19"/>
                      <a:pt x="308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6878650" y="315780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0"/>
                      <a:pt x="86" y="387"/>
                      <a:pt x="193" y="387"/>
                    </a:cubicBezTo>
                    <a:cubicBezTo>
                      <a:pt x="300" y="387"/>
                      <a:pt x="387" y="300"/>
                      <a:pt x="387" y="194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6970225" y="3066200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5" y="1"/>
                    </a:moveTo>
                    <a:cubicBezTo>
                      <a:pt x="87" y="1"/>
                      <a:pt x="1" y="87"/>
                      <a:pt x="1" y="193"/>
                    </a:cubicBezTo>
                    <a:cubicBezTo>
                      <a:pt x="1" y="301"/>
                      <a:pt x="87" y="387"/>
                      <a:pt x="195" y="387"/>
                    </a:cubicBezTo>
                    <a:cubicBezTo>
                      <a:pt x="301" y="387"/>
                      <a:pt x="387" y="301"/>
                      <a:pt x="387" y="193"/>
                    </a:cubicBezTo>
                    <a:cubicBezTo>
                      <a:pt x="387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6725950" y="3310475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6787050" y="3249425"/>
                <a:ext cx="9650" cy="9700"/>
              </a:xfrm>
              <a:custGeom>
                <a:rect b="b" l="l" r="r" t="t"/>
                <a:pathLst>
                  <a:path extrusionOk="0" h="388" w="386">
                    <a:moveTo>
                      <a:pt x="193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299"/>
                      <a:pt x="87" y="387"/>
                      <a:pt x="193" y="387"/>
                    </a:cubicBezTo>
                    <a:cubicBezTo>
                      <a:pt x="299" y="387"/>
                      <a:pt x="385" y="299"/>
                      <a:pt x="385" y="193"/>
                    </a:cubicBezTo>
                    <a:cubicBezTo>
                      <a:pt x="385" y="87"/>
                      <a:pt x="299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6846475" y="3188350"/>
                <a:ext cx="12925" cy="9675"/>
              </a:xfrm>
              <a:custGeom>
                <a:rect b="b" l="l" r="r" t="t"/>
                <a:pathLst>
                  <a:path extrusionOk="0" h="387" w="517">
                    <a:moveTo>
                      <a:pt x="259" y="0"/>
                    </a:moveTo>
                    <a:cubicBezTo>
                      <a:pt x="209" y="0"/>
                      <a:pt x="160" y="19"/>
                      <a:pt x="123" y="56"/>
                    </a:cubicBezTo>
                    <a:cubicBezTo>
                      <a:pt x="0" y="179"/>
                      <a:pt x="86" y="387"/>
                      <a:pt x="259" y="387"/>
                    </a:cubicBezTo>
                    <a:cubicBezTo>
                      <a:pt x="431" y="387"/>
                      <a:pt x="517" y="179"/>
                      <a:pt x="396" y="56"/>
                    </a:cubicBezTo>
                    <a:cubicBezTo>
                      <a:pt x="358" y="19"/>
                      <a:pt x="308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6939725" y="3096750"/>
                <a:ext cx="9650" cy="9650"/>
              </a:xfrm>
              <a:custGeom>
                <a:rect b="b" l="l" r="r" t="t"/>
                <a:pathLst>
                  <a:path extrusionOk="0" h="386" w="386">
                    <a:moveTo>
                      <a:pt x="193" y="0"/>
                    </a:moveTo>
                    <a:cubicBezTo>
                      <a:pt x="87" y="0"/>
                      <a:pt x="1" y="87"/>
                      <a:pt x="1" y="193"/>
                    </a:cubicBezTo>
                    <a:cubicBezTo>
                      <a:pt x="1" y="299"/>
                      <a:pt x="87" y="385"/>
                      <a:pt x="193" y="385"/>
                    </a:cubicBezTo>
                    <a:cubicBezTo>
                      <a:pt x="299" y="385"/>
                      <a:pt x="386" y="299"/>
                      <a:pt x="386" y="193"/>
                    </a:cubicBezTo>
                    <a:cubicBezTo>
                      <a:pt x="386" y="87"/>
                      <a:pt x="299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7000775" y="3035650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7"/>
                      <a:pt x="195" y="387"/>
                    </a:cubicBezTo>
                    <a:cubicBezTo>
                      <a:pt x="301" y="387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7031325" y="3005100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3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8"/>
                      <a:pt x="193" y="388"/>
                    </a:cubicBezTo>
                    <a:cubicBezTo>
                      <a:pt x="301" y="388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7061875" y="2974600"/>
                <a:ext cx="9675" cy="9650"/>
              </a:xfrm>
              <a:custGeom>
                <a:rect b="b" l="l" r="r" t="t"/>
                <a:pathLst>
                  <a:path extrusionOk="0" h="386" w="387">
                    <a:moveTo>
                      <a:pt x="193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299"/>
                      <a:pt x="87" y="386"/>
                      <a:pt x="193" y="386"/>
                    </a:cubicBezTo>
                    <a:cubicBezTo>
                      <a:pt x="300" y="386"/>
                      <a:pt x="387" y="299"/>
                      <a:pt x="387" y="193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7092400" y="2944050"/>
                <a:ext cx="9650" cy="9650"/>
              </a:xfrm>
              <a:custGeom>
                <a:rect b="b" l="l" r="r" t="t"/>
                <a:pathLst>
                  <a:path extrusionOk="0" h="386" w="386">
                    <a:moveTo>
                      <a:pt x="193" y="1"/>
                    </a:moveTo>
                    <a:cubicBezTo>
                      <a:pt x="87" y="1"/>
                      <a:pt x="1" y="87"/>
                      <a:pt x="1" y="193"/>
                    </a:cubicBezTo>
                    <a:cubicBezTo>
                      <a:pt x="1" y="300"/>
                      <a:pt x="87" y="386"/>
                      <a:pt x="193" y="386"/>
                    </a:cubicBezTo>
                    <a:cubicBezTo>
                      <a:pt x="300" y="386"/>
                      <a:pt x="386" y="300"/>
                      <a:pt x="386" y="193"/>
                    </a:cubicBezTo>
                    <a:cubicBezTo>
                      <a:pt x="386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6909175" y="3127250"/>
                <a:ext cx="9650" cy="9700"/>
              </a:xfrm>
              <a:custGeom>
                <a:rect b="b" l="l" r="r" t="t"/>
                <a:pathLst>
                  <a:path extrusionOk="0" h="388" w="386">
                    <a:moveTo>
                      <a:pt x="193" y="1"/>
                    </a:moveTo>
                    <a:cubicBezTo>
                      <a:pt x="87" y="1"/>
                      <a:pt x="1" y="88"/>
                      <a:pt x="1" y="195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299" y="387"/>
                      <a:pt x="386" y="301"/>
                      <a:pt x="386" y="195"/>
                    </a:cubicBezTo>
                    <a:cubicBezTo>
                      <a:pt x="386" y="88"/>
                      <a:pt x="299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6783825" y="3308900"/>
                <a:ext cx="12950" cy="9725"/>
              </a:xfrm>
              <a:custGeom>
                <a:rect b="b" l="l" r="r" t="t"/>
                <a:pathLst>
                  <a:path extrusionOk="0" h="389" w="518">
                    <a:moveTo>
                      <a:pt x="259" y="1"/>
                    </a:moveTo>
                    <a:cubicBezTo>
                      <a:pt x="209" y="1"/>
                      <a:pt x="160" y="20"/>
                      <a:pt x="122" y="58"/>
                    </a:cubicBezTo>
                    <a:cubicBezTo>
                      <a:pt x="0" y="180"/>
                      <a:pt x="87" y="388"/>
                      <a:pt x="258" y="388"/>
                    </a:cubicBezTo>
                    <a:cubicBezTo>
                      <a:pt x="431" y="388"/>
                      <a:pt x="517" y="180"/>
                      <a:pt x="396" y="58"/>
                    </a:cubicBezTo>
                    <a:cubicBezTo>
                      <a:pt x="358" y="20"/>
                      <a:pt x="308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6846550" y="3247825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3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8"/>
                      <a:pt x="193" y="388"/>
                    </a:cubicBezTo>
                    <a:cubicBezTo>
                      <a:pt x="300" y="388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6907600" y="3186775"/>
                <a:ext cx="9675" cy="9650"/>
              </a:xfrm>
              <a:custGeom>
                <a:rect b="b" l="l" r="r" t="t"/>
                <a:pathLst>
                  <a:path extrusionOk="0" h="386" w="387">
                    <a:moveTo>
                      <a:pt x="194" y="1"/>
                    </a:moveTo>
                    <a:cubicBezTo>
                      <a:pt x="88" y="1"/>
                      <a:pt x="0" y="87"/>
                      <a:pt x="0" y="193"/>
                    </a:cubicBezTo>
                    <a:cubicBezTo>
                      <a:pt x="0" y="300"/>
                      <a:pt x="88" y="386"/>
                      <a:pt x="194" y="386"/>
                    </a:cubicBezTo>
                    <a:cubicBezTo>
                      <a:pt x="300" y="386"/>
                      <a:pt x="387" y="300"/>
                      <a:pt x="387" y="193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6999225" y="3095150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3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6754900" y="3339475"/>
                <a:ext cx="9700" cy="9650"/>
              </a:xfrm>
              <a:custGeom>
                <a:rect b="b" l="l" r="r" t="t"/>
                <a:pathLst>
                  <a:path extrusionOk="0" h="386" w="388">
                    <a:moveTo>
                      <a:pt x="195" y="0"/>
                    </a:moveTo>
                    <a:cubicBezTo>
                      <a:pt x="89" y="0"/>
                      <a:pt x="1" y="87"/>
                      <a:pt x="1" y="193"/>
                    </a:cubicBezTo>
                    <a:cubicBezTo>
                      <a:pt x="1" y="299"/>
                      <a:pt x="89" y="385"/>
                      <a:pt x="195" y="385"/>
                    </a:cubicBezTo>
                    <a:cubicBezTo>
                      <a:pt x="301" y="385"/>
                      <a:pt x="387" y="299"/>
                      <a:pt x="387" y="193"/>
                    </a:cubicBezTo>
                    <a:cubicBezTo>
                      <a:pt x="387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6816000" y="3278375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3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7"/>
                      <a:pt x="193" y="387"/>
                    </a:cubicBezTo>
                    <a:cubicBezTo>
                      <a:pt x="300" y="387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6877075" y="3217300"/>
                <a:ext cx="9650" cy="9675"/>
              </a:xfrm>
              <a:custGeom>
                <a:rect b="b" l="l" r="r" t="t"/>
                <a:pathLst>
                  <a:path extrusionOk="0" h="387" w="386">
                    <a:moveTo>
                      <a:pt x="193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0"/>
                      <a:pt x="87" y="387"/>
                      <a:pt x="193" y="387"/>
                    </a:cubicBezTo>
                    <a:cubicBezTo>
                      <a:pt x="300" y="387"/>
                      <a:pt x="386" y="300"/>
                      <a:pt x="386" y="194"/>
                    </a:cubicBezTo>
                    <a:cubicBezTo>
                      <a:pt x="386" y="88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6968675" y="312570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3" y="0"/>
                    </a:moveTo>
                    <a:cubicBezTo>
                      <a:pt x="87" y="0"/>
                      <a:pt x="1" y="87"/>
                      <a:pt x="1" y="193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3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7029775" y="3064650"/>
                <a:ext cx="9650" cy="9650"/>
              </a:xfrm>
              <a:custGeom>
                <a:rect b="b" l="l" r="r" t="t"/>
                <a:pathLst>
                  <a:path extrusionOk="0" h="386" w="386">
                    <a:moveTo>
                      <a:pt x="193" y="0"/>
                    </a:moveTo>
                    <a:cubicBezTo>
                      <a:pt x="87" y="0"/>
                      <a:pt x="0" y="87"/>
                      <a:pt x="0" y="193"/>
                    </a:cubicBezTo>
                    <a:cubicBezTo>
                      <a:pt x="0" y="299"/>
                      <a:pt x="87" y="385"/>
                      <a:pt x="193" y="385"/>
                    </a:cubicBezTo>
                    <a:cubicBezTo>
                      <a:pt x="299" y="385"/>
                      <a:pt x="385" y="299"/>
                      <a:pt x="385" y="193"/>
                    </a:cubicBezTo>
                    <a:cubicBezTo>
                      <a:pt x="385" y="87"/>
                      <a:pt x="299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7060325" y="3034100"/>
                <a:ext cx="9650" cy="9700"/>
              </a:xfrm>
              <a:custGeom>
                <a:rect b="b" l="l" r="r" t="t"/>
                <a:pathLst>
                  <a:path extrusionOk="0" h="388" w="386">
                    <a:moveTo>
                      <a:pt x="193" y="1"/>
                    </a:moveTo>
                    <a:cubicBezTo>
                      <a:pt x="86" y="1"/>
                      <a:pt x="0" y="87"/>
                      <a:pt x="0" y="193"/>
                    </a:cubicBezTo>
                    <a:cubicBezTo>
                      <a:pt x="0" y="299"/>
                      <a:pt x="86" y="387"/>
                      <a:pt x="193" y="387"/>
                    </a:cubicBezTo>
                    <a:cubicBezTo>
                      <a:pt x="299" y="387"/>
                      <a:pt x="385" y="299"/>
                      <a:pt x="385" y="193"/>
                    </a:cubicBezTo>
                    <a:cubicBezTo>
                      <a:pt x="385" y="87"/>
                      <a:pt x="299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7090825" y="3003550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4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7" y="301"/>
                      <a:pt x="387" y="193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7119725" y="2973025"/>
                <a:ext cx="12950" cy="9675"/>
              </a:xfrm>
              <a:custGeom>
                <a:rect b="b" l="l" r="r" t="t"/>
                <a:pathLst>
                  <a:path extrusionOk="0" h="387" w="518">
                    <a:moveTo>
                      <a:pt x="259" y="0"/>
                    </a:moveTo>
                    <a:cubicBezTo>
                      <a:pt x="210" y="0"/>
                      <a:pt x="160" y="19"/>
                      <a:pt x="122" y="56"/>
                    </a:cubicBezTo>
                    <a:cubicBezTo>
                      <a:pt x="1" y="179"/>
                      <a:pt x="87" y="387"/>
                      <a:pt x="259" y="387"/>
                    </a:cubicBezTo>
                    <a:cubicBezTo>
                      <a:pt x="431" y="387"/>
                      <a:pt x="518" y="179"/>
                      <a:pt x="397" y="56"/>
                    </a:cubicBezTo>
                    <a:cubicBezTo>
                      <a:pt x="359" y="19"/>
                      <a:pt x="309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6936500" y="3156225"/>
                <a:ext cx="12950" cy="9700"/>
              </a:xfrm>
              <a:custGeom>
                <a:rect b="b" l="l" r="r" t="t"/>
                <a:pathLst>
                  <a:path extrusionOk="0" h="388" w="518">
                    <a:moveTo>
                      <a:pt x="259" y="0"/>
                    </a:moveTo>
                    <a:cubicBezTo>
                      <a:pt x="210" y="0"/>
                      <a:pt x="161" y="19"/>
                      <a:pt x="124" y="57"/>
                    </a:cubicBezTo>
                    <a:cubicBezTo>
                      <a:pt x="1" y="180"/>
                      <a:pt x="87" y="388"/>
                      <a:pt x="260" y="388"/>
                    </a:cubicBezTo>
                    <a:cubicBezTo>
                      <a:pt x="431" y="388"/>
                      <a:pt x="518" y="180"/>
                      <a:pt x="396" y="57"/>
                    </a:cubicBezTo>
                    <a:cubicBezTo>
                      <a:pt x="358" y="19"/>
                      <a:pt x="309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1" name="Google Shape;251;p2"/>
            <p:cNvGrpSpPr/>
            <p:nvPr/>
          </p:nvGrpSpPr>
          <p:grpSpPr>
            <a:xfrm>
              <a:off x="7024596" y="5839523"/>
              <a:ext cx="1488816" cy="1487012"/>
              <a:chOff x="5930025" y="3771375"/>
              <a:chExt cx="668800" cy="656025"/>
            </a:xfrm>
          </p:grpSpPr>
          <p:sp>
            <p:nvSpPr>
              <p:cNvPr id="252" name="Google Shape;252;p2"/>
              <p:cNvSpPr/>
              <p:nvPr/>
            </p:nvSpPr>
            <p:spPr>
              <a:xfrm>
                <a:off x="6046675" y="43317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39" y="1"/>
                      <a:pt x="0" y="140"/>
                      <a:pt x="0" y="313"/>
                    </a:cubicBezTo>
                    <a:cubicBezTo>
                      <a:pt x="0" y="486"/>
                      <a:pt x="139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6067350" y="4331700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7"/>
                      <a:pt x="339" y="625"/>
                      <a:pt x="415" y="625"/>
                    </a:cubicBezTo>
                    <a:cubicBezTo>
                      <a:pt x="575" y="625"/>
                      <a:pt x="730" y="501"/>
                      <a:pt x="730" y="313"/>
                    </a:cubicBezTo>
                    <a:cubicBezTo>
                      <a:pt x="730" y="140"/>
                      <a:pt x="590" y="1"/>
                      <a:pt x="418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6093325" y="43317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6116650" y="43317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6139975" y="43317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6160650" y="4331700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7"/>
                      <a:pt x="339" y="625"/>
                      <a:pt x="416" y="625"/>
                    </a:cubicBezTo>
                    <a:cubicBezTo>
                      <a:pt x="577" y="625"/>
                      <a:pt x="731" y="501"/>
                      <a:pt x="731" y="313"/>
                    </a:cubicBezTo>
                    <a:cubicBezTo>
                      <a:pt x="731" y="140"/>
                      <a:pt x="590" y="1"/>
                      <a:pt x="41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6186625" y="43317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6209950" y="43317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6233275" y="43317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6"/>
                      <a:pt x="141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6256600" y="43317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6279950" y="43317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6303250" y="43317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6323950" y="4331700"/>
                <a:ext cx="18300" cy="15625"/>
              </a:xfrm>
              <a:custGeom>
                <a:rect b="b" l="l" r="r" t="t"/>
                <a:pathLst>
                  <a:path extrusionOk="0" h="625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3"/>
                    </a:cubicBezTo>
                    <a:cubicBezTo>
                      <a:pt x="261" y="596"/>
                      <a:pt x="340" y="625"/>
                      <a:pt x="417" y="625"/>
                    </a:cubicBezTo>
                    <a:cubicBezTo>
                      <a:pt x="577" y="625"/>
                      <a:pt x="731" y="501"/>
                      <a:pt x="731" y="313"/>
                    </a:cubicBezTo>
                    <a:cubicBezTo>
                      <a:pt x="731" y="140"/>
                      <a:pt x="592" y="1"/>
                      <a:pt x="41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6349900" y="43317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6373250" y="43317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6396600" y="43317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6419900" y="43317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6443250" y="43317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6466550" y="43317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6023325" y="43117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>
                <a:off x="6046675" y="43117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39" y="0"/>
                      <a:pt x="0" y="140"/>
                      <a:pt x="0" y="313"/>
                    </a:cubicBezTo>
                    <a:cubicBezTo>
                      <a:pt x="0" y="485"/>
                      <a:pt x="139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>
                <a:off x="6067350" y="4311700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39" y="625"/>
                      <a:pt x="415" y="625"/>
                    </a:cubicBezTo>
                    <a:cubicBezTo>
                      <a:pt x="575" y="625"/>
                      <a:pt x="730" y="500"/>
                      <a:pt x="730" y="313"/>
                    </a:cubicBezTo>
                    <a:cubicBezTo>
                      <a:pt x="730" y="140"/>
                      <a:pt x="590" y="0"/>
                      <a:pt x="418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6093325" y="43117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6116650" y="43117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6139975" y="43117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6160650" y="4311700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39" y="625"/>
                      <a:pt x="416" y="625"/>
                    </a:cubicBezTo>
                    <a:cubicBezTo>
                      <a:pt x="577" y="625"/>
                      <a:pt x="731" y="500"/>
                      <a:pt x="731" y="313"/>
                    </a:cubicBezTo>
                    <a:cubicBezTo>
                      <a:pt x="731" y="140"/>
                      <a:pt x="590" y="0"/>
                      <a:pt x="41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6186625" y="43117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6067350" y="4351725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39" y="625"/>
                      <a:pt x="416" y="625"/>
                    </a:cubicBezTo>
                    <a:cubicBezTo>
                      <a:pt x="576" y="625"/>
                      <a:pt x="730" y="501"/>
                      <a:pt x="730" y="312"/>
                    </a:cubicBezTo>
                    <a:cubicBezTo>
                      <a:pt x="730" y="139"/>
                      <a:pt x="590" y="0"/>
                      <a:pt x="418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6093325" y="43517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39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39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6116650" y="43517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39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39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6139975" y="43517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39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39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6160650" y="4351725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40" y="625"/>
                      <a:pt x="417" y="625"/>
                    </a:cubicBezTo>
                    <a:cubicBezTo>
                      <a:pt x="577" y="625"/>
                      <a:pt x="731" y="501"/>
                      <a:pt x="731" y="312"/>
                    </a:cubicBezTo>
                    <a:cubicBezTo>
                      <a:pt x="731" y="139"/>
                      <a:pt x="590" y="0"/>
                      <a:pt x="41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6186625" y="43517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39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39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6209950" y="43517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39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39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6233275" y="43517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1" y="0"/>
                      <a:pt x="0" y="139"/>
                      <a:pt x="0" y="312"/>
                    </a:cubicBezTo>
                    <a:cubicBezTo>
                      <a:pt x="0" y="485"/>
                      <a:pt x="141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39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6256600" y="43517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39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39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6279950" y="43517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39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39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6303250" y="43517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39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39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6323950" y="4351725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40" y="625"/>
                      <a:pt x="416" y="625"/>
                    </a:cubicBezTo>
                    <a:cubicBezTo>
                      <a:pt x="577" y="625"/>
                      <a:pt x="731" y="501"/>
                      <a:pt x="731" y="312"/>
                    </a:cubicBezTo>
                    <a:cubicBezTo>
                      <a:pt x="731" y="139"/>
                      <a:pt x="592" y="0"/>
                      <a:pt x="41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6349900" y="43517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39"/>
                      <a:pt x="1" y="312"/>
                    </a:cubicBezTo>
                    <a:cubicBezTo>
                      <a:pt x="1" y="485"/>
                      <a:pt x="142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39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6373250" y="43517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39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39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6396600" y="43517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39"/>
                      <a:pt x="0" y="312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39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6419900" y="43517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39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39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6443250" y="43517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39"/>
                      <a:pt x="0" y="312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39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6209950" y="43117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6233275" y="43117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1" y="0"/>
                      <a:pt x="0" y="140"/>
                      <a:pt x="0" y="313"/>
                    </a:cubicBezTo>
                    <a:cubicBezTo>
                      <a:pt x="0" y="485"/>
                      <a:pt x="141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6256600" y="43117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6279950" y="43117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6303250" y="43117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6323950" y="4311700"/>
                <a:ext cx="18300" cy="15625"/>
              </a:xfrm>
              <a:custGeom>
                <a:rect b="b" l="l" r="r" t="t"/>
                <a:pathLst>
                  <a:path extrusionOk="0" h="625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2"/>
                    </a:cubicBezTo>
                    <a:cubicBezTo>
                      <a:pt x="261" y="596"/>
                      <a:pt x="340" y="625"/>
                      <a:pt x="417" y="625"/>
                    </a:cubicBezTo>
                    <a:cubicBezTo>
                      <a:pt x="577" y="625"/>
                      <a:pt x="731" y="500"/>
                      <a:pt x="731" y="313"/>
                    </a:cubicBezTo>
                    <a:cubicBezTo>
                      <a:pt x="731" y="140"/>
                      <a:pt x="592" y="0"/>
                      <a:pt x="41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6349900" y="43117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3"/>
                    </a:cubicBezTo>
                    <a:cubicBezTo>
                      <a:pt x="1" y="485"/>
                      <a:pt x="142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6373250" y="43117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6396600" y="43117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6419900" y="43117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6443250" y="43117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6466550" y="43117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3"/>
                    </a:cubicBezTo>
                    <a:cubicBezTo>
                      <a:pt x="1" y="485"/>
                      <a:pt x="142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6487275" y="4311700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0"/>
                    </a:moveTo>
                    <a:cubicBezTo>
                      <a:pt x="139" y="0"/>
                      <a:pt x="1" y="337"/>
                      <a:pt x="196" y="534"/>
                    </a:cubicBezTo>
                    <a:cubicBezTo>
                      <a:pt x="260" y="597"/>
                      <a:pt x="338" y="625"/>
                      <a:pt x="415" y="625"/>
                    </a:cubicBezTo>
                    <a:cubicBezTo>
                      <a:pt x="575" y="625"/>
                      <a:pt x="730" y="500"/>
                      <a:pt x="730" y="313"/>
                    </a:cubicBezTo>
                    <a:cubicBezTo>
                      <a:pt x="730" y="140"/>
                      <a:pt x="591" y="0"/>
                      <a:pt x="418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5999975" y="429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1" y="140"/>
                      <a:pt x="1" y="313"/>
                    </a:cubicBezTo>
                    <a:cubicBezTo>
                      <a:pt x="1" y="486"/>
                      <a:pt x="141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6023325" y="429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6046675" y="429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39" y="1"/>
                      <a:pt x="0" y="140"/>
                      <a:pt x="0" y="313"/>
                    </a:cubicBezTo>
                    <a:cubicBezTo>
                      <a:pt x="0" y="486"/>
                      <a:pt x="139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6067350" y="4291675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39" y="626"/>
                      <a:pt x="416" y="626"/>
                    </a:cubicBezTo>
                    <a:cubicBezTo>
                      <a:pt x="576" y="626"/>
                      <a:pt x="730" y="502"/>
                      <a:pt x="730" y="313"/>
                    </a:cubicBezTo>
                    <a:cubicBezTo>
                      <a:pt x="730" y="140"/>
                      <a:pt x="590" y="1"/>
                      <a:pt x="418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6093325" y="429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6116650" y="429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6139975" y="429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6160650" y="4291675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40" y="626"/>
                      <a:pt x="417" y="626"/>
                    </a:cubicBezTo>
                    <a:cubicBezTo>
                      <a:pt x="577" y="626"/>
                      <a:pt x="731" y="502"/>
                      <a:pt x="731" y="313"/>
                    </a:cubicBezTo>
                    <a:cubicBezTo>
                      <a:pt x="731" y="140"/>
                      <a:pt x="590" y="1"/>
                      <a:pt x="41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6186625" y="429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6209950" y="429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6233275" y="429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6"/>
                      <a:pt x="141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6256600" y="429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6279950" y="429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6303250" y="429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6323950" y="4291675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40" y="626"/>
                      <a:pt x="416" y="626"/>
                    </a:cubicBezTo>
                    <a:cubicBezTo>
                      <a:pt x="577" y="626"/>
                      <a:pt x="731" y="502"/>
                      <a:pt x="731" y="313"/>
                    </a:cubicBezTo>
                    <a:cubicBezTo>
                      <a:pt x="731" y="140"/>
                      <a:pt x="592" y="1"/>
                      <a:pt x="41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6349900" y="429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6373250" y="429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6396600" y="429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6419900" y="429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6443250" y="429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6466550" y="429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6487275" y="4291675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1"/>
                    </a:moveTo>
                    <a:cubicBezTo>
                      <a:pt x="139" y="1"/>
                      <a:pt x="1" y="337"/>
                      <a:pt x="196" y="534"/>
                    </a:cubicBezTo>
                    <a:cubicBezTo>
                      <a:pt x="260" y="598"/>
                      <a:pt x="338" y="626"/>
                      <a:pt x="415" y="626"/>
                    </a:cubicBezTo>
                    <a:cubicBezTo>
                      <a:pt x="576" y="626"/>
                      <a:pt x="730" y="502"/>
                      <a:pt x="730" y="313"/>
                    </a:cubicBezTo>
                    <a:cubicBezTo>
                      <a:pt x="730" y="140"/>
                      <a:pt x="591" y="1"/>
                      <a:pt x="418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6513250" y="429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5999975" y="427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1" y="140"/>
                      <a:pt x="1" y="313"/>
                    </a:cubicBezTo>
                    <a:cubicBezTo>
                      <a:pt x="1" y="484"/>
                      <a:pt x="141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6023325" y="427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6046675" y="427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39" y="1"/>
                      <a:pt x="0" y="140"/>
                      <a:pt x="0" y="313"/>
                    </a:cubicBezTo>
                    <a:cubicBezTo>
                      <a:pt x="0" y="484"/>
                      <a:pt x="139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6067350" y="4271675"/>
                <a:ext cx="18250" cy="15625"/>
              </a:xfrm>
              <a:custGeom>
                <a:rect b="b" l="l" r="r" t="t"/>
                <a:pathLst>
                  <a:path extrusionOk="0" h="625" w="730">
                    <a:moveTo>
                      <a:pt x="418" y="1"/>
                    </a:moveTo>
                    <a:cubicBezTo>
                      <a:pt x="140" y="1"/>
                      <a:pt x="1" y="337"/>
                      <a:pt x="198" y="533"/>
                    </a:cubicBezTo>
                    <a:cubicBezTo>
                      <a:pt x="261" y="596"/>
                      <a:pt x="339" y="625"/>
                      <a:pt x="416" y="625"/>
                    </a:cubicBezTo>
                    <a:cubicBezTo>
                      <a:pt x="576" y="625"/>
                      <a:pt x="730" y="500"/>
                      <a:pt x="730" y="313"/>
                    </a:cubicBezTo>
                    <a:cubicBezTo>
                      <a:pt x="730" y="140"/>
                      <a:pt x="590" y="1"/>
                      <a:pt x="418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6093325" y="427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6116650" y="427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6139975" y="427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6160650" y="4271675"/>
                <a:ext cx="18300" cy="15625"/>
              </a:xfrm>
              <a:custGeom>
                <a:rect b="b" l="l" r="r" t="t"/>
                <a:pathLst>
                  <a:path extrusionOk="0" h="625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3"/>
                    </a:cubicBezTo>
                    <a:cubicBezTo>
                      <a:pt x="262" y="596"/>
                      <a:pt x="340" y="625"/>
                      <a:pt x="417" y="625"/>
                    </a:cubicBezTo>
                    <a:cubicBezTo>
                      <a:pt x="577" y="625"/>
                      <a:pt x="731" y="500"/>
                      <a:pt x="731" y="313"/>
                    </a:cubicBezTo>
                    <a:cubicBezTo>
                      <a:pt x="731" y="140"/>
                      <a:pt x="590" y="1"/>
                      <a:pt x="41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6186625" y="427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6209950" y="427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6233275" y="427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4"/>
                      <a:pt x="141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6256600" y="427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6279950" y="427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2"/>
              <p:cNvSpPr/>
              <p:nvPr/>
            </p:nvSpPr>
            <p:spPr>
              <a:xfrm>
                <a:off x="6303250" y="427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2"/>
              <p:cNvSpPr/>
              <p:nvPr/>
            </p:nvSpPr>
            <p:spPr>
              <a:xfrm>
                <a:off x="6323950" y="4271675"/>
                <a:ext cx="18300" cy="15625"/>
              </a:xfrm>
              <a:custGeom>
                <a:rect b="b" l="l" r="r" t="t"/>
                <a:pathLst>
                  <a:path extrusionOk="0" h="625" w="732">
                    <a:moveTo>
                      <a:pt x="419" y="1"/>
                    </a:moveTo>
                    <a:cubicBezTo>
                      <a:pt x="140" y="1"/>
                      <a:pt x="1" y="336"/>
                      <a:pt x="198" y="533"/>
                    </a:cubicBezTo>
                    <a:cubicBezTo>
                      <a:pt x="261" y="596"/>
                      <a:pt x="340" y="625"/>
                      <a:pt x="417" y="625"/>
                    </a:cubicBezTo>
                    <a:cubicBezTo>
                      <a:pt x="577" y="625"/>
                      <a:pt x="731" y="500"/>
                      <a:pt x="731" y="313"/>
                    </a:cubicBezTo>
                    <a:cubicBezTo>
                      <a:pt x="731" y="140"/>
                      <a:pt x="592" y="1"/>
                      <a:pt x="41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2"/>
              <p:cNvSpPr/>
              <p:nvPr/>
            </p:nvSpPr>
            <p:spPr>
              <a:xfrm>
                <a:off x="6349900" y="427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4"/>
                      <a:pt x="142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2"/>
              <p:cNvSpPr/>
              <p:nvPr/>
            </p:nvSpPr>
            <p:spPr>
              <a:xfrm>
                <a:off x="6373250" y="427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6396600" y="427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6419900" y="427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6443250" y="427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6466550" y="427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4"/>
                      <a:pt x="142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6487275" y="4271675"/>
                <a:ext cx="18250" cy="15625"/>
              </a:xfrm>
              <a:custGeom>
                <a:rect b="b" l="l" r="r" t="t"/>
                <a:pathLst>
                  <a:path extrusionOk="0" h="625" w="730">
                    <a:moveTo>
                      <a:pt x="418" y="1"/>
                    </a:moveTo>
                    <a:cubicBezTo>
                      <a:pt x="139" y="1"/>
                      <a:pt x="1" y="337"/>
                      <a:pt x="196" y="533"/>
                    </a:cubicBezTo>
                    <a:cubicBezTo>
                      <a:pt x="260" y="596"/>
                      <a:pt x="339" y="625"/>
                      <a:pt x="415" y="625"/>
                    </a:cubicBezTo>
                    <a:cubicBezTo>
                      <a:pt x="576" y="625"/>
                      <a:pt x="730" y="500"/>
                      <a:pt x="730" y="313"/>
                    </a:cubicBezTo>
                    <a:cubicBezTo>
                      <a:pt x="730" y="140"/>
                      <a:pt x="591" y="1"/>
                      <a:pt x="418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6513250" y="427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5976675" y="42516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5" y="625"/>
                      <a:pt x="625" y="484"/>
                      <a:pt x="625" y="312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5999975" y="42516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1" y="0"/>
                      <a:pt x="1" y="140"/>
                      <a:pt x="1" y="312"/>
                    </a:cubicBezTo>
                    <a:cubicBezTo>
                      <a:pt x="1" y="484"/>
                      <a:pt x="141" y="625"/>
                      <a:pt x="313" y="625"/>
                    </a:cubicBezTo>
                    <a:cubicBezTo>
                      <a:pt x="486" y="625"/>
                      <a:pt x="625" y="484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6023325" y="42516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5" y="625"/>
                      <a:pt x="625" y="484"/>
                      <a:pt x="625" y="312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6046675" y="42516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39" y="0"/>
                      <a:pt x="0" y="140"/>
                      <a:pt x="0" y="312"/>
                    </a:cubicBezTo>
                    <a:cubicBezTo>
                      <a:pt x="0" y="484"/>
                      <a:pt x="139" y="625"/>
                      <a:pt x="312" y="625"/>
                    </a:cubicBezTo>
                    <a:cubicBezTo>
                      <a:pt x="485" y="625"/>
                      <a:pt x="625" y="484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6067350" y="4251675"/>
                <a:ext cx="18250" cy="15625"/>
              </a:xfrm>
              <a:custGeom>
                <a:rect b="b" l="l" r="r" t="t"/>
                <a:pathLst>
                  <a:path extrusionOk="0" h="625" w="730">
                    <a:moveTo>
                      <a:pt x="418" y="0"/>
                    </a:moveTo>
                    <a:cubicBezTo>
                      <a:pt x="140" y="0"/>
                      <a:pt x="1" y="337"/>
                      <a:pt x="198" y="532"/>
                    </a:cubicBezTo>
                    <a:cubicBezTo>
                      <a:pt x="261" y="596"/>
                      <a:pt x="339" y="625"/>
                      <a:pt x="416" y="625"/>
                    </a:cubicBezTo>
                    <a:cubicBezTo>
                      <a:pt x="576" y="625"/>
                      <a:pt x="730" y="500"/>
                      <a:pt x="730" y="312"/>
                    </a:cubicBezTo>
                    <a:cubicBezTo>
                      <a:pt x="730" y="140"/>
                      <a:pt x="590" y="0"/>
                      <a:pt x="418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6093325" y="42516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6116650" y="42516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2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6139975" y="42516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6160650" y="4251675"/>
                <a:ext cx="18300" cy="15625"/>
              </a:xfrm>
              <a:custGeom>
                <a:rect b="b" l="l" r="r" t="t"/>
                <a:pathLst>
                  <a:path extrusionOk="0" h="625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2"/>
                    </a:cubicBezTo>
                    <a:cubicBezTo>
                      <a:pt x="262" y="596"/>
                      <a:pt x="340" y="625"/>
                      <a:pt x="417" y="625"/>
                    </a:cubicBezTo>
                    <a:cubicBezTo>
                      <a:pt x="577" y="625"/>
                      <a:pt x="731" y="500"/>
                      <a:pt x="731" y="312"/>
                    </a:cubicBezTo>
                    <a:cubicBezTo>
                      <a:pt x="731" y="140"/>
                      <a:pt x="590" y="0"/>
                      <a:pt x="41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6186625" y="42516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6209950" y="42516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6233275" y="42516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1" y="0"/>
                      <a:pt x="0" y="140"/>
                      <a:pt x="0" y="312"/>
                    </a:cubicBezTo>
                    <a:cubicBezTo>
                      <a:pt x="0" y="484"/>
                      <a:pt x="141" y="625"/>
                      <a:pt x="312" y="625"/>
                    </a:cubicBezTo>
                    <a:cubicBezTo>
                      <a:pt x="485" y="625"/>
                      <a:pt x="625" y="484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6256600" y="42516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6279950" y="42516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2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6303250" y="42516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6323950" y="4251675"/>
                <a:ext cx="18300" cy="15625"/>
              </a:xfrm>
              <a:custGeom>
                <a:rect b="b" l="l" r="r" t="t"/>
                <a:pathLst>
                  <a:path extrusionOk="0" h="625" w="732">
                    <a:moveTo>
                      <a:pt x="419" y="0"/>
                    </a:moveTo>
                    <a:cubicBezTo>
                      <a:pt x="140" y="0"/>
                      <a:pt x="1" y="335"/>
                      <a:pt x="198" y="532"/>
                    </a:cubicBezTo>
                    <a:cubicBezTo>
                      <a:pt x="261" y="596"/>
                      <a:pt x="340" y="625"/>
                      <a:pt x="417" y="625"/>
                    </a:cubicBezTo>
                    <a:cubicBezTo>
                      <a:pt x="577" y="625"/>
                      <a:pt x="731" y="500"/>
                      <a:pt x="731" y="312"/>
                    </a:cubicBezTo>
                    <a:cubicBezTo>
                      <a:pt x="731" y="140"/>
                      <a:pt x="592" y="0"/>
                      <a:pt x="41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6349900" y="42516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2"/>
                    </a:cubicBezTo>
                    <a:cubicBezTo>
                      <a:pt x="1" y="484"/>
                      <a:pt x="142" y="625"/>
                      <a:pt x="313" y="625"/>
                    </a:cubicBezTo>
                    <a:cubicBezTo>
                      <a:pt x="486" y="625"/>
                      <a:pt x="625" y="484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6373250" y="42516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6396600" y="42516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2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6419900" y="42516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6443250" y="42516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5" y="625"/>
                      <a:pt x="625" y="484"/>
                      <a:pt x="625" y="312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6466550" y="42516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2"/>
                    </a:cubicBezTo>
                    <a:cubicBezTo>
                      <a:pt x="1" y="484"/>
                      <a:pt x="142" y="625"/>
                      <a:pt x="313" y="625"/>
                    </a:cubicBezTo>
                    <a:cubicBezTo>
                      <a:pt x="486" y="625"/>
                      <a:pt x="625" y="484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6487275" y="4251675"/>
                <a:ext cx="18250" cy="15625"/>
              </a:xfrm>
              <a:custGeom>
                <a:rect b="b" l="l" r="r" t="t"/>
                <a:pathLst>
                  <a:path extrusionOk="0" h="625" w="730">
                    <a:moveTo>
                      <a:pt x="418" y="0"/>
                    </a:moveTo>
                    <a:cubicBezTo>
                      <a:pt x="139" y="0"/>
                      <a:pt x="1" y="337"/>
                      <a:pt x="196" y="532"/>
                    </a:cubicBezTo>
                    <a:cubicBezTo>
                      <a:pt x="260" y="596"/>
                      <a:pt x="339" y="625"/>
                      <a:pt x="415" y="625"/>
                    </a:cubicBezTo>
                    <a:cubicBezTo>
                      <a:pt x="576" y="625"/>
                      <a:pt x="730" y="500"/>
                      <a:pt x="730" y="312"/>
                    </a:cubicBezTo>
                    <a:cubicBezTo>
                      <a:pt x="730" y="140"/>
                      <a:pt x="591" y="0"/>
                      <a:pt x="418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6513250" y="42516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4" y="625"/>
                      <a:pt x="625" y="484"/>
                      <a:pt x="625" y="312"/>
                    </a:cubicBezTo>
                    <a:cubicBezTo>
                      <a:pt x="625" y="140"/>
                      <a:pt x="484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5976675" y="42316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5999975" y="42316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1" y="140"/>
                      <a:pt x="1" y="313"/>
                    </a:cubicBezTo>
                    <a:cubicBezTo>
                      <a:pt x="1" y="484"/>
                      <a:pt x="141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6023325" y="42316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6046675" y="42316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39" y="1"/>
                      <a:pt x="0" y="140"/>
                      <a:pt x="0" y="313"/>
                    </a:cubicBezTo>
                    <a:cubicBezTo>
                      <a:pt x="0" y="484"/>
                      <a:pt x="139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6067350" y="4231650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1"/>
                    </a:moveTo>
                    <a:cubicBezTo>
                      <a:pt x="140" y="1"/>
                      <a:pt x="1" y="336"/>
                      <a:pt x="198" y="533"/>
                    </a:cubicBezTo>
                    <a:cubicBezTo>
                      <a:pt x="261" y="597"/>
                      <a:pt x="339" y="625"/>
                      <a:pt x="416" y="625"/>
                    </a:cubicBezTo>
                    <a:cubicBezTo>
                      <a:pt x="576" y="625"/>
                      <a:pt x="730" y="501"/>
                      <a:pt x="730" y="313"/>
                    </a:cubicBezTo>
                    <a:cubicBezTo>
                      <a:pt x="730" y="140"/>
                      <a:pt x="590" y="1"/>
                      <a:pt x="418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6093325" y="42316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6116650" y="42316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6139975" y="42316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2"/>
              <p:cNvSpPr/>
              <p:nvPr/>
            </p:nvSpPr>
            <p:spPr>
              <a:xfrm>
                <a:off x="6160650" y="4231650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1"/>
                    </a:moveTo>
                    <a:cubicBezTo>
                      <a:pt x="140" y="1"/>
                      <a:pt x="1" y="336"/>
                      <a:pt x="198" y="533"/>
                    </a:cubicBezTo>
                    <a:cubicBezTo>
                      <a:pt x="262" y="597"/>
                      <a:pt x="340" y="625"/>
                      <a:pt x="417" y="625"/>
                    </a:cubicBezTo>
                    <a:cubicBezTo>
                      <a:pt x="577" y="625"/>
                      <a:pt x="731" y="501"/>
                      <a:pt x="731" y="313"/>
                    </a:cubicBezTo>
                    <a:cubicBezTo>
                      <a:pt x="731" y="140"/>
                      <a:pt x="590" y="1"/>
                      <a:pt x="41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2"/>
              <p:cNvSpPr/>
              <p:nvPr/>
            </p:nvSpPr>
            <p:spPr>
              <a:xfrm>
                <a:off x="6186625" y="42316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>
                <a:off x="6209950" y="42316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2"/>
              <p:cNvSpPr/>
              <p:nvPr/>
            </p:nvSpPr>
            <p:spPr>
              <a:xfrm>
                <a:off x="6233275" y="42316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4"/>
                      <a:pt x="141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6256600" y="42316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6279950" y="42316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>
                <a:off x="6303250" y="42316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>
                <a:off x="6323950" y="4231650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22" y="1"/>
                    </a:moveTo>
                    <a:cubicBezTo>
                      <a:pt x="421" y="1"/>
                      <a:pt x="420" y="1"/>
                      <a:pt x="419" y="1"/>
                    </a:cubicBezTo>
                    <a:cubicBezTo>
                      <a:pt x="418" y="1"/>
                      <a:pt x="418" y="1"/>
                      <a:pt x="417" y="1"/>
                    </a:cubicBezTo>
                    <a:cubicBezTo>
                      <a:pt x="139" y="1"/>
                      <a:pt x="1" y="336"/>
                      <a:pt x="198" y="533"/>
                    </a:cubicBezTo>
                    <a:cubicBezTo>
                      <a:pt x="261" y="597"/>
                      <a:pt x="340" y="625"/>
                      <a:pt x="417" y="625"/>
                    </a:cubicBezTo>
                    <a:cubicBezTo>
                      <a:pt x="577" y="625"/>
                      <a:pt x="731" y="501"/>
                      <a:pt x="731" y="313"/>
                    </a:cubicBezTo>
                    <a:cubicBezTo>
                      <a:pt x="731" y="141"/>
                      <a:pt x="593" y="1"/>
                      <a:pt x="42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6349900" y="42316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4"/>
                      <a:pt x="142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6373250" y="42316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6396600" y="42316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6419900" y="42316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6443250" y="42316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2"/>
              <p:cNvSpPr/>
              <p:nvPr/>
            </p:nvSpPr>
            <p:spPr>
              <a:xfrm>
                <a:off x="6466550" y="42316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4"/>
                      <a:pt x="142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2"/>
              <p:cNvSpPr/>
              <p:nvPr/>
            </p:nvSpPr>
            <p:spPr>
              <a:xfrm>
                <a:off x="6487275" y="4231650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1"/>
                    </a:moveTo>
                    <a:cubicBezTo>
                      <a:pt x="139" y="1"/>
                      <a:pt x="1" y="336"/>
                      <a:pt x="196" y="533"/>
                    </a:cubicBezTo>
                    <a:cubicBezTo>
                      <a:pt x="260" y="597"/>
                      <a:pt x="339" y="625"/>
                      <a:pt x="415" y="625"/>
                    </a:cubicBezTo>
                    <a:cubicBezTo>
                      <a:pt x="576" y="625"/>
                      <a:pt x="730" y="501"/>
                      <a:pt x="730" y="313"/>
                    </a:cubicBezTo>
                    <a:cubicBezTo>
                      <a:pt x="730" y="140"/>
                      <a:pt x="591" y="1"/>
                      <a:pt x="418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2"/>
              <p:cNvSpPr/>
              <p:nvPr/>
            </p:nvSpPr>
            <p:spPr>
              <a:xfrm>
                <a:off x="6513250" y="42316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2"/>
              <p:cNvSpPr/>
              <p:nvPr/>
            </p:nvSpPr>
            <p:spPr>
              <a:xfrm>
                <a:off x="5953325" y="4211650"/>
                <a:ext cx="15650" cy="15600"/>
              </a:xfrm>
              <a:custGeom>
                <a:rect b="b" l="l" r="r" t="t"/>
                <a:pathLst>
                  <a:path extrusionOk="0" h="624" w="626">
                    <a:moveTo>
                      <a:pt x="313" y="0"/>
                    </a:moveTo>
                    <a:cubicBezTo>
                      <a:pt x="141" y="0"/>
                      <a:pt x="0" y="140"/>
                      <a:pt x="0" y="313"/>
                    </a:cubicBezTo>
                    <a:cubicBezTo>
                      <a:pt x="0" y="484"/>
                      <a:pt x="141" y="623"/>
                      <a:pt x="313" y="623"/>
                    </a:cubicBezTo>
                    <a:cubicBezTo>
                      <a:pt x="486" y="623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5976675" y="4211650"/>
                <a:ext cx="15625" cy="15600"/>
              </a:xfrm>
              <a:custGeom>
                <a:rect b="b" l="l" r="r" t="t"/>
                <a:pathLst>
                  <a:path extrusionOk="0" h="624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3"/>
                      <a:pt x="313" y="623"/>
                    </a:cubicBezTo>
                    <a:cubicBezTo>
                      <a:pt x="485" y="623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5999975" y="4211650"/>
                <a:ext cx="15650" cy="15600"/>
              </a:xfrm>
              <a:custGeom>
                <a:rect b="b" l="l" r="r" t="t"/>
                <a:pathLst>
                  <a:path extrusionOk="0" h="624" w="626">
                    <a:moveTo>
                      <a:pt x="313" y="0"/>
                    </a:moveTo>
                    <a:cubicBezTo>
                      <a:pt x="141" y="0"/>
                      <a:pt x="1" y="140"/>
                      <a:pt x="1" y="313"/>
                    </a:cubicBezTo>
                    <a:cubicBezTo>
                      <a:pt x="1" y="484"/>
                      <a:pt x="141" y="623"/>
                      <a:pt x="313" y="623"/>
                    </a:cubicBezTo>
                    <a:cubicBezTo>
                      <a:pt x="486" y="623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2"/>
              <p:cNvSpPr/>
              <p:nvPr/>
            </p:nvSpPr>
            <p:spPr>
              <a:xfrm>
                <a:off x="6023325" y="4211650"/>
                <a:ext cx="15625" cy="15600"/>
              </a:xfrm>
              <a:custGeom>
                <a:rect b="b" l="l" r="r" t="t"/>
                <a:pathLst>
                  <a:path extrusionOk="0" h="624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3"/>
                      <a:pt x="313" y="623"/>
                    </a:cubicBezTo>
                    <a:cubicBezTo>
                      <a:pt x="485" y="623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2"/>
              <p:cNvSpPr/>
              <p:nvPr/>
            </p:nvSpPr>
            <p:spPr>
              <a:xfrm>
                <a:off x="6046675" y="4211650"/>
                <a:ext cx="15625" cy="15600"/>
              </a:xfrm>
              <a:custGeom>
                <a:rect b="b" l="l" r="r" t="t"/>
                <a:pathLst>
                  <a:path extrusionOk="0" h="624" w="625">
                    <a:moveTo>
                      <a:pt x="312" y="0"/>
                    </a:moveTo>
                    <a:cubicBezTo>
                      <a:pt x="139" y="0"/>
                      <a:pt x="0" y="140"/>
                      <a:pt x="0" y="313"/>
                    </a:cubicBezTo>
                    <a:cubicBezTo>
                      <a:pt x="0" y="484"/>
                      <a:pt x="139" y="623"/>
                      <a:pt x="312" y="623"/>
                    </a:cubicBezTo>
                    <a:cubicBezTo>
                      <a:pt x="485" y="623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2"/>
              <p:cNvSpPr/>
              <p:nvPr/>
            </p:nvSpPr>
            <p:spPr>
              <a:xfrm>
                <a:off x="6067350" y="4211650"/>
                <a:ext cx="18250" cy="15625"/>
              </a:xfrm>
              <a:custGeom>
                <a:rect b="b" l="l" r="r" t="t"/>
                <a:pathLst>
                  <a:path extrusionOk="0" h="625" w="730">
                    <a:moveTo>
                      <a:pt x="418" y="0"/>
                    </a:moveTo>
                    <a:cubicBezTo>
                      <a:pt x="140" y="0"/>
                      <a:pt x="1" y="335"/>
                      <a:pt x="198" y="533"/>
                    </a:cubicBezTo>
                    <a:cubicBezTo>
                      <a:pt x="261" y="596"/>
                      <a:pt x="339" y="625"/>
                      <a:pt x="416" y="625"/>
                    </a:cubicBezTo>
                    <a:cubicBezTo>
                      <a:pt x="576" y="625"/>
                      <a:pt x="730" y="500"/>
                      <a:pt x="730" y="313"/>
                    </a:cubicBezTo>
                    <a:cubicBezTo>
                      <a:pt x="730" y="140"/>
                      <a:pt x="590" y="0"/>
                      <a:pt x="418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2"/>
              <p:cNvSpPr/>
              <p:nvPr/>
            </p:nvSpPr>
            <p:spPr>
              <a:xfrm>
                <a:off x="6093325" y="4211650"/>
                <a:ext cx="15625" cy="15600"/>
              </a:xfrm>
              <a:custGeom>
                <a:rect b="b" l="l" r="r" t="t"/>
                <a:pathLst>
                  <a:path extrusionOk="0" h="624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3"/>
                      <a:pt x="312" y="623"/>
                    </a:cubicBezTo>
                    <a:cubicBezTo>
                      <a:pt x="485" y="623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2"/>
              <p:cNvSpPr/>
              <p:nvPr/>
            </p:nvSpPr>
            <p:spPr>
              <a:xfrm>
                <a:off x="6116650" y="4211650"/>
                <a:ext cx="15650" cy="15600"/>
              </a:xfrm>
              <a:custGeom>
                <a:rect b="b" l="l" r="r" t="t"/>
                <a:pathLst>
                  <a:path extrusionOk="0" h="624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4"/>
                      <a:pt x="140" y="623"/>
                      <a:pt x="313" y="623"/>
                    </a:cubicBezTo>
                    <a:cubicBezTo>
                      <a:pt x="484" y="623"/>
                      <a:pt x="625" y="484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2"/>
              <p:cNvSpPr/>
              <p:nvPr/>
            </p:nvSpPr>
            <p:spPr>
              <a:xfrm>
                <a:off x="6139975" y="4211650"/>
                <a:ext cx="15625" cy="15600"/>
              </a:xfrm>
              <a:custGeom>
                <a:rect b="b" l="l" r="r" t="t"/>
                <a:pathLst>
                  <a:path extrusionOk="0" h="624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3"/>
                      <a:pt x="312" y="623"/>
                    </a:cubicBezTo>
                    <a:cubicBezTo>
                      <a:pt x="485" y="623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2"/>
              <p:cNvSpPr/>
              <p:nvPr/>
            </p:nvSpPr>
            <p:spPr>
              <a:xfrm>
                <a:off x="6160650" y="4211650"/>
                <a:ext cx="18300" cy="15625"/>
              </a:xfrm>
              <a:custGeom>
                <a:rect b="b" l="l" r="r" t="t"/>
                <a:pathLst>
                  <a:path extrusionOk="0" h="625" w="732">
                    <a:moveTo>
                      <a:pt x="419" y="0"/>
                    </a:moveTo>
                    <a:cubicBezTo>
                      <a:pt x="140" y="0"/>
                      <a:pt x="1" y="335"/>
                      <a:pt x="198" y="533"/>
                    </a:cubicBezTo>
                    <a:cubicBezTo>
                      <a:pt x="262" y="596"/>
                      <a:pt x="340" y="625"/>
                      <a:pt x="417" y="625"/>
                    </a:cubicBezTo>
                    <a:cubicBezTo>
                      <a:pt x="577" y="625"/>
                      <a:pt x="731" y="500"/>
                      <a:pt x="731" y="313"/>
                    </a:cubicBezTo>
                    <a:cubicBezTo>
                      <a:pt x="731" y="140"/>
                      <a:pt x="590" y="0"/>
                      <a:pt x="41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2"/>
              <p:cNvSpPr/>
              <p:nvPr/>
            </p:nvSpPr>
            <p:spPr>
              <a:xfrm>
                <a:off x="6186625" y="4211650"/>
                <a:ext cx="15625" cy="15600"/>
              </a:xfrm>
              <a:custGeom>
                <a:rect b="b" l="l" r="r" t="t"/>
                <a:pathLst>
                  <a:path extrusionOk="0" h="624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3"/>
                      <a:pt x="312" y="623"/>
                    </a:cubicBezTo>
                    <a:cubicBezTo>
                      <a:pt x="485" y="623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2"/>
              <p:cNvSpPr/>
              <p:nvPr/>
            </p:nvSpPr>
            <p:spPr>
              <a:xfrm>
                <a:off x="6209950" y="4211650"/>
                <a:ext cx="15650" cy="15600"/>
              </a:xfrm>
              <a:custGeom>
                <a:rect b="b" l="l" r="r" t="t"/>
                <a:pathLst>
                  <a:path extrusionOk="0" h="624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4"/>
                      <a:pt x="140" y="623"/>
                      <a:pt x="313" y="623"/>
                    </a:cubicBezTo>
                    <a:cubicBezTo>
                      <a:pt x="486" y="623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2"/>
              <p:cNvSpPr/>
              <p:nvPr/>
            </p:nvSpPr>
            <p:spPr>
              <a:xfrm>
                <a:off x="6233275" y="4211650"/>
                <a:ext cx="15625" cy="15600"/>
              </a:xfrm>
              <a:custGeom>
                <a:rect b="b" l="l" r="r" t="t"/>
                <a:pathLst>
                  <a:path extrusionOk="0" h="624" w="625">
                    <a:moveTo>
                      <a:pt x="312" y="0"/>
                    </a:moveTo>
                    <a:cubicBezTo>
                      <a:pt x="141" y="0"/>
                      <a:pt x="0" y="140"/>
                      <a:pt x="0" y="313"/>
                    </a:cubicBezTo>
                    <a:cubicBezTo>
                      <a:pt x="0" y="484"/>
                      <a:pt x="141" y="623"/>
                      <a:pt x="312" y="623"/>
                    </a:cubicBezTo>
                    <a:cubicBezTo>
                      <a:pt x="485" y="623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2"/>
              <p:cNvSpPr/>
              <p:nvPr/>
            </p:nvSpPr>
            <p:spPr>
              <a:xfrm>
                <a:off x="6256600" y="4211650"/>
                <a:ext cx="15650" cy="15600"/>
              </a:xfrm>
              <a:custGeom>
                <a:rect b="b" l="l" r="r" t="t"/>
                <a:pathLst>
                  <a:path extrusionOk="0" h="624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4"/>
                      <a:pt x="140" y="623"/>
                      <a:pt x="313" y="623"/>
                    </a:cubicBezTo>
                    <a:cubicBezTo>
                      <a:pt x="486" y="623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2"/>
              <p:cNvSpPr/>
              <p:nvPr/>
            </p:nvSpPr>
            <p:spPr>
              <a:xfrm>
                <a:off x="6279950" y="4211650"/>
                <a:ext cx="15650" cy="15600"/>
              </a:xfrm>
              <a:custGeom>
                <a:rect b="b" l="l" r="r" t="t"/>
                <a:pathLst>
                  <a:path extrusionOk="0" h="624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4"/>
                      <a:pt x="140" y="623"/>
                      <a:pt x="313" y="623"/>
                    </a:cubicBezTo>
                    <a:cubicBezTo>
                      <a:pt x="484" y="623"/>
                      <a:pt x="625" y="484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2"/>
              <p:cNvSpPr/>
              <p:nvPr/>
            </p:nvSpPr>
            <p:spPr>
              <a:xfrm>
                <a:off x="6303250" y="4211650"/>
                <a:ext cx="15650" cy="15600"/>
              </a:xfrm>
              <a:custGeom>
                <a:rect b="b" l="l" r="r" t="t"/>
                <a:pathLst>
                  <a:path extrusionOk="0" h="624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4"/>
                      <a:pt x="140" y="623"/>
                      <a:pt x="313" y="623"/>
                    </a:cubicBezTo>
                    <a:cubicBezTo>
                      <a:pt x="486" y="623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2"/>
              <p:cNvSpPr/>
              <p:nvPr/>
            </p:nvSpPr>
            <p:spPr>
              <a:xfrm>
                <a:off x="6323950" y="4211650"/>
                <a:ext cx="18300" cy="15625"/>
              </a:xfrm>
              <a:custGeom>
                <a:rect b="b" l="l" r="r" t="t"/>
                <a:pathLst>
                  <a:path extrusionOk="0" h="625" w="732">
                    <a:moveTo>
                      <a:pt x="422" y="0"/>
                    </a:moveTo>
                    <a:cubicBezTo>
                      <a:pt x="421" y="0"/>
                      <a:pt x="420" y="0"/>
                      <a:pt x="419" y="0"/>
                    </a:cubicBezTo>
                    <a:cubicBezTo>
                      <a:pt x="418" y="0"/>
                      <a:pt x="418" y="0"/>
                      <a:pt x="417" y="0"/>
                    </a:cubicBezTo>
                    <a:cubicBezTo>
                      <a:pt x="139" y="0"/>
                      <a:pt x="1" y="336"/>
                      <a:pt x="198" y="533"/>
                    </a:cubicBezTo>
                    <a:cubicBezTo>
                      <a:pt x="261" y="596"/>
                      <a:pt x="340" y="625"/>
                      <a:pt x="417" y="625"/>
                    </a:cubicBezTo>
                    <a:cubicBezTo>
                      <a:pt x="577" y="625"/>
                      <a:pt x="731" y="500"/>
                      <a:pt x="731" y="313"/>
                    </a:cubicBezTo>
                    <a:cubicBezTo>
                      <a:pt x="731" y="141"/>
                      <a:pt x="593" y="0"/>
                      <a:pt x="42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2"/>
              <p:cNvSpPr/>
              <p:nvPr/>
            </p:nvSpPr>
            <p:spPr>
              <a:xfrm>
                <a:off x="6349900" y="4211650"/>
                <a:ext cx="15650" cy="15600"/>
              </a:xfrm>
              <a:custGeom>
                <a:rect b="b" l="l" r="r" t="t"/>
                <a:pathLst>
                  <a:path extrusionOk="0" h="624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3"/>
                    </a:cubicBezTo>
                    <a:cubicBezTo>
                      <a:pt x="1" y="484"/>
                      <a:pt x="142" y="623"/>
                      <a:pt x="313" y="623"/>
                    </a:cubicBezTo>
                    <a:cubicBezTo>
                      <a:pt x="486" y="623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2"/>
              <p:cNvSpPr/>
              <p:nvPr/>
            </p:nvSpPr>
            <p:spPr>
              <a:xfrm>
                <a:off x="6373250" y="4211650"/>
                <a:ext cx="15650" cy="15600"/>
              </a:xfrm>
              <a:custGeom>
                <a:rect b="b" l="l" r="r" t="t"/>
                <a:pathLst>
                  <a:path extrusionOk="0" h="624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4"/>
                      <a:pt x="140" y="623"/>
                      <a:pt x="313" y="623"/>
                    </a:cubicBezTo>
                    <a:cubicBezTo>
                      <a:pt x="486" y="623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2"/>
              <p:cNvSpPr/>
              <p:nvPr/>
            </p:nvSpPr>
            <p:spPr>
              <a:xfrm>
                <a:off x="6396600" y="4211650"/>
                <a:ext cx="15625" cy="15600"/>
              </a:xfrm>
              <a:custGeom>
                <a:rect b="b" l="l" r="r" t="t"/>
                <a:pathLst>
                  <a:path extrusionOk="0" h="624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3"/>
                      <a:pt x="313" y="623"/>
                    </a:cubicBezTo>
                    <a:cubicBezTo>
                      <a:pt x="484" y="623"/>
                      <a:pt x="625" y="484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2"/>
              <p:cNvSpPr/>
              <p:nvPr/>
            </p:nvSpPr>
            <p:spPr>
              <a:xfrm>
                <a:off x="6419900" y="4211650"/>
                <a:ext cx="15650" cy="15600"/>
              </a:xfrm>
              <a:custGeom>
                <a:rect b="b" l="l" r="r" t="t"/>
                <a:pathLst>
                  <a:path extrusionOk="0" h="624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4"/>
                      <a:pt x="140" y="623"/>
                      <a:pt x="313" y="623"/>
                    </a:cubicBezTo>
                    <a:cubicBezTo>
                      <a:pt x="486" y="623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2"/>
              <p:cNvSpPr/>
              <p:nvPr/>
            </p:nvSpPr>
            <p:spPr>
              <a:xfrm>
                <a:off x="6443250" y="4211650"/>
                <a:ext cx="15625" cy="15600"/>
              </a:xfrm>
              <a:custGeom>
                <a:rect b="b" l="l" r="r" t="t"/>
                <a:pathLst>
                  <a:path extrusionOk="0" h="624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3"/>
                      <a:pt x="313" y="623"/>
                    </a:cubicBezTo>
                    <a:cubicBezTo>
                      <a:pt x="485" y="623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2"/>
              <p:cNvSpPr/>
              <p:nvPr/>
            </p:nvSpPr>
            <p:spPr>
              <a:xfrm>
                <a:off x="6466550" y="4211650"/>
                <a:ext cx="15650" cy="15600"/>
              </a:xfrm>
              <a:custGeom>
                <a:rect b="b" l="l" r="r" t="t"/>
                <a:pathLst>
                  <a:path extrusionOk="0" h="624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3"/>
                    </a:cubicBezTo>
                    <a:cubicBezTo>
                      <a:pt x="1" y="484"/>
                      <a:pt x="142" y="623"/>
                      <a:pt x="313" y="623"/>
                    </a:cubicBezTo>
                    <a:cubicBezTo>
                      <a:pt x="486" y="623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2"/>
              <p:cNvSpPr/>
              <p:nvPr/>
            </p:nvSpPr>
            <p:spPr>
              <a:xfrm>
                <a:off x="6487275" y="4211650"/>
                <a:ext cx="18250" cy="15625"/>
              </a:xfrm>
              <a:custGeom>
                <a:rect b="b" l="l" r="r" t="t"/>
                <a:pathLst>
                  <a:path extrusionOk="0" h="625" w="730">
                    <a:moveTo>
                      <a:pt x="418" y="0"/>
                    </a:moveTo>
                    <a:cubicBezTo>
                      <a:pt x="139" y="0"/>
                      <a:pt x="1" y="335"/>
                      <a:pt x="196" y="533"/>
                    </a:cubicBezTo>
                    <a:cubicBezTo>
                      <a:pt x="260" y="596"/>
                      <a:pt x="339" y="625"/>
                      <a:pt x="415" y="625"/>
                    </a:cubicBezTo>
                    <a:cubicBezTo>
                      <a:pt x="576" y="625"/>
                      <a:pt x="730" y="500"/>
                      <a:pt x="730" y="313"/>
                    </a:cubicBezTo>
                    <a:cubicBezTo>
                      <a:pt x="730" y="140"/>
                      <a:pt x="591" y="0"/>
                      <a:pt x="418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2"/>
              <p:cNvSpPr/>
              <p:nvPr/>
            </p:nvSpPr>
            <p:spPr>
              <a:xfrm>
                <a:off x="6513250" y="4211650"/>
                <a:ext cx="15625" cy="15600"/>
              </a:xfrm>
              <a:custGeom>
                <a:rect b="b" l="l" r="r" t="t"/>
                <a:pathLst>
                  <a:path extrusionOk="0" h="624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3"/>
                      <a:pt x="312" y="623"/>
                    </a:cubicBezTo>
                    <a:cubicBezTo>
                      <a:pt x="484" y="623"/>
                      <a:pt x="625" y="484"/>
                      <a:pt x="625" y="313"/>
                    </a:cubicBezTo>
                    <a:cubicBezTo>
                      <a:pt x="625" y="140"/>
                      <a:pt x="484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2"/>
              <p:cNvSpPr/>
              <p:nvPr/>
            </p:nvSpPr>
            <p:spPr>
              <a:xfrm>
                <a:off x="5953325" y="41916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0" y="142"/>
                      <a:pt x="0" y="313"/>
                    </a:cubicBezTo>
                    <a:cubicBezTo>
                      <a:pt x="0" y="486"/>
                      <a:pt x="141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2"/>
              <p:cNvSpPr/>
              <p:nvPr/>
            </p:nvSpPr>
            <p:spPr>
              <a:xfrm>
                <a:off x="5976675" y="41916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2"/>
              <p:cNvSpPr/>
              <p:nvPr/>
            </p:nvSpPr>
            <p:spPr>
              <a:xfrm>
                <a:off x="5999975" y="41916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1" y="142"/>
                      <a:pt x="1" y="313"/>
                    </a:cubicBezTo>
                    <a:cubicBezTo>
                      <a:pt x="1" y="486"/>
                      <a:pt x="141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2"/>
              <p:cNvSpPr/>
              <p:nvPr/>
            </p:nvSpPr>
            <p:spPr>
              <a:xfrm>
                <a:off x="6023325" y="41916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2"/>
              <p:cNvSpPr/>
              <p:nvPr/>
            </p:nvSpPr>
            <p:spPr>
              <a:xfrm>
                <a:off x="6046675" y="41916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39" y="1"/>
                      <a:pt x="0" y="142"/>
                      <a:pt x="0" y="313"/>
                    </a:cubicBezTo>
                    <a:cubicBezTo>
                      <a:pt x="0" y="486"/>
                      <a:pt x="139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2"/>
              <p:cNvSpPr/>
              <p:nvPr/>
            </p:nvSpPr>
            <p:spPr>
              <a:xfrm>
                <a:off x="6067350" y="4191600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39" y="626"/>
                      <a:pt x="416" y="626"/>
                    </a:cubicBezTo>
                    <a:cubicBezTo>
                      <a:pt x="576" y="626"/>
                      <a:pt x="730" y="502"/>
                      <a:pt x="730" y="313"/>
                    </a:cubicBezTo>
                    <a:cubicBezTo>
                      <a:pt x="730" y="142"/>
                      <a:pt x="590" y="1"/>
                      <a:pt x="418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2"/>
              <p:cNvSpPr/>
              <p:nvPr/>
            </p:nvSpPr>
            <p:spPr>
              <a:xfrm>
                <a:off x="6093325" y="41916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2"/>
              <p:cNvSpPr/>
              <p:nvPr/>
            </p:nvSpPr>
            <p:spPr>
              <a:xfrm>
                <a:off x="6116650" y="41916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2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2"/>
              <p:cNvSpPr/>
              <p:nvPr/>
            </p:nvSpPr>
            <p:spPr>
              <a:xfrm>
                <a:off x="6139975" y="41916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2"/>
              <p:cNvSpPr/>
              <p:nvPr/>
            </p:nvSpPr>
            <p:spPr>
              <a:xfrm>
                <a:off x="6160650" y="4191600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2" y="598"/>
                      <a:pt x="340" y="626"/>
                      <a:pt x="417" y="626"/>
                    </a:cubicBezTo>
                    <a:cubicBezTo>
                      <a:pt x="577" y="626"/>
                      <a:pt x="731" y="502"/>
                      <a:pt x="731" y="313"/>
                    </a:cubicBezTo>
                    <a:cubicBezTo>
                      <a:pt x="731" y="142"/>
                      <a:pt x="590" y="1"/>
                      <a:pt x="41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2"/>
              <p:cNvSpPr/>
              <p:nvPr/>
            </p:nvSpPr>
            <p:spPr>
              <a:xfrm>
                <a:off x="6186625" y="41916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2"/>
              <p:cNvSpPr/>
              <p:nvPr/>
            </p:nvSpPr>
            <p:spPr>
              <a:xfrm>
                <a:off x="6209950" y="41916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2"/>
              <p:cNvSpPr/>
              <p:nvPr/>
            </p:nvSpPr>
            <p:spPr>
              <a:xfrm>
                <a:off x="6233275" y="41916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1" y="1"/>
                      <a:pt x="0" y="142"/>
                      <a:pt x="0" y="313"/>
                    </a:cubicBezTo>
                    <a:cubicBezTo>
                      <a:pt x="0" y="486"/>
                      <a:pt x="141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2"/>
              <p:cNvSpPr/>
              <p:nvPr/>
            </p:nvSpPr>
            <p:spPr>
              <a:xfrm>
                <a:off x="6256600" y="41916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2"/>
              <p:cNvSpPr/>
              <p:nvPr/>
            </p:nvSpPr>
            <p:spPr>
              <a:xfrm>
                <a:off x="6279950" y="41916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2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2"/>
              <p:cNvSpPr/>
              <p:nvPr/>
            </p:nvSpPr>
            <p:spPr>
              <a:xfrm>
                <a:off x="6303250" y="41916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2"/>
              <p:cNvSpPr/>
              <p:nvPr/>
            </p:nvSpPr>
            <p:spPr>
              <a:xfrm>
                <a:off x="6323950" y="4191600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40" y="626"/>
                      <a:pt x="416" y="626"/>
                    </a:cubicBezTo>
                    <a:cubicBezTo>
                      <a:pt x="577" y="626"/>
                      <a:pt x="731" y="502"/>
                      <a:pt x="731" y="313"/>
                    </a:cubicBezTo>
                    <a:cubicBezTo>
                      <a:pt x="731" y="142"/>
                      <a:pt x="592" y="1"/>
                      <a:pt x="41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2"/>
              <p:cNvSpPr/>
              <p:nvPr/>
            </p:nvSpPr>
            <p:spPr>
              <a:xfrm>
                <a:off x="6349900" y="41916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2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2"/>
              <p:cNvSpPr/>
              <p:nvPr/>
            </p:nvSpPr>
            <p:spPr>
              <a:xfrm>
                <a:off x="6373250" y="41916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2"/>
              <p:cNvSpPr/>
              <p:nvPr/>
            </p:nvSpPr>
            <p:spPr>
              <a:xfrm>
                <a:off x="6396600" y="41916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2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2"/>
              <p:cNvSpPr/>
              <p:nvPr/>
            </p:nvSpPr>
            <p:spPr>
              <a:xfrm>
                <a:off x="6419900" y="41916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2"/>
              <p:cNvSpPr/>
              <p:nvPr/>
            </p:nvSpPr>
            <p:spPr>
              <a:xfrm>
                <a:off x="6443250" y="41916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6466550" y="41916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2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2"/>
              <p:cNvSpPr/>
              <p:nvPr/>
            </p:nvSpPr>
            <p:spPr>
              <a:xfrm>
                <a:off x="6487275" y="4191600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1"/>
                    </a:moveTo>
                    <a:cubicBezTo>
                      <a:pt x="139" y="1"/>
                      <a:pt x="1" y="337"/>
                      <a:pt x="196" y="534"/>
                    </a:cubicBezTo>
                    <a:cubicBezTo>
                      <a:pt x="260" y="598"/>
                      <a:pt x="338" y="626"/>
                      <a:pt x="415" y="626"/>
                    </a:cubicBezTo>
                    <a:cubicBezTo>
                      <a:pt x="576" y="626"/>
                      <a:pt x="730" y="502"/>
                      <a:pt x="730" y="313"/>
                    </a:cubicBezTo>
                    <a:cubicBezTo>
                      <a:pt x="730" y="142"/>
                      <a:pt x="591" y="1"/>
                      <a:pt x="418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2"/>
              <p:cNvSpPr/>
              <p:nvPr/>
            </p:nvSpPr>
            <p:spPr>
              <a:xfrm>
                <a:off x="6513250" y="41916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2"/>
                      <a:pt x="484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2"/>
              <p:cNvSpPr/>
              <p:nvPr/>
            </p:nvSpPr>
            <p:spPr>
              <a:xfrm>
                <a:off x="5953325" y="41716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1" y="0"/>
                      <a:pt x="0" y="140"/>
                      <a:pt x="0" y="312"/>
                    </a:cubicBezTo>
                    <a:cubicBezTo>
                      <a:pt x="0" y="485"/>
                      <a:pt x="141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2"/>
              <p:cNvSpPr/>
              <p:nvPr/>
            </p:nvSpPr>
            <p:spPr>
              <a:xfrm>
                <a:off x="5976675" y="41716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2"/>
              <p:cNvSpPr/>
              <p:nvPr/>
            </p:nvSpPr>
            <p:spPr>
              <a:xfrm>
                <a:off x="5999975" y="41716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1" y="0"/>
                      <a:pt x="1" y="140"/>
                      <a:pt x="1" y="312"/>
                    </a:cubicBezTo>
                    <a:cubicBezTo>
                      <a:pt x="1" y="485"/>
                      <a:pt x="141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2"/>
              <p:cNvSpPr/>
              <p:nvPr/>
            </p:nvSpPr>
            <p:spPr>
              <a:xfrm>
                <a:off x="6023325" y="41716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2"/>
              <p:cNvSpPr/>
              <p:nvPr/>
            </p:nvSpPr>
            <p:spPr>
              <a:xfrm>
                <a:off x="6046675" y="41716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39" y="0"/>
                      <a:pt x="0" y="140"/>
                      <a:pt x="0" y="312"/>
                    </a:cubicBezTo>
                    <a:cubicBezTo>
                      <a:pt x="0" y="485"/>
                      <a:pt x="139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>
                <a:off x="6067350" y="4171600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8"/>
                      <a:pt x="339" y="626"/>
                      <a:pt x="416" y="626"/>
                    </a:cubicBezTo>
                    <a:cubicBezTo>
                      <a:pt x="576" y="626"/>
                      <a:pt x="730" y="501"/>
                      <a:pt x="730" y="312"/>
                    </a:cubicBezTo>
                    <a:cubicBezTo>
                      <a:pt x="730" y="140"/>
                      <a:pt x="590" y="0"/>
                      <a:pt x="418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2"/>
              <p:cNvSpPr/>
              <p:nvPr/>
            </p:nvSpPr>
            <p:spPr>
              <a:xfrm>
                <a:off x="6093325" y="41716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2"/>
              <p:cNvSpPr/>
              <p:nvPr/>
            </p:nvSpPr>
            <p:spPr>
              <a:xfrm>
                <a:off x="6116650" y="41716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>
                <a:off x="6139975" y="41716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2"/>
              <p:cNvSpPr/>
              <p:nvPr/>
            </p:nvSpPr>
            <p:spPr>
              <a:xfrm>
                <a:off x="6160650" y="4171600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2" y="598"/>
                      <a:pt x="340" y="626"/>
                      <a:pt x="417" y="626"/>
                    </a:cubicBezTo>
                    <a:cubicBezTo>
                      <a:pt x="577" y="626"/>
                      <a:pt x="731" y="501"/>
                      <a:pt x="731" y="312"/>
                    </a:cubicBezTo>
                    <a:cubicBezTo>
                      <a:pt x="731" y="140"/>
                      <a:pt x="590" y="0"/>
                      <a:pt x="41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2"/>
              <p:cNvSpPr/>
              <p:nvPr/>
            </p:nvSpPr>
            <p:spPr>
              <a:xfrm>
                <a:off x="6186625" y="41716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>
                <a:off x="6209950" y="41716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2"/>
              <p:cNvSpPr/>
              <p:nvPr/>
            </p:nvSpPr>
            <p:spPr>
              <a:xfrm>
                <a:off x="6233275" y="41716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1" y="0"/>
                      <a:pt x="0" y="140"/>
                      <a:pt x="0" y="312"/>
                    </a:cubicBezTo>
                    <a:cubicBezTo>
                      <a:pt x="0" y="485"/>
                      <a:pt x="141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2"/>
              <p:cNvSpPr/>
              <p:nvPr/>
            </p:nvSpPr>
            <p:spPr>
              <a:xfrm>
                <a:off x="6256600" y="41716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2"/>
              <p:cNvSpPr/>
              <p:nvPr/>
            </p:nvSpPr>
            <p:spPr>
              <a:xfrm>
                <a:off x="6279950" y="41716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2"/>
              <p:cNvSpPr/>
              <p:nvPr/>
            </p:nvSpPr>
            <p:spPr>
              <a:xfrm>
                <a:off x="6303250" y="41716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2"/>
              <p:cNvSpPr/>
              <p:nvPr/>
            </p:nvSpPr>
            <p:spPr>
              <a:xfrm>
                <a:off x="6323950" y="4171600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8"/>
                      <a:pt x="340" y="626"/>
                      <a:pt x="416" y="626"/>
                    </a:cubicBezTo>
                    <a:cubicBezTo>
                      <a:pt x="577" y="626"/>
                      <a:pt x="731" y="501"/>
                      <a:pt x="731" y="312"/>
                    </a:cubicBezTo>
                    <a:cubicBezTo>
                      <a:pt x="731" y="140"/>
                      <a:pt x="592" y="0"/>
                      <a:pt x="41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2"/>
              <p:cNvSpPr/>
              <p:nvPr/>
            </p:nvSpPr>
            <p:spPr>
              <a:xfrm>
                <a:off x="6349900" y="41716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2"/>
                    </a:cubicBezTo>
                    <a:cubicBezTo>
                      <a:pt x="1" y="485"/>
                      <a:pt x="142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2"/>
              <p:cNvSpPr/>
              <p:nvPr/>
            </p:nvSpPr>
            <p:spPr>
              <a:xfrm>
                <a:off x="6373250" y="41716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2"/>
              <p:cNvSpPr/>
              <p:nvPr/>
            </p:nvSpPr>
            <p:spPr>
              <a:xfrm>
                <a:off x="6396600" y="41716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2"/>
              <p:cNvSpPr/>
              <p:nvPr/>
            </p:nvSpPr>
            <p:spPr>
              <a:xfrm>
                <a:off x="6419900" y="41716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>
                <a:off x="6443250" y="41716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2"/>
              <p:cNvSpPr/>
              <p:nvPr/>
            </p:nvSpPr>
            <p:spPr>
              <a:xfrm>
                <a:off x="6466550" y="41716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2"/>
                    </a:cubicBezTo>
                    <a:cubicBezTo>
                      <a:pt x="1" y="485"/>
                      <a:pt x="142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2"/>
              <p:cNvSpPr/>
              <p:nvPr/>
            </p:nvSpPr>
            <p:spPr>
              <a:xfrm>
                <a:off x="6487275" y="4171600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0"/>
                    </a:moveTo>
                    <a:cubicBezTo>
                      <a:pt x="139" y="0"/>
                      <a:pt x="1" y="337"/>
                      <a:pt x="196" y="534"/>
                    </a:cubicBezTo>
                    <a:cubicBezTo>
                      <a:pt x="260" y="598"/>
                      <a:pt x="338" y="626"/>
                      <a:pt x="415" y="626"/>
                    </a:cubicBezTo>
                    <a:cubicBezTo>
                      <a:pt x="576" y="626"/>
                      <a:pt x="730" y="501"/>
                      <a:pt x="730" y="312"/>
                    </a:cubicBezTo>
                    <a:cubicBezTo>
                      <a:pt x="730" y="140"/>
                      <a:pt x="591" y="0"/>
                      <a:pt x="418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2"/>
              <p:cNvSpPr/>
              <p:nvPr/>
            </p:nvSpPr>
            <p:spPr>
              <a:xfrm>
                <a:off x="6513250" y="41716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40"/>
                      <a:pt x="484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2"/>
              <p:cNvSpPr/>
              <p:nvPr/>
            </p:nvSpPr>
            <p:spPr>
              <a:xfrm>
                <a:off x="5953325" y="41515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6"/>
                      <a:pt x="141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2"/>
              <p:cNvSpPr/>
              <p:nvPr/>
            </p:nvSpPr>
            <p:spPr>
              <a:xfrm>
                <a:off x="5976675" y="41515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2"/>
              <p:cNvSpPr/>
              <p:nvPr/>
            </p:nvSpPr>
            <p:spPr>
              <a:xfrm>
                <a:off x="5930025" y="41515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2"/>
              <p:cNvSpPr/>
              <p:nvPr/>
            </p:nvSpPr>
            <p:spPr>
              <a:xfrm>
                <a:off x="5999975" y="41515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1" y="140"/>
                      <a:pt x="1" y="313"/>
                    </a:cubicBezTo>
                    <a:cubicBezTo>
                      <a:pt x="1" y="486"/>
                      <a:pt x="141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2"/>
              <p:cNvSpPr/>
              <p:nvPr/>
            </p:nvSpPr>
            <p:spPr>
              <a:xfrm>
                <a:off x="6023325" y="41515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2"/>
              <p:cNvSpPr/>
              <p:nvPr/>
            </p:nvSpPr>
            <p:spPr>
              <a:xfrm>
                <a:off x="6046675" y="41515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39" y="1"/>
                      <a:pt x="0" y="140"/>
                      <a:pt x="0" y="313"/>
                    </a:cubicBezTo>
                    <a:cubicBezTo>
                      <a:pt x="0" y="486"/>
                      <a:pt x="139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2"/>
              <p:cNvSpPr/>
              <p:nvPr/>
            </p:nvSpPr>
            <p:spPr>
              <a:xfrm>
                <a:off x="6067350" y="4151575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39" y="627"/>
                      <a:pt x="416" y="627"/>
                    </a:cubicBezTo>
                    <a:cubicBezTo>
                      <a:pt x="576" y="627"/>
                      <a:pt x="730" y="502"/>
                      <a:pt x="730" y="313"/>
                    </a:cubicBezTo>
                    <a:cubicBezTo>
                      <a:pt x="730" y="140"/>
                      <a:pt x="590" y="1"/>
                      <a:pt x="418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2"/>
              <p:cNvSpPr/>
              <p:nvPr/>
            </p:nvSpPr>
            <p:spPr>
              <a:xfrm>
                <a:off x="6093325" y="41515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p2"/>
              <p:cNvSpPr/>
              <p:nvPr/>
            </p:nvSpPr>
            <p:spPr>
              <a:xfrm>
                <a:off x="6116650" y="41515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2"/>
              <p:cNvSpPr/>
              <p:nvPr/>
            </p:nvSpPr>
            <p:spPr>
              <a:xfrm>
                <a:off x="6139975" y="41515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2"/>
              <p:cNvSpPr/>
              <p:nvPr/>
            </p:nvSpPr>
            <p:spPr>
              <a:xfrm>
                <a:off x="6160650" y="4151575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2" y="598"/>
                      <a:pt x="340" y="627"/>
                      <a:pt x="417" y="627"/>
                    </a:cubicBezTo>
                    <a:cubicBezTo>
                      <a:pt x="577" y="627"/>
                      <a:pt x="731" y="502"/>
                      <a:pt x="731" y="313"/>
                    </a:cubicBezTo>
                    <a:cubicBezTo>
                      <a:pt x="731" y="140"/>
                      <a:pt x="590" y="1"/>
                      <a:pt x="41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p2"/>
              <p:cNvSpPr/>
              <p:nvPr/>
            </p:nvSpPr>
            <p:spPr>
              <a:xfrm>
                <a:off x="6186625" y="41515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2"/>
              <p:cNvSpPr/>
              <p:nvPr/>
            </p:nvSpPr>
            <p:spPr>
              <a:xfrm>
                <a:off x="6209950" y="41515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2"/>
              <p:cNvSpPr/>
              <p:nvPr/>
            </p:nvSpPr>
            <p:spPr>
              <a:xfrm>
                <a:off x="6233275" y="41515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6"/>
                      <a:pt x="141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2"/>
              <p:cNvSpPr/>
              <p:nvPr/>
            </p:nvSpPr>
            <p:spPr>
              <a:xfrm>
                <a:off x="6256600" y="41515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2"/>
              <p:cNvSpPr/>
              <p:nvPr/>
            </p:nvSpPr>
            <p:spPr>
              <a:xfrm>
                <a:off x="6279950" y="41515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2"/>
              <p:cNvSpPr/>
              <p:nvPr/>
            </p:nvSpPr>
            <p:spPr>
              <a:xfrm>
                <a:off x="6303250" y="41515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2"/>
              <p:cNvSpPr/>
              <p:nvPr/>
            </p:nvSpPr>
            <p:spPr>
              <a:xfrm>
                <a:off x="6323950" y="4151575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40" y="627"/>
                      <a:pt x="416" y="627"/>
                    </a:cubicBezTo>
                    <a:cubicBezTo>
                      <a:pt x="577" y="627"/>
                      <a:pt x="731" y="502"/>
                      <a:pt x="731" y="313"/>
                    </a:cubicBezTo>
                    <a:cubicBezTo>
                      <a:pt x="731" y="140"/>
                      <a:pt x="592" y="1"/>
                      <a:pt x="41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2"/>
              <p:cNvSpPr/>
              <p:nvPr/>
            </p:nvSpPr>
            <p:spPr>
              <a:xfrm>
                <a:off x="6349900" y="41515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2"/>
              <p:cNvSpPr/>
              <p:nvPr/>
            </p:nvSpPr>
            <p:spPr>
              <a:xfrm>
                <a:off x="6373250" y="41515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2"/>
              <p:cNvSpPr/>
              <p:nvPr/>
            </p:nvSpPr>
            <p:spPr>
              <a:xfrm>
                <a:off x="6396600" y="41515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2"/>
              <p:cNvSpPr/>
              <p:nvPr/>
            </p:nvSpPr>
            <p:spPr>
              <a:xfrm>
                <a:off x="6419900" y="41515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2"/>
              <p:cNvSpPr/>
              <p:nvPr/>
            </p:nvSpPr>
            <p:spPr>
              <a:xfrm>
                <a:off x="6443250" y="41515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2"/>
              <p:cNvSpPr/>
              <p:nvPr/>
            </p:nvSpPr>
            <p:spPr>
              <a:xfrm>
                <a:off x="6466550" y="41515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2"/>
              <p:cNvSpPr/>
              <p:nvPr/>
            </p:nvSpPr>
            <p:spPr>
              <a:xfrm>
                <a:off x="6487275" y="4151575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1"/>
                    </a:moveTo>
                    <a:cubicBezTo>
                      <a:pt x="139" y="1"/>
                      <a:pt x="1" y="337"/>
                      <a:pt x="196" y="534"/>
                    </a:cubicBezTo>
                    <a:cubicBezTo>
                      <a:pt x="260" y="598"/>
                      <a:pt x="338" y="627"/>
                      <a:pt x="415" y="627"/>
                    </a:cubicBezTo>
                    <a:cubicBezTo>
                      <a:pt x="576" y="627"/>
                      <a:pt x="730" y="502"/>
                      <a:pt x="730" y="313"/>
                    </a:cubicBezTo>
                    <a:cubicBezTo>
                      <a:pt x="730" y="140"/>
                      <a:pt x="591" y="1"/>
                      <a:pt x="418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2"/>
              <p:cNvSpPr/>
              <p:nvPr/>
            </p:nvSpPr>
            <p:spPr>
              <a:xfrm>
                <a:off x="6513250" y="41515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2"/>
              <p:cNvSpPr/>
              <p:nvPr/>
            </p:nvSpPr>
            <p:spPr>
              <a:xfrm>
                <a:off x="5930025" y="413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2"/>
              <p:cNvSpPr/>
              <p:nvPr/>
            </p:nvSpPr>
            <p:spPr>
              <a:xfrm>
                <a:off x="5953325" y="413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1" y="0"/>
                      <a:pt x="0" y="140"/>
                      <a:pt x="0" y="313"/>
                    </a:cubicBezTo>
                    <a:cubicBezTo>
                      <a:pt x="0" y="486"/>
                      <a:pt x="141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2"/>
              <p:cNvSpPr/>
              <p:nvPr/>
            </p:nvSpPr>
            <p:spPr>
              <a:xfrm>
                <a:off x="5976675" y="413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2"/>
              <p:cNvSpPr/>
              <p:nvPr/>
            </p:nvSpPr>
            <p:spPr>
              <a:xfrm>
                <a:off x="5999975" y="413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1" y="0"/>
                      <a:pt x="1" y="140"/>
                      <a:pt x="1" y="313"/>
                    </a:cubicBezTo>
                    <a:cubicBezTo>
                      <a:pt x="1" y="486"/>
                      <a:pt x="141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2"/>
              <p:cNvSpPr/>
              <p:nvPr/>
            </p:nvSpPr>
            <p:spPr>
              <a:xfrm>
                <a:off x="6023325" y="413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2"/>
              <p:cNvSpPr/>
              <p:nvPr/>
            </p:nvSpPr>
            <p:spPr>
              <a:xfrm>
                <a:off x="6046675" y="413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39" y="0"/>
                      <a:pt x="0" y="140"/>
                      <a:pt x="0" y="313"/>
                    </a:cubicBezTo>
                    <a:cubicBezTo>
                      <a:pt x="0" y="486"/>
                      <a:pt x="139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2"/>
              <p:cNvSpPr/>
              <p:nvPr/>
            </p:nvSpPr>
            <p:spPr>
              <a:xfrm>
                <a:off x="6067350" y="4131575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39" y="626"/>
                      <a:pt x="416" y="626"/>
                    </a:cubicBezTo>
                    <a:cubicBezTo>
                      <a:pt x="576" y="626"/>
                      <a:pt x="730" y="501"/>
                      <a:pt x="730" y="313"/>
                    </a:cubicBezTo>
                    <a:cubicBezTo>
                      <a:pt x="730" y="140"/>
                      <a:pt x="590" y="0"/>
                      <a:pt x="418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2"/>
              <p:cNvSpPr/>
              <p:nvPr/>
            </p:nvSpPr>
            <p:spPr>
              <a:xfrm>
                <a:off x="6093325" y="413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2"/>
              <p:cNvSpPr/>
              <p:nvPr/>
            </p:nvSpPr>
            <p:spPr>
              <a:xfrm>
                <a:off x="6116650" y="413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2"/>
              <p:cNvSpPr/>
              <p:nvPr/>
            </p:nvSpPr>
            <p:spPr>
              <a:xfrm>
                <a:off x="6139975" y="413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2"/>
              <p:cNvSpPr/>
              <p:nvPr/>
            </p:nvSpPr>
            <p:spPr>
              <a:xfrm>
                <a:off x="6160650" y="4131575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40" y="626"/>
                      <a:pt x="417" y="626"/>
                    </a:cubicBezTo>
                    <a:cubicBezTo>
                      <a:pt x="577" y="626"/>
                      <a:pt x="731" y="501"/>
                      <a:pt x="731" y="313"/>
                    </a:cubicBezTo>
                    <a:cubicBezTo>
                      <a:pt x="731" y="140"/>
                      <a:pt x="590" y="0"/>
                      <a:pt x="41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2"/>
              <p:cNvSpPr/>
              <p:nvPr/>
            </p:nvSpPr>
            <p:spPr>
              <a:xfrm>
                <a:off x="6186625" y="413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2"/>
              <p:cNvSpPr/>
              <p:nvPr/>
            </p:nvSpPr>
            <p:spPr>
              <a:xfrm>
                <a:off x="6209950" y="413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2"/>
              <p:cNvSpPr/>
              <p:nvPr/>
            </p:nvSpPr>
            <p:spPr>
              <a:xfrm>
                <a:off x="6233275" y="413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1" y="0"/>
                      <a:pt x="0" y="140"/>
                      <a:pt x="0" y="313"/>
                    </a:cubicBezTo>
                    <a:cubicBezTo>
                      <a:pt x="0" y="486"/>
                      <a:pt x="141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2"/>
              <p:cNvSpPr/>
              <p:nvPr/>
            </p:nvSpPr>
            <p:spPr>
              <a:xfrm>
                <a:off x="6256600" y="413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2"/>
              <p:cNvSpPr/>
              <p:nvPr/>
            </p:nvSpPr>
            <p:spPr>
              <a:xfrm>
                <a:off x="6279950" y="413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2"/>
              <p:cNvSpPr/>
              <p:nvPr/>
            </p:nvSpPr>
            <p:spPr>
              <a:xfrm>
                <a:off x="6303250" y="413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2"/>
              <p:cNvSpPr/>
              <p:nvPr/>
            </p:nvSpPr>
            <p:spPr>
              <a:xfrm>
                <a:off x="6323950" y="4131575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40" y="626"/>
                      <a:pt x="416" y="626"/>
                    </a:cubicBezTo>
                    <a:cubicBezTo>
                      <a:pt x="577" y="626"/>
                      <a:pt x="731" y="501"/>
                      <a:pt x="731" y="313"/>
                    </a:cubicBezTo>
                    <a:cubicBezTo>
                      <a:pt x="731" y="140"/>
                      <a:pt x="592" y="0"/>
                      <a:pt x="41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2"/>
              <p:cNvSpPr/>
              <p:nvPr/>
            </p:nvSpPr>
            <p:spPr>
              <a:xfrm>
                <a:off x="6349900" y="413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2"/>
              <p:cNvSpPr/>
              <p:nvPr/>
            </p:nvSpPr>
            <p:spPr>
              <a:xfrm>
                <a:off x="6373250" y="413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2"/>
              <p:cNvSpPr/>
              <p:nvPr/>
            </p:nvSpPr>
            <p:spPr>
              <a:xfrm>
                <a:off x="6396600" y="413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2"/>
              <p:cNvSpPr/>
              <p:nvPr/>
            </p:nvSpPr>
            <p:spPr>
              <a:xfrm>
                <a:off x="6419900" y="413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2"/>
              <p:cNvSpPr/>
              <p:nvPr/>
            </p:nvSpPr>
            <p:spPr>
              <a:xfrm>
                <a:off x="6443250" y="413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2"/>
              <p:cNvSpPr/>
              <p:nvPr/>
            </p:nvSpPr>
            <p:spPr>
              <a:xfrm>
                <a:off x="6466550" y="413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2"/>
              <p:cNvSpPr/>
              <p:nvPr/>
            </p:nvSpPr>
            <p:spPr>
              <a:xfrm>
                <a:off x="6487275" y="4131575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0"/>
                    </a:moveTo>
                    <a:cubicBezTo>
                      <a:pt x="139" y="0"/>
                      <a:pt x="1" y="337"/>
                      <a:pt x="196" y="534"/>
                    </a:cubicBezTo>
                    <a:cubicBezTo>
                      <a:pt x="260" y="597"/>
                      <a:pt x="338" y="626"/>
                      <a:pt x="415" y="626"/>
                    </a:cubicBezTo>
                    <a:cubicBezTo>
                      <a:pt x="576" y="626"/>
                      <a:pt x="730" y="501"/>
                      <a:pt x="730" y="313"/>
                    </a:cubicBezTo>
                    <a:cubicBezTo>
                      <a:pt x="730" y="140"/>
                      <a:pt x="591" y="0"/>
                      <a:pt x="418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2"/>
              <p:cNvSpPr/>
              <p:nvPr/>
            </p:nvSpPr>
            <p:spPr>
              <a:xfrm>
                <a:off x="6513250" y="413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2"/>
              <p:cNvSpPr/>
              <p:nvPr/>
            </p:nvSpPr>
            <p:spPr>
              <a:xfrm>
                <a:off x="5930025" y="411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2"/>
              <p:cNvSpPr/>
              <p:nvPr/>
            </p:nvSpPr>
            <p:spPr>
              <a:xfrm>
                <a:off x="5953325" y="411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1" y="0"/>
                      <a:pt x="0" y="140"/>
                      <a:pt x="0" y="312"/>
                    </a:cubicBezTo>
                    <a:cubicBezTo>
                      <a:pt x="0" y="485"/>
                      <a:pt x="141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2"/>
              <p:cNvSpPr/>
              <p:nvPr/>
            </p:nvSpPr>
            <p:spPr>
              <a:xfrm>
                <a:off x="5976675" y="411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2"/>
              <p:cNvSpPr/>
              <p:nvPr/>
            </p:nvSpPr>
            <p:spPr>
              <a:xfrm>
                <a:off x="5999975" y="411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1" y="0"/>
                      <a:pt x="1" y="140"/>
                      <a:pt x="1" y="312"/>
                    </a:cubicBezTo>
                    <a:cubicBezTo>
                      <a:pt x="1" y="485"/>
                      <a:pt x="141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2"/>
              <p:cNvSpPr/>
              <p:nvPr/>
            </p:nvSpPr>
            <p:spPr>
              <a:xfrm>
                <a:off x="6023325" y="411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2"/>
              <p:cNvSpPr/>
              <p:nvPr/>
            </p:nvSpPr>
            <p:spPr>
              <a:xfrm>
                <a:off x="6046675" y="411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39" y="0"/>
                      <a:pt x="0" y="140"/>
                      <a:pt x="0" y="312"/>
                    </a:cubicBezTo>
                    <a:cubicBezTo>
                      <a:pt x="0" y="485"/>
                      <a:pt x="139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2"/>
              <p:cNvSpPr/>
              <p:nvPr/>
            </p:nvSpPr>
            <p:spPr>
              <a:xfrm>
                <a:off x="6067350" y="4111575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39" y="626"/>
                      <a:pt x="416" y="626"/>
                    </a:cubicBezTo>
                    <a:cubicBezTo>
                      <a:pt x="576" y="626"/>
                      <a:pt x="730" y="501"/>
                      <a:pt x="730" y="312"/>
                    </a:cubicBezTo>
                    <a:cubicBezTo>
                      <a:pt x="730" y="140"/>
                      <a:pt x="590" y="0"/>
                      <a:pt x="418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2"/>
              <p:cNvSpPr/>
              <p:nvPr/>
            </p:nvSpPr>
            <p:spPr>
              <a:xfrm>
                <a:off x="6093325" y="411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2"/>
              <p:cNvSpPr/>
              <p:nvPr/>
            </p:nvSpPr>
            <p:spPr>
              <a:xfrm>
                <a:off x="6116650" y="411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2"/>
              <p:cNvSpPr/>
              <p:nvPr/>
            </p:nvSpPr>
            <p:spPr>
              <a:xfrm>
                <a:off x="6139975" y="411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2"/>
              <p:cNvSpPr/>
              <p:nvPr/>
            </p:nvSpPr>
            <p:spPr>
              <a:xfrm>
                <a:off x="6160650" y="4111575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2" y="597"/>
                      <a:pt x="340" y="626"/>
                      <a:pt x="417" y="626"/>
                    </a:cubicBezTo>
                    <a:cubicBezTo>
                      <a:pt x="577" y="626"/>
                      <a:pt x="731" y="501"/>
                      <a:pt x="731" y="312"/>
                    </a:cubicBezTo>
                    <a:cubicBezTo>
                      <a:pt x="731" y="140"/>
                      <a:pt x="590" y="0"/>
                      <a:pt x="41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2"/>
              <p:cNvSpPr/>
              <p:nvPr/>
            </p:nvSpPr>
            <p:spPr>
              <a:xfrm>
                <a:off x="6186625" y="411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2"/>
              <p:cNvSpPr/>
              <p:nvPr/>
            </p:nvSpPr>
            <p:spPr>
              <a:xfrm>
                <a:off x="6209950" y="411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2"/>
              <p:cNvSpPr/>
              <p:nvPr/>
            </p:nvSpPr>
            <p:spPr>
              <a:xfrm>
                <a:off x="6233275" y="411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1" y="0"/>
                      <a:pt x="0" y="140"/>
                      <a:pt x="0" y="312"/>
                    </a:cubicBezTo>
                    <a:cubicBezTo>
                      <a:pt x="0" y="485"/>
                      <a:pt x="141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2"/>
              <p:cNvSpPr/>
              <p:nvPr/>
            </p:nvSpPr>
            <p:spPr>
              <a:xfrm>
                <a:off x="6256600" y="411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2"/>
              <p:cNvSpPr/>
              <p:nvPr/>
            </p:nvSpPr>
            <p:spPr>
              <a:xfrm>
                <a:off x="6279950" y="411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2"/>
              <p:cNvSpPr/>
              <p:nvPr/>
            </p:nvSpPr>
            <p:spPr>
              <a:xfrm>
                <a:off x="6303250" y="411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2"/>
              <p:cNvSpPr/>
              <p:nvPr/>
            </p:nvSpPr>
            <p:spPr>
              <a:xfrm>
                <a:off x="6323950" y="4111575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40" y="626"/>
                      <a:pt x="416" y="626"/>
                    </a:cubicBezTo>
                    <a:cubicBezTo>
                      <a:pt x="577" y="626"/>
                      <a:pt x="731" y="501"/>
                      <a:pt x="731" y="312"/>
                    </a:cubicBezTo>
                    <a:cubicBezTo>
                      <a:pt x="731" y="140"/>
                      <a:pt x="592" y="0"/>
                      <a:pt x="41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2"/>
              <p:cNvSpPr/>
              <p:nvPr/>
            </p:nvSpPr>
            <p:spPr>
              <a:xfrm>
                <a:off x="6349900" y="411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2"/>
                    </a:cubicBezTo>
                    <a:cubicBezTo>
                      <a:pt x="1" y="485"/>
                      <a:pt x="142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2"/>
              <p:cNvSpPr/>
              <p:nvPr/>
            </p:nvSpPr>
            <p:spPr>
              <a:xfrm>
                <a:off x="6373250" y="411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2"/>
              <p:cNvSpPr/>
              <p:nvPr/>
            </p:nvSpPr>
            <p:spPr>
              <a:xfrm>
                <a:off x="6396600" y="411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2"/>
              <p:cNvSpPr/>
              <p:nvPr/>
            </p:nvSpPr>
            <p:spPr>
              <a:xfrm>
                <a:off x="6419900" y="411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2"/>
              <p:cNvSpPr/>
              <p:nvPr/>
            </p:nvSpPr>
            <p:spPr>
              <a:xfrm>
                <a:off x="6443250" y="411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2"/>
              <p:cNvSpPr/>
              <p:nvPr/>
            </p:nvSpPr>
            <p:spPr>
              <a:xfrm>
                <a:off x="6466550" y="411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2"/>
                    </a:cubicBezTo>
                    <a:cubicBezTo>
                      <a:pt x="1" y="485"/>
                      <a:pt x="142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2"/>
              <p:cNvSpPr/>
              <p:nvPr/>
            </p:nvSpPr>
            <p:spPr>
              <a:xfrm>
                <a:off x="6487275" y="4111575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0"/>
                    </a:moveTo>
                    <a:cubicBezTo>
                      <a:pt x="139" y="0"/>
                      <a:pt x="1" y="337"/>
                      <a:pt x="196" y="534"/>
                    </a:cubicBezTo>
                    <a:cubicBezTo>
                      <a:pt x="260" y="597"/>
                      <a:pt x="338" y="626"/>
                      <a:pt x="415" y="626"/>
                    </a:cubicBezTo>
                    <a:cubicBezTo>
                      <a:pt x="576" y="626"/>
                      <a:pt x="730" y="501"/>
                      <a:pt x="730" y="312"/>
                    </a:cubicBezTo>
                    <a:cubicBezTo>
                      <a:pt x="730" y="140"/>
                      <a:pt x="591" y="0"/>
                      <a:pt x="418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2"/>
              <p:cNvSpPr/>
              <p:nvPr/>
            </p:nvSpPr>
            <p:spPr>
              <a:xfrm>
                <a:off x="6513250" y="411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40"/>
                      <a:pt x="484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2"/>
              <p:cNvSpPr/>
              <p:nvPr/>
            </p:nvSpPr>
            <p:spPr>
              <a:xfrm>
                <a:off x="5930025" y="40915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2"/>
              <p:cNvSpPr/>
              <p:nvPr/>
            </p:nvSpPr>
            <p:spPr>
              <a:xfrm>
                <a:off x="5953325" y="40915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6"/>
                      <a:pt x="141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" name="Google Shape;558;p2"/>
              <p:cNvSpPr/>
              <p:nvPr/>
            </p:nvSpPr>
            <p:spPr>
              <a:xfrm>
                <a:off x="5976675" y="40915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2"/>
              <p:cNvSpPr/>
              <p:nvPr/>
            </p:nvSpPr>
            <p:spPr>
              <a:xfrm>
                <a:off x="5999975" y="40915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1" y="140"/>
                      <a:pt x="1" y="313"/>
                    </a:cubicBezTo>
                    <a:cubicBezTo>
                      <a:pt x="1" y="486"/>
                      <a:pt x="141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2"/>
              <p:cNvSpPr/>
              <p:nvPr/>
            </p:nvSpPr>
            <p:spPr>
              <a:xfrm>
                <a:off x="6023325" y="40915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2"/>
              <p:cNvSpPr/>
              <p:nvPr/>
            </p:nvSpPr>
            <p:spPr>
              <a:xfrm>
                <a:off x="6046675" y="40915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39" y="1"/>
                      <a:pt x="0" y="140"/>
                      <a:pt x="0" y="313"/>
                    </a:cubicBezTo>
                    <a:cubicBezTo>
                      <a:pt x="0" y="486"/>
                      <a:pt x="139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2"/>
              <p:cNvSpPr/>
              <p:nvPr/>
            </p:nvSpPr>
            <p:spPr>
              <a:xfrm>
                <a:off x="6067350" y="4091550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39" y="626"/>
                      <a:pt x="416" y="626"/>
                    </a:cubicBezTo>
                    <a:cubicBezTo>
                      <a:pt x="576" y="626"/>
                      <a:pt x="730" y="502"/>
                      <a:pt x="730" y="313"/>
                    </a:cubicBezTo>
                    <a:cubicBezTo>
                      <a:pt x="730" y="140"/>
                      <a:pt x="590" y="1"/>
                      <a:pt x="418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2"/>
              <p:cNvSpPr/>
              <p:nvPr/>
            </p:nvSpPr>
            <p:spPr>
              <a:xfrm>
                <a:off x="6093325" y="40915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2"/>
              <p:cNvSpPr/>
              <p:nvPr/>
            </p:nvSpPr>
            <p:spPr>
              <a:xfrm>
                <a:off x="6116650" y="40915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2"/>
              <p:cNvSpPr/>
              <p:nvPr/>
            </p:nvSpPr>
            <p:spPr>
              <a:xfrm>
                <a:off x="6139975" y="40915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2"/>
              <p:cNvSpPr/>
              <p:nvPr/>
            </p:nvSpPr>
            <p:spPr>
              <a:xfrm>
                <a:off x="6160650" y="4091550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40" y="626"/>
                      <a:pt x="417" y="626"/>
                    </a:cubicBezTo>
                    <a:cubicBezTo>
                      <a:pt x="577" y="626"/>
                      <a:pt x="731" y="502"/>
                      <a:pt x="731" y="313"/>
                    </a:cubicBezTo>
                    <a:cubicBezTo>
                      <a:pt x="731" y="140"/>
                      <a:pt x="590" y="1"/>
                      <a:pt x="41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2"/>
              <p:cNvSpPr/>
              <p:nvPr/>
            </p:nvSpPr>
            <p:spPr>
              <a:xfrm>
                <a:off x="6186625" y="40915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2"/>
              <p:cNvSpPr/>
              <p:nvPr/>
            </p:nvSpPr>
            <p:spPr>
              <a:xfrm>
                <a:off x="6209950" y="40915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2"/>
              <p:cNvSpPr/>
              <p:nvPr/>
            </p:nvSpPr>
            <p:spPr>
              <a:xfrm>
                <a:off x="6233275" y="40915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6"/>
                      <a:pt x="141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2"/>
              <p:cNvSpPr/>
              <p:nvPr/>
            </p:nvSpPr>
            <p:spPr>
              <a:xfrm>
                <a:off x="6256600" y="40915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2"/>
              <p:cNvSpPr/>
              <p:nvPr/>
            </p:nvSpPr>
            <p:spPr>
              <a:xfrm>
                <a:off x="6279950" y="40915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2"/>
              <p:cNvSpPr/>
              <p:nvPr/>
            </p:nvSpPr>
            <p:spPr>
              <a:xfrm>
                <a:off x="6303250" y="40915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2"/>
              <p:cNvSpPr/>
              <p:nvPr/>
            </p:nvSpPr>
            <p:spPr>
              <a:xfrm>
                <a:off x="6323950" y="4091550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40" y="626"/>
                      <a:pt x="416" y="626"/>
                    </a:cubicBezTo>
                    <a:cubicBezTo>
                      <a:pt x="577" y="626"/>
                      <a:pt x="731" y="502"/>
                      <a:pt x="731" y="313"/>
                    </a:cubicBezTo>
                    <a:cubicBezTo>
                      <a:pt x="731" y="140"/>
                      <a:pt x="592" y="1"/>
                      <a:pt x="41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2"/>
              <p:cNvSpPr/>
              <p:nvPr/>
            </p:nvSpPr>
            <p:spPr>
              <a:xfrm>
                <a:off x="6349900" y="40915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2"/>
              <p:cNvSpPr/>
              <p:nvPr/>
            </p:nvSpPr>
            <p:spPr>
              <a:xfrm>
                <a:off x="6373250" y="40915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2"/>
              <p:cNvSpPr/>
              <p:nvPr/>
            </p:nvSpPr>
            <p:spPr>
              <a:xfrm>
                <a:off x="6396600" y="40915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2"/>
              <p:cNvSpPr/>
              <p:nvPr/>
            </p:nvSpPr>
            <p:spPr>
              <a:xfrm>
                <a:off x="6419900" y="40915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2"/>
              <p:cNvSpPr/>
              <p:nvPr/>
            </p:nvSpPr>
            <p:spPr>
              <a:xfrm>
                <a:off x="6443250" y="40915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2"/>
              <p:cNvSpPr/>
              <p:nvPr/>
            </p:nvSpPr>
            <p:spPr>
              <a:xfrm>
                <a:off x="6466550" y="40915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2"/>
              <p:cNvSpPr/>
              <p:nvPr/>
            </p:nvSpPr>
            <p:spPr>
              <a:xfrm>
                <a:off x="6487275" y="4091550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1"/>
                    </a:moveTo>
                    <a:cubicBezTo>
                      <a:pt x="139" y="1"/>
                      <a:pt x="1" y="337"/>
                      <a:pt x="196" y="534"/>
                    </a:cubicBezTo>
                    <a:cubicBezTo>
                      <a:pt x="260" y="598"/>
                      <a:pt x="338" y="626"/>
                      <a:pt x="415" y="626"/>
                    </a:cubicBezTo>
                    <a:cubicBezTo>
                      <a:pt x="576" y="626"/>
                      <a:pt x="730" y="502"/>
                      <a:pt x="730" y="313"/>
                    </a:cubicBezTo>
                    <a:cubicBezTo>
                      <a:pt x="730" y="140"/>
                      <a:pt x="591" y="1"/>
                      <a:pt x="418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2"/>
              <p:cNvSpPr/>
              <p:nvPr/>
            </p:nvSpPr>
            <p:spPr>
              <a:xfrm>
                <a:off x="6513250" y="40915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2"/>
              <p:cNvSpPr/>
              <p:nvPr/>
            </p:nvSpPr>
            <p:spPr>
              <a:xfrm>
                <a:off x="5930025" y="40715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2"/>
              <p:cNvSpPr/>
              <p:nvPr/>
            </p:nvSpPr>
            <p:spPr>
              <a:xfrm>
                <a:off x="5953325" y="40715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1" y="0"/>
                      <a:pt x="0" y="140"/>
                      <a:pt x="0" y="313"/>
                    </a:cubicBezTo>
                    <a:cubicBezTo>
                      <a:pt x="0" y="485"/>
                      <a:pt x="141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2"/>
              <p:cNvSpPr/>
              <p:nvPr/>
            </p:nvSpPr>
            <p:spPr>
              <a:xfrm>
                <a:off x="5976675" y="40715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2"/>
              <p:cNvSpPr/>
              <p:nvPr/>
            </p:nvSpPr>
            <p:spPr>
              <a:xfrm>
                <a:off x="5999975" y="40715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1" y="0"/>
                      <a:pt x="1" y="140"/>
                      <a:pt x="1" y="313"/>
                    </a:cubicBezTo>
                    <a:cubicBezTo>
                      <a:pt x="1" y="485"/>
                      <a:pt x="141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2"/>
              <p:cNvSpPr/>
              <p:nvPr/>
            </p:nvSpPr>
            <p:spPr>
              <a:xfrm>
                <a:off x="6023325" y="40715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2"/>
              <p:cNvSpPr/>
              <p:nvPr/>
            </p:nvSpPr>
            <p:spPr>
              <a:xfrm>
                <a:off x="6046675" y="40715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39" y="0"/>
                      <a:pt x="0" y="140"/>
                      <a:pt x="0" y="313"/>
                    </a:cubicBezTo>
                    <a:cubicBezTo>
                      <a:pt x="0" y="485"/>
                      <a:pt x="139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2"/>
              <p:cNvSpPr/>
              <p:nvPr/>
            </p:nvSpPr>
            <p:spPr>
              <a:xfrm>
                <a:off x="6067350" y="4071550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39" y="625"/>
                      <a:pt x="415" y="625"/>
                    </a:cubicBezTo>
                    <a:cubicBezTo>
                      <a:pt x="575" y="625"/>
                      <a:pt x="730" y="501"/>
                      <a:pt x="730" y="313"/>
                    </a:cubicBezTo>
                    <a:cubicBezTo>
                      <a:pt x="730" y="140"/>
                      <a:pt x="590" y="0"/>
                      <a:pt x="418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" name="Google Shape;589;p2"/>
              <p:cNvSpPr/>
              <p:nvPr/>
            </p:nvSpPr>
            <p:spPr>
              <a:xfrm>
                <a:off x="6093325" y="40715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2"/>
              <p:cNvSpPr/>
              <p:nvPr/>
            </p:nvSpPr>
            <p:spPr>
              <a:xfrm>
                <a:off x="6116650" y="40715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2"/>
              <p:cNvSpPr/>
              <p:nvPr/>
            </p:nvSpPr>
            <p:spPr>
              <a:xfrm>
                <a:off x="6139975" y="40715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2"/>
              <p:cNvSpPr/>
              <p:nvPr/>
            </p:nvSpPr>
            <p:spPr>
              <a:xfrm>
                <a:off x="6160650" y="4071550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39" y="625"/>
                      <a:pt x="416" y="625"/>
                    </a:cubicBezTo>
                    <a:cubicBezTo>
                      <a:pt x="577" y="625"/>
                      <a:pt x="731" y="501"/>
                      <a:pt x="731" y="313"/>
                    </a:cubicBezTo>
                    <a:cubicBezTo>
                      <a:pt x="731" y="140"/>
                      <a:pt x="590" y="0"/>
                      <a:pt x="41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2"/>
              <p:cNvSpPr/>
              <p:nvPr/>
            </p:nvSpPr>
            <p:spPr>
              <a:xfrm>
                <a:off x="6186625" y="40715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2"/>
              <p:cNvSpPr/>
              <p:nvPr/>
            </p:nvSpPr>
            <p:spPr>
              <a:xfrm>
                <a:off x="6209950" y="40715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2"/>
              <p:cNvSpPr/>
              <p:nvPr/>
            </p:nvSpPr>
            <p:spPr>
              <a:xfrm>
                <a:off x="6233275" y="40715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1" y="0"/>
                      <a:pt x="0" y="140"/>
                      <a:pt x="0" y="313"/>
                    </a:cubicBezTo>
                    <a:cubicBezTo>
                      <a:pt x="0" y="485"/>
                      <a:pt x="141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2"/>
              <p:cNvSpPr/>
              <p:nvPr/>
            </p:nvSpPr>
            <p:spPr>
              <a:xfrm>
                <a:off x="6256600" y="40715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" name="Google Shape;597;p2"/>
              <p:cNvSpPr/>
              <p:nvPr/>
            </p:nvSpPr>
            <p:spPr>
              <a:xfrm>
                <a:off x="6279950" y="40715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2"/>
              <p:cNvSpPr/>
              <p:nvPr/>
            </p:nvSpPr>
            <p:spPr>
              <a:xfrm>
                <a:off x="6303250" y="40715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2"/>
              <p:cNvSpPr/>
              <p:nvPr/>
            </p:nvSpPr>
            <p:spPr>
              <a:xfrm>
                <a:off x="6323950" y="4071550"/>
                <a:ext cx="18300" cy="15625"/>
              </a:xfrm>
              <a:custGeom>
                <a:rect b="b" l="l" r="r" t="t"/>
                <a:pathLst>
                  <a:path extrusionOk="0" h="625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2"/>
                    </a:cubicBezTo>
                    <a:cubicBezTo>
                      <a:pt x="261" y="596"/>
                      <a:pt x="340" y="625"/>
                      <a:pt x="417" y="625"/>
                    </a:cubicBezTo>
                    <a:cubicBezTo>
                      <a:pt x="577" y="625"/>
                      <a:pt x="731" y="500"/>
                      <a:pt x="731" y="313"/>
                    </a:cubicBezTo>
                    <a:cubicBezTo>
                      <a:pt x="731" y="140"/>
                      <a:pt x="592" y="0"/>
                      <a:pt x="41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2"/>
              <p:cNvSpPr/>
              <p:nvPr/>
            </p:nvSpPr>
            <p:spPr>
              <a:xfrm>
                <a:off x="6349900" y="40715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3"/>
                    </a:cubicBezTo>
                    <a:cubicBezTo>
                      <a:pt x="1" y="485"/>
                      <a:pt x="142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2"/>
              <p:cNvSpPr/>
              <p:nvPr/>
            </p:nvSpPr>
            <p:spPr>
              <a:xfrm>
                <a:off x="6373250" y="40715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2"/>
              <p:cNvSpPr/>
              <p:nvPr/>
            </p:nvSpPr>
            <p:spPr>
              <a:xfrm>
                <a:off x="6396600" y="40715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2"/>
              <p:cNvSpPr/>
              <p:nvPr/>
            </p:nvSpPr>
            <p:spPr>
              <a:xfrm>
                <a:off x="6419900" y="40715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2"/>
              <p:cNvSpPr/>
              <p:nvPr/>
            </p:nvSpPr>
            <p:spPr>
              <a:xfrm>
                <a:off x="6443250" y="40715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2"/>
              <p:cNvSpPr/>
              <p:nvPr/>
            </p:nvSpPr>
            <p:spPr>
              <a:xfrm>
                <a:off x="6466550" y="40715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3"/>
                    </a:cubicBezTo>
                    <a:cubicBezTo>
                      <a:pt x="1" y="485"/>
                      <a:pt x="142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2"/>
              <p:cNvSpPr/>
              <p:nvPr/>
            </p:nvSpPr>
            <p:spPr>
              <a:xfrm>
                <a:off x="6487275" y="4071550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0"/>
                    </a:moveTo>
                    <a:cubicBezTo>
                      <a:pt x="139" y="0"/>
                      <a:pt x="1" y="337"/>
                      <a:pt x="196" y="534"/>
                    </a:cubicBezTo>
                    <a:cubicBezTo>
                      <a:pt x="260" y="597"/>
                      <a:pt x="338" y="625"/>
                      <a:pt x="415" y="625"/>
                    </a:cubicBezTo>
                    <a:cubicBezTo>
                      <a:pt x="575" y="625"/>
                      <a:pt x="730" y="501"/>
                      <a:pt x="730" y="313"/>
                    </a:cubicBezTo>
                    <a:cubicBezTo>
                      <a:pt x="730" y="140"/>
                      <a:pt x="591" y="0"/>
                      <a:pt x="418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2"/>
              <p:cNvSpPr/>
              <p:nvPr/>
            </p:nvSpPr>
            <p:spPr>
              <a:xfrm>
                <a:off x="6513250" y="40715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4" y="625"/>
                      <a:pt x="625" y="485"/>
                      <a:pt x="625" y="313"/>
                    </a:cubicBezTo>
                    <a:cubicBezTo>
                      <a:pt x="625" y="140"/>
                      <a:pt x="484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2"/>
              <p:cNvSpPr/>
              <p:nvPr/>
            </p:nvSpPr>
            <p:spPr>
              <a:xfrm>
                <a:off x="5930025" y="405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6"/>
                      <a:pt x="313" y="626"/>
                    </a:cubicBezTo>
                    <a:cubicBezTo>
                      <a:pt x="485" y="626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2"/>
              <p:cNvSpPr/>
              <p:nvPr/>
            </p:nvSpPr>
            <p:spPr>
              <a:xfrm>
                <a:off x="5953325" y="405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6"/>
                      <a:pt x="141" y="626"/>
                      <a:pt x="313" y="626"/>
                    </a:cubicBezTo>
                    <a:cubicBezTo>
                      <a:pt x="486" y="626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2"/>
              <p:cNvSpPr/>
              <p:nvPr/>
            </p:nvSpPr>
            <p:spPr>
              <a:xfrm>
                <a:off x="5976675" y="405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6"/>
                      <a:pt x="313" y="626"/>
                    </a:cubicBezTo>
                    <a:cubicBezTo>
                      <a:pt x="485" y="626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2"/>
              <p:cNvSpPr/>
              <p:nvPr/>
            </p:nvSpPr>
            <p:spPr>
              <a:xfrm>
                <a:off x="5999975" y="405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1" y="140"/>
                      <a:pt x="1" y="313"/>
                    </a:cubicBezTo>
                    <a:cubicBezTo>
                      <a:pt x="1" y="486"/>
                      <a:pt x="141" y="626"/>
                      <a:pt x="313" y="626"/>
                    </a:cubicBezTo>
                    <a:cubicBezTo>
                      <a:pt x="486" y="626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2"/>
              <p:cNvSpPr/>
              <p:nvPr/>
            </p:nvSpPr>
            <p:spPr>
              <a:xfrm>
                <a:off x="6023325" y="405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6"/>
                      <a:pt x="313" y="626"/>
                    </a:cubicBezTo>
                    <a:cubicBezTo>
                      <a:pt x="485" y="626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2"/>
              <p:cNvSpPr/>
              <p:nvPr/>
            </p:nvSpPr>
            <p:spPr>
              <a:xfrm>
                <a:off x="6046675" y="405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39" y="1"/>
                      <a:pt x="0" y="140"/>
                      <a:pt x="0" y="313"/>
                    </a:cubicBezTo>
                    <a:cubicBezTo>
                      <a:pt x="0" y="486"/>
                      <a:pt x="139" y="626"/>
                      <a:pt x="312" y="626"/>
                    </a:cubicBezTo>
                    <a:cubicBezTo>
                      <a:pt x="485" y="626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2"/>
              <p:cNvSpPr/>
              <p:nvPr/>
            </p:nvSpPr>
            <p:spPr>
              <a:xfrm>
                <a:off x="6067350" y="4051525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1"/>
                    </a:moveTo>
                    <a:cubicBezTo>
                      <a:pt x="140" y="1"/>
                      <a:pt x="1" y="336"/>
                      <a:pt x="198" y="533"/>
                    </a:cubicBezTo>
                    <a:cubicBezTo>
                      <a:pt x="261" y="597"/>
                      <a:pt x="339" y="625"/>
                      <a:pt x="416" y="625"/>
                    </a:cubicBezTo>
                    <a:cubicBezTo>
                      <a:pt x="576" y="625"/>
                      <a:pt x="730" y="501"/>
                      <a:pt x="730" y="313"/>
                    </a:cubicBezTo>
                    <a:cubicBezTo>
                      <a:pt x="730" y="140"/>
                      <a:pt x="590" y="1"/>
                      <a:pt x="418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2"/>
              <p:cNvSpPr/>
              <p:nvPr/>
            </p:nvSpPr>
            <p:spPr>
              <a:xfrm>
                <a:off x="6093325" y="405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6"/>
                      <a:pt x="312" y="626"/>
                    </a:cubicBezTo>
                    <a:cubicBezTo>
                      <a:pt x="485" y="626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2"/>
              <p:cNvSpPr/>
              <p:nvPr/>
            </p:nvSpPr>
            <p:spPr>
              <a:xfrm>
                <a:off x="6116650" y="405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6"/>
                      <a:pt x="313" y="626"/>
                    </a:cubicBezTo>
                    <a:cubicBezTo>
                      <a:pt x="484" y="626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2"/>
              <p:cNvSpPr/>
              <p:nvPr/>
            </p:nvSpPr>
            <p:spPr>
              <a:xfrm>
                <a:off x="6139975" y="405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6"/>
                      <a:pt x="312" y="626"/>
                    </a:cubicBezTo>
                    <a:cubicBezTo>
                      <a:pt x="485" y="626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2"/>
              <p:cNvSpPr/>
              <p:nvPr/>
            </p:nvSpPr>
            <p:spPr>
              <a:xfrm>
                <a:off x="6160650" y="4051525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1"/>
                    </a:moveTo>
                    <a:cubicBezTo>
                      <a:pt x="140" y="1"/>
                      <a:pt x="1" y="336"/>
                      <a:pt x="198" y="533"/>
                    </a:cubicBezTo>
                    <a:cubicBezTo>
                      <a:pt x="262" y="597"/>
                      <a:pt x="340" y="625"/>
                      <a:pt x="417" y="625"/>
                    </a:cubicBezTo>
                    <a:cubicBezTo>
                      <a:pt x="577" y="625"/>
                      <a:pt x="731" y="501"/>
                      <a:pt x="731" y="313"/>
                    </a:cubicBezTo>
                    <a:cubicBezTo>
                      <a:pt x="731" y="140"/>
                      <a:pt x="590" y="1"/>
                      <a:pt x="41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2"/>
              <p:cNvSpPr/>
              <p:nvPr/>
            </p:nvSpPr>
            <p:spPr>
              <a:xfrm>
                <a:off x="6186625" y="405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6"/>
                      <a:pt x="312" y="626"/>
                    </a:cubicBezTo>
                    <a:cubicBezTo>
                      <a:pt x="485" y="626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2"/>
              <p:cNvSpPr/>
              <p:nvPr/>
            </p:nvSpPr>
            <p:spPr>
              <a:xfrm>
                <a:off x="6209950" y="405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6"/>
                      <a:pt x="313" y="626"/>
                    </a:cubicBezTo>
                    <a:cubicBezTo>
                      <a:pt x="486" y="626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2"/>
              <p:cNvSpPr/>
              <p:nvPr/>
            </p:nvSpPr>
            <p:spPr>
              <a:xfrm>
                <a:off x="6233275" y="405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6"/>
                      <a:pt x="141" y="626"/>
                      <a:pt x="312" y="626"/>
                    </a:cubicBezTo>
                    <a:cubicBezTo>
                      <a:pt x="485" y="626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2"/>
              <p:cNvSpPr/>
              <p:nvPr/>
            </p:nvSpPr>
            <p:spPr>
              <a:xfrm>
                <a:off x="6256600" y="405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6"/>
                      <a:pt x="313" y="626"/>
                    </a:cubicBezTo>
                    <a:cubicBezTo>
                      <a:pt x="486" y="626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2"/>
              <p:cNvSpPr/>
              <p:nvPr/>
            </p:nvSpPr>
            <p:spPr>
              <a:xfrm>
                <a:off x="6279950" y="405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6"/>
                      <a:pt x="313" y="626"/>
                    </a:cubicBezTo>
                    <a:cubicBezTo>
                      <a:pt x="484" y="626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2"/>
              <p:cNvSpPr/>
              <p:nvPr/>
            </p:nvSpPr>
            <p:spPr>
              <a:xfrm>
                <a:off x="6303250" y="405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6"/>
                      <a:pt x="313" y="626"/>
                    </a:cubicBezTo>
                    <a:cubicBezTo>
                      <a:pt x="486" y="626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2"/>
              <p:cNvSpPr/>
              <p:nvPr/>
            </p:nvSpPr>
            <p:spPr>
              <a:xfrm>
                <a:off x="6323950" y="4051525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22" y="1"/>
                    </a:moveTo>
                    <a:cubicBezTo>
                      <a:pt x="421" y="1"/>
                      <a:pt x="420" y="1"/>
                      <a:pt x="419" y="1"/>
                    </a:cubicBezTo>
                    <a:cubicBezTo>
                      <a:pt x="418" y="1"/>
                      <a:pt x="418" y="1"/>
                      <a:pt x="417" y="1"/>
                    </a:cubicBezTo>
                    <a:cubicBezTo>
                      <a:pt x="139" y="1"/>
                      <a:pt x="1" y="336"/>
                      <a:pt x="198" y="533"/>
                    </a:cubicBezTo>
                    <a:cubicBezTo>
                      <a:pt x="261" y="597"/>
                      <a:pt x="340" y="625"/>
                      <a:pt x="417" y="625"/>
                    </a:cubicBezTo>
                    <a:cubicBezTo>
                      <a:pt x="577" y="625"/>
                      <a:pt x="731" y="501"/>
                      <a:pt x="731" y="313"/>
                    </a:cubicBezTo>
                    <a:cubicBezTo>
                      <a:pt x="731" y="141"/>
                      <a:pt x="593" y="1"/>
                      <a:pt x="42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2"/>
              <p:cNvSpPr/>
              <p:nvPr/>
            </p:nvSpPr>
            <p:spPr>
              <a:xfrm>
                <a:off x="6349900" y="405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6"/>
                      <a:pt x="313" y="626"/>
                    </a:cubicBezTo>
                    <a:cubicBezTo>
                      <a:pt x="486" y="626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2"/>
              <p:cNvSpPr/>
              <p:nvPr/>
            </p:nvSpPr>
            <p:spPr>
              <a:xfrm>
                <a:off x="6373250" y="405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6"/>
                      <a:pt x="313" y="626"/>
                    </a:cubicBezTo>
                    <a:cubicBezTo>
                      <a:pt x="486" y="626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2"/>
              <p:cNvSpPr/>
              <p:nvPr/>
            </p:nvSpPr>
            <p:spPr>
              <a:xfrm>
                <a:off x="6396600" y="405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6"/>
                      <a:pt x="313" y="626"/>
                    </a:cubicBezTo>
                    <a:cubicBezTo>
                      <a:pt x="484" y="626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2"/>
              <p:cNvSpPr/>
              <p:nvPr/>
            </p:nvSpPr>
            <p:spPr>
              <a:xfrm>
                <a:off x="6419900" y="405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6"/>
                      <a:pt x="313" y="626"/>
                    </a:cubicBezTo>
                    <a:cubicBezTo>
                      <a:pt x="486" y="626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2"/>
              <p:cNvSpPr/>
              <p:nvPr/>
            </p:nvSpPr>
            <p:spPr>
              <a:xfrm>
                <a:off x="6443250" y="405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6"/>
                      <a:pt x="313" y="626"/>
                    </a:cubicBezTo>
                    <a:cubicBezTo>
                      <a:pt x="485" y="626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2"/>
              <p:cNvSpPr/>
              <p:nvPr/>
            </p:nvSpPr>
            <p:spPr>
              <a:xfrm>
                <a:off x="6466550" y="405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6"/>
                      <a:pt x="313" y="626"/>
                    </a:cubicBezTo>
                    <a:cubicBezTo>
                      <a:pt x="486" y="626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2"/>
              <p:cNvSpPr/>
              <p:nvPr/>
            </p:nvSpPr>
            <p:spPr>
              <a:xfrm>
                <a:off x="6487275" y="4051525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1"/>
                    </a:moveTo>
                    <a:cubicBezTo>
                      <a:pt x="139" y="1"/>
                      <a:pt x="1" y="336"/>
                      <a:pt x="196" y="533"/>
                    </a:cubicBezTo>
                    <a:cubicBezTo>
                      <a:pt x="260" y="597"/>
                      <a:pt x="339" y="625"/>
                      <a:pt x="415" y="625"/>
                    </a:cubicBezTo>
                    <a:cubicBezTo>
                      <a:pt x="576" y="625"/>
                      <a:pt x="730" y="501"/>
                      <a:pt x="730" y="313"/>
                    </a:cubicBezTo>
                    <a:cubicBezTo>
                      <a:pt x="730" y="140"/>
                      <a:pt x="591" y="1"/>
                      <a:pt x="418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2"/>
              <p:cNvSpPr/>
              <p:nvPr/>
            </p:nvSpPr>
            <p:spPr>
              <a:xfrm>
                <a:off x="6513250" y="405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6"/>
                      <a:pt x="312" y="626"/>
                    </a:cubicBezTo>
                    <a:cubicBezTo>
                      <a:pt x="484" y="626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2"/>
              <p:cNvSpPr/>
              <p:nvPr/>
            </p:nvSpPr>
            <p:spPr>
              <a:xfrm>
                <a:off x="5953325" y="403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6"/>
                      <a:pt x="141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2"/>
              <p:cNvSpPr/>
              <p:nvPr/>
            </p:nvSpPr>
            <p:spPr>
              <a:xfrm>
                <a:off x="5976675" y="403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2"/>
              <p:cNvSpPr/>
              <p:nvPr/>
            </p:nvSpPr>
            <p:spPr>
              <a:xfrm>
                <a:off x="5930025" y="403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2"/>
              <p:cNvSpPr/>
              <p:nvPr/>
            </p:nvSpPr>
            <p:spPr>
              <a:xfrm>
                <a:off x="5999975" y="403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1" y="140"/>
                      <a:pt x="1" y="313"/>
                    </a:cubicBezTo>
                    <a:cubicBezTo>
                      <a:pt x="1" y="486"/>
                      <a:pt x="141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2"/>
              <p:cNvSpPr/>
              <p:nvPr/>
            </p:nvSpPr>
            <p:spPr>
              <a:xfrm>
                <a:off x="6023325" y="403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2"/>
              <p:cNvSpPr/>
              <p:nvPr/>
            </p:nvSpPr>
            <p:spPr>
              <a:xfrm>
                <a:off x="6046675" y="403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39" y="1"/>
                      <a:pt x="0" y="140"/>
                      <a:pt x="0" y="313"/>
                    </a:cubicBezTo>
                    <a:cubicBezTo>
                      <a:pt x="0" y="486"/>
                      <a:pt x="139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2"/>
              <p:cNvSpPr/>
              <p:nvPr/>
            </p:nvSpPr>
            <p:spPr>
              <a:xfrm>
                <a:off x="6067350" y="4031525"/>
                <a:ext cx="18250" cy="15625"/>
              </a:xfrm>
              <a:custGeom>
                <a:rect b="b" l="l" r="r" t="t"/>
                <a:pathLst>
                  <a:path extrusionOk="0" h="625" w="730">
                    <a:moveTo>
                      <a:pt x="418" y="1"/>
                    </a:moveTo>
                    <a:cubicBezTo>
                      <a:pt x="140" y="1"/>
                      <a:pt x="1" y="337"/>
                      <a:pt x="198" y="533"/>
                    </a:cubicBezTo>
                    <a:cubicBezTo>
                      <a:pt x="261" y="596"/>
                      <a:pt x="339" y="625"/>
                      <a:pt x="416" y="625"/>
                    </a:cubicBezTo>
                    <a:cubicBezTo>
                      <a:pt x="576" y="625"/>
                      <a:pt x="730" y="500"/>
                      <a:pt x="730" y="313"/>
                    </a:cubicBezTo>
                    <a:cubicBezTo>
                      <a:pt x="730" y="140"/>
                      <a:pt x="590" y="1"/>
                      <a:pt x="418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2"/>
              <p:cNvSpPr/>
              <p:nvPr/>
            </p:nvSpPr>
            <p:spPr>
              <a:xfrm>
                <a:off x="6093325" y="403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2"/>
              <p:cNvSpPr/>
              <p:nvPr/>
            </p:nvSpPr>
            <p:spPr>
              <a:xfrm>
                <a:off x="6116650" y="403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2"/>
              <p:cNvSpPr/>
              <p:nvPr/>
            </p:nvSpPr>
            <p:spPr>
              <a:xfrm>
                <a:off x="6139975" y="403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2"/>
              <p:cNvSpPr/>
              <p:nvPr/>
            </p:nvSpPr>
            <p:spPr>
              <a:xfrm>
                <a:off x="6160650" y="4031525"/>
                <a:ext cx="18300" cy="15625"/>
              </a:xfrm>
              <a:custGeom>
                <a:rect b="b" l="l" r="r" t="t"/>
                <a:pathLst>
                  <a:path extrusionOk="0" h="625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3"/>
                    </a:cubicBezTo>
                    <a:cubicBezTo>
                      <a:pt x="262" y="596"/>
                      <a:pt x="340" y="625"/>
                      <a:pt x="417" y="625"/>
                    </a:cubicBezTo>
                    <a:cubicBezTo>
                      <a:pt x="577" y="625"/>
                      <a:pt x="731" y="500"/>
                      <a:pt x="731" y="313"/>
                    </a:cubicBezTo>
                    <a:cubicBezTo>
                      <a:pt x="731" y="140"/>
                      <a:pt x="590" y="1"/>
                      <a:pt x="41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2"/>
              <p:cNvSpPr/>
              <p:nvPr/>
            </p:nvSpPr>
            <p:spPr>
              <a:xfrm>
                <a:off x="6186625" y="403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2"/>
              <p:cNvSpPr/>
              <p:nvPr/>
            </p:nvSpPr>
            <p:spPr>
              <a:xfrm>
                <a:off x="6209950" y="403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2"/>
              <p:cNvSpPr/>
              <p:nvPr/>
            </p:nvSpPr>
            <p:spPr>
              <a:xfrm>
                <a:off x="6233275" y="403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6"/>
                      <a:pt x="141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p2"/>
              <p:cNvSpPr/>
              <p:nvPr/>
            </p:nvSpPr>
            <p:spPr>
              <a:xfrm>
                <a:off x="6256600" y="403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2"/>
              <p:cNvSpPr/>
              <p:nvPr/>
            </p:nvSpPr>
            <p:spPr>
              <a:xfrm>
                <a:off x="6279950" y="403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2"/>
              <p:cNvSpPr/>
              <p:nvPr/>
            </p:nvSpPr>
            <p:spPr>
              <a:xfrm>
                <a:off x="6303250" y="403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p2"/>
              <p:cNvSpPr/>
              <p:nvPr/>
            </p:nvSpPr>
            <p:spPr>
              <a:xfrm>
                <a:off x="6323950" y="4031525"/>
                <a:ext cx="18300" cy="15625"/>
              </a:xfrm>
              <a:custGeom>
                <a:rect b="b" l="l" r="r" t="t"/>
                <a:pathLst>
                  <a:path extrusionOk="0" h="625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3"/>
                    </a:cubicBezTo>
                    <a:cubicBezTo>
                      <a:pt x="261" y="596"/>
                      <a:pt x="340" y="625"/>
                      <a:pt x="417" y="625"/>
                    </a:cubicBezTo>
                    <a:cubicBezTo>
                      <a:pt x="577" y="625"/>
                      <a:pt x="731" y="500"/>
                      <a:pt x="731" y="313"/>
                    </a:cubicBezTo>
                    <a:cubicBezTo>
                      <a:pt x="731" y="140"/>
                      <a:pt x="592" y="1"/>
                      <a:pt x="41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2"/>
              <p:cNvSpPr/>
              <p:nvPr/>
            </p:nvSpPr>
            <p:spPr>
              <a:xfrm>
                <a:off x="6349900" y="403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2"/>
              <p:cNvSpPr/>
              <p:nvPr/>
            </p:nvSpPr>
            <p:spPr>
              <a:xfrm>
                <a:off x="6373250" y="403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2"/>
              <p:cNvSpPr/>
              <p:nvPr/>
            </p:nvSpPr>
            <p:spPr>
              <a:xfrm>
                <a:off x="6396600" y="403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2"/>
              <p:cNvSpPr/>
              <p:nvPr/>
            </p:nvSpPr>
            <p:spPr>
              <a:xfrm>
                <a:off x="6419900" y="403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2"/>
              <p:cNvSpPr/>
              <p:nvPr/>
            </p:nvSpPr>
            <p:spPr>
              <a:xfrm>
                <a:off x="6443250" y="403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2"/>
              <p:cNvSpPr/>
              <p:nvPr/>
            </p:nvSpPr>
            <p:spPr>
              <a:xfrm>
                <a:off x="6466550" y="403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2"/>
              <p:cNvSpPr/>
              <p:nvPr/>
            </p:nvSpPr>
            <p:spPr>
              <a:xfrm>
                <a:off x="6487275" y="4031525"/>
                <a:ext cx="18250" cy="15625"/>
              </a:xfrm>
              <a:custGeom>
                <a:rect b="b" l="l" r="r" t="t"/>
                <a:pathLst>
                  <a:path extrusionOk="0" h="625" w="730">
                    <a:moveTo>
                      <a:pt x="418" y="1"/>
                    </a:moveTo>
                    <a:cubicBezTo>
                      <a:pt x="139" y="1"/>
                      <a:pt x="1" y="337"/>
                      <a:pt x="196" y="533"/>
                    </a:cubicBezTo>
                    <a:cubicBezTo>
                      <a:pt x="260" y="596"/>
                      <a:pt x="339" y="625"/>
                      <a:pt x="415" y="625"/>
                    </a:cubicBezTo>
                    <a:cubicBezTo>
                      <a:pt x="576" y="625"/>
                      <a:pt x="730" y="500"/>
                      <a:pt x="730" y="313"/>
                    </a:cubicBezTo>
                    <a:cubicBezTo>
                      <a:pt x="730" y="140"/>
                      <a:pt x="591" y="1"/>
                      <a:pt x="418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" name="Google Shape;659;p2"/>
              <p:cNvSpPr/>
              <p:nvPr/>
            </p:nvSpPr>
            <p:spPr>
              <a:xfrm>
                <a:off x="6513250" y="403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p2"/>
              <p:cNvSpPr/>
              <p:nvPr/>
            </p:nvSpPr>
            <p:spPr>
              <a:xfrm>
                <a:off x="5953325" y="40115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1" y="0"/>
                      <a:pt x="0" y="140"/>
                      <a:pt x="0" y="313"/>
                    </a:cubicBezTo>
                    <a:cubicBezTo>
                      <a:pt x="0" y="484"/>
                      <a:pt x="141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2"/>
              <p:cNvSpPr/>
              <p:nvPr/>
            </p:nvSpPr>
            <p:spPr>
              <a:xfrm>
                <a:off x="5976675" y="40115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2"/>
              <p:cNvSpPr/>
              <p:nvPr/>
            </p:nvSpPr>
            <p:spPr>
              <a:xfrm>
                <a:off x="5999975" y="40115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1" y="0"/>
                      <a:pt x="1" y="140"/>
                      <a:pt x="1" y="313"/>
                    </a:cubicBezTo>
                    <a:cubicBezTo>
                      <a:pt x="1" y="484"/>
                      <a:pt x="141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2"/>
              <p:cNvSpPr/>
              <p:nvPr/>
            </p:nvSpPr>
            <p:spPr>
              <a:xfrm>
                <a:off x="6023325" y="40115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2"/>
              <p:cNvSpPr/>
              <p:nvPr/>
            </p:nvSpPr>
            <p:spPr>
              <a:xfrm>
                <a:off x="6046675" y="40115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39" y="0"/>
                      <a:pt x="0" y="140"/>
                      <a:pt x="0" y="313"/>
                    </a:cubicBezTo>
                    <a:cubicBezTo>
                      <a:pt x="0" y="484"/>
                      <a:pt x="139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2"/>
              <p:cNvSpPr/>
              <p:nvPr/>
            </p:nvSpPr>
            <p:spPr>
              <a:xfrm>
                <a:off x="6067350" y="4011525"/>
                <a:ext cx="18250" cy="15625"/>
              </a:xfrm>
              <a:custGeom>
                <a:rect b="b" l="l" r="r" t="t"/>
                <a:pathLst>
                  <a:path extrusionOk="0" h="625" w="730">
                    <a:moveTo>
                      <a:pt x="418" y="0"/>
                    </a:moveTo>
                    <a:cubicBezTo>
                      <a:pt x="140" y="0"/>
                      <a:pt x="1" y="337"/>
                      <a:pt x="198" y="532"/>
                    </a:cubicBezTo>
                    <a:cubicBezTo>
                      <a:pt x="261" y="596"/>
                      <a:pt x="339" y="625"/>
                      <a:pt x="416" y="625"/>
                    </a:cubicBezTo>
                    <a:cubicBezTo>
                      <a:pt x="576" y="625"/>
                      <a:pt x="730" y="500"/>
                      <a:pt x="730" y="313"/>
                    </a:cubicBezTo>
                    <a:cubicBezTo>
                      <a:pt x="730" y="140"/>
                      <a:pt x="590" y="0"/>
                      <a:pt x="418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2"/>
              <p:cNvSpPr/>
              <p:nvPr/>
            </p:nvSpPr>
            <p:spPr>
              <a:xfrm>
                <a:off x="6093325" y="40115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2"/>
              <p:cNvSpPr/>
              <p:nvPr/>
            </p:nvSpPr>
            <p:spPr>
              <a:xfrm>
                <a:off x="6116650" y="40115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2"/>
              <p:cNvSpPr/>
              <p:nvPr/>
            </p:nvSpPr>
            <p:spPr>
              <a:xfrm>
                <a:off x="6139975" y="40115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2"/>
              <p:cNvSpPr/>
              <p:nvPr/>
            </p:nvSpPr>
            <p:spPr>
              <a:xfrm>
                <a:off x="6160650" y="4011525"/>
                <a:ext cx="18300" cy="15625"/>
              </a:xfrm>
              <a:custGeom>
                <a:rect b="b" l="l" r="r" t="t"/>
                <a:pathLst>
                  <a:path extrusionOk="0" h="625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2"/>
                    </a:cubicBezTo>
                    <a:cubicBezTo>
                      <a:pt x="262" y="596"/>
                      <a:pt x="340" y="625"/>
                      <a:pt x="417" y="625"/>
                    </a:cubicBezTo>
                    <a:cubicBezTo>
                      <a:pt x="577" y="625"/>
                      <a:pt x="731" y="500"/>
                      <a:pt x="731" y="313"/>
                    </a:cubicBezTo>
                    <a:cubicBezTo>
                      <a:pt x="731" y="140"/>
                      <a:pt x="590" y="0"/>
                      <a:pt x="41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2"/>
              <p:cNvSpPr/>
              <p:nvPr/>
            </p:nvSpPr>
            <p:spPr>
              <a:xfrm>
                <a:off x="6186625" y="40115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2"/>
              <p:cNvSpPr/>
              <p:nvPr/>
            </p:nvSpPr>
            <p:spPr>
              <a:xfrm>
                <a:off x="6209950" y="40115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2"/>
              <p:cNvSpPr/>
              <p:nvPr/>
            </p:nvSpPr>
            <p:spPr>
              <a:xfrm>
                <a:off x="6233275" y="40115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1" y="0"/>
                      <a:pt x="0" y="140"/>
                      <a:pt x="0" y="313"/>
                    </a:cubicBezTo>
                    <a:cubicBezTo>
                      <a:pt x="0" y="484"/>
                      <a:pt x="141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2"/>
              <p:cNvSpPr/>
              <p:nvPr/>
            </p:nvSpPr>
            <p:spPr>
              <a:xfrm>
                <a:off x="6256600" y="40115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2"/>
              <p:cNvSpPr/>
              <p:nvPr/>
            </p:nvSpPr>
            <p:spPr>
              <a:xfrm>
                <a:off x="6279950" y="40115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2"/>
              <p:cNvSpPr/>
              <p:nvPr/>
            </p:nvSpPr>
            <p:spPr>
              <a:xfrm>
                <a:off x="6303250" y="40115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2"/>
              <p:cNvSpPr/>
              <p:nvPr/>
            </p:nvSpPr>
            <p:spPr>
              <a:xfrm>
                <a:off x="6323950" y="4011525"/>
                <a:ext cx="18300" cy="15625"/>
              </a:xfrm>
              <a:custGeom>
                <a:rect b="b" l="l" r="r" t="t"/>
                <a:pathLst>
                  <a:path extrusionOk="0" h="625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2"/>
                    </a:cubicBezTo>
                    <a:cubicBezTo>
                      <a:pt x="261" y="596"/>
                      <a:pt x="340" y="625"/>
                      <a:pt x="417" y="625"/>
                    </a:cubicBezTo>
                    <a:cubicBezTo>
                      <a:pt x="577" y="625"/>
                      <a:pt x="731" y="500"/>
                      <a:pt x="731" y="313"/>
                    </a:cubicBezTo>
                    <a:cubicBezTo>
                      <a:pt x="731" y="140"/>
                      <a:pt x="592" y="0"/>
                      <a:pt x="41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2"/>
              <p:cNvSpPr/>
              <p:nvPr/>
            </p:nvSpPr>
            <p:spPr>
              <a:xfrm>
                <a:off x="6349900" y="40115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3"/>
                    </a:cubicBezTo>
                    <a:cubicBezTo>
                      <a:pt x="1" y="484"/>
                      <a:pt x="142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2"/>
              <p:cNvSpPr/>
              <p:nvPr/>
            </p:nvSpPr>
            <p:spPr>
              <a:xfrm>
                <a:off x="6373250" y="40115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2"/>
              <p:cNvSpPr/>
              <p:nvPr/>
            </p:nvSpPr>
            <p:spPr>
              <a:xfrm>
                <a:off x="6396600" y="40115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2"/>
              <p:cNvSpPr/>
              <p:nvPr/>
            </p:nvSpPr>
            <p:spPr>
              <a:xfrm>
                <a:off x="6419900" y="40115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2"/>
              <p:cNvSpPr/>
              <p:nvPr/>
            </p:nvSpPr>
            <p:spPr>
              <a:xfrm>
                <a:off x="6443250" y="40115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2"/>
              <p:cNvSpPr/>
              <p:nvPr/>
            </p:nvSpPr>
            <p:spPr>
              <a:xfrm>
                <a:off x="6466550" y="40115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3"/>
                    </a:cubicBezTo>
                    <a:cubicBezTo>
                      <a:pt x="1" y="484"/>
                      <a:pt x="142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2"/>
              <p:cNvSpPr/>
              <p:nvPr/>
            </p:nvSpPr>
            <p:spPr>
              <a:xfrm>
                <a:off x="6487275" y="4011525"/>
                <a:ext cx="18250" cy="15625"/>
              </a:xfrm>
              <a:custGeom>
                <a:rect b="b" l="l" r="r" t="t"/>
                <a:pathLst>
                  <a:path extrusionOk="0" h="625" w="730">
                    <a:moveTo>
                      <a:pt x="418" y="0"/>
                    </a:moveTo>
                    <a:cubicBezTo>
                      <a:pt x="139" y="0"/>
                      <a:pt x="1" y="337"/>
                      <a:pt x="196" y="532"/>
                    </a:cubicBezTo>
                    <a:cubicBezTo>
                      <a:pt x="260" y="596"/>
                      <a:pt x="339" y="625"/>
                      <a:pt x="415" y="625"/>
                    </a:cubicBezTo>
                    <a:cubicBezTo>
                      <a:pt x="576" y="625"/>
                      <a:pt x="730" y="500"/>
                      <a:pt x="730" y="313"/>
                    </a:cubicBezTo>
                    <a:cubicBezTo>
                      <a:pt x="730" y="140"/>
                      <a:pt x="591" y="0"/>
                      <a:pt x="418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2"/>
              <p:cNvSpPr/>
              <p:nvPr/>
            </p:nvSpPr>
            <p:spPr>
              <a:xfrm>
                <a:off x="6513250" y="40115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2"/>
              <p:cNvSpPr/>
              <p:nvPr/>
            </p:nvSpPr>
            <p:spPr>
              <a:xfrm>
                <a:off x="5953325" y="399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4"/>
                      <a:pt x="141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2"/>
              <p:cNvSpPr/>
              <p:nvPr/>
            </p:nvSpPr>
            <p:spPr>
              <a:xfrm>
                <a:off x="5976675" y="399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2"/>
              <p:cNvSpPr/>
              <p:nvPr/>
            </p:nvSpPr>
            <p:spPr>
              <a:xfrm>
                <a:off x="5999975" y="399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1" y="140"/>
                      <a:pt x="1" y="313"/>
                    </a:cubicBezTo>
                    <a:cubicBezTo>
                      <a:pt x="1" y="484"/>
                      <a:pt x="141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2"/>
              <p:cNvSpPr/>
              <p:nvPr/>
            </p:nvSpPr>
            <p:spPr>
              <a:xfrm>
                <a:off x="6023325" y="399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2"/>
              <p:cNvSpPr/>
              <p:nvPr/>
            </p:nvSpPr>
            <p:spPr>
              <a:xfrm>
                <a:off x="6046675" y="399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39" y="1"/>
                      <a:pt x="0" y="140"/>
                      <a:pt x="0" y="313"/>
                    </a:cubicBezTo>
                    <a:cubicBezTo>
                      <a:pt x="0" y="484"/>
                      <a:pt x="139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2"/>
              <p:cNvSpPr/>
              <p:nvPr/>
            </p:nvSpPr>
            <p:spPr>
              <a:xfrm>
                <a:off x="6067350" y="3991500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1"/>
                    </a:moveTo>
                    <a:cubicBezTo>
                      <a:pt x="140" y="1"/>
                      <a:pt x="1" y="337"/>
                      <a:pt x="198" y="533"/>
                    </a:cubicBezTo>
                    <a:cubicBezTo>
                      <a:pt x="261" y="597"/>
                      <a:pt x="339" y="625"/>
                      <a:pt x="416" y="625"/>
                    </a:cubicBezTo>
                    <a:cubicBezTo>
                      <a:pt x="576" y="625"/>
                      <a:pt x="730" y="501"/>
                      <a:pt x="730" y="313"/>
                    </a:cubicBezTo>
                    <a:cubicBezTo>
                      <a:pt x="730" y="140"/>
                      <a:pt x="590" y="1"/>
                      <a:pt x="418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2"/>
              <p:cNvSpPr/>
              <p:nvPr/>
            </p:nvSpPr>
            <p:spPr>
              <a:xfrm>
                <a:off x="6093325" y="399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2"/>
              <p:cNvSpPr/>
              <p:nvPr/>
            </p:nvSpPr>
            <p:spPr>
              <a:xfrm>
                <a:off x="6116650" y="399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2"/>
              <p:cNvSpPr/>
              <p:nvPr/>
            </p:nvSpPr>
            <p:spPr>
              <a:xfrm>
                <a:off x="6139975" y="399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2"/>
              <p:cNvSpPr/>
              <p:nvPr/>
            </p:nvSpPr>
            <p:spPr>
              <a:xfrm>
                <a:off x="6160650" y="3991500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3"/>
                    </a:cubicBezTo>
                    <a:cubicBezTo>
                      <a:pt x="262" y="597"/>
                      <a:pt x="340" y="625"/>
                      <a:pt x="417" y="625"/>
                    </a:cubicBezTo>
                    <a:cubicBezTo>
                      <a:pt x="577" y="625"/>
                      <a:pt x="731" y="501"/>
                      <a:pt x="731" y="313"/>
                    </a:cubicBezTo>
                    <a:cubicBezTo>
                      <a:pt x="731" y="140"/>
                      <a:pt x="590" y="1"/>
                      <a:pt x="41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2"/>
              <p:cNvSpPr/>
              <p:nvPr/>
            </p:nvSpPr>
            <p:spPr>
              <a:xfrm>
                <a:off x="6186625" y="399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2"/>
              <p:cNvSpPr/>
              <p:nvPr/>
            </p:nvSpPr>
            <p:spPr>
              <a:xfrm>
                <a:off x="6209950" y="399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2"/>
              <p:cNvSpPr/>
              <p:nvPr/>
            </p:nvSpPr>
            <p:spPr>
              <a:xfrm>
                <a:off x="6233275" y="399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4"/>
                      <a:pt x="141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2"/>
              <p:cNvSpPr/>
              <p:nvPr/>
            </p:nvSpPr>
            <p:spPr>
              <a:xfrm>
                <a:off x="6256600" y="399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" name="Google Shape;699;p2"/>
              <p:cNvSpPr/>
              <p:nvPr/>
            </p:nvSpPr>
            <p:spPr>
              <a:xfrm>
                <a:off x="6279950" y="399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p2"/>
              <p:cNvSpPr/>
              <p:nvPr/>
            </p:nvSpPr>
            <p:spPr>
              <a:xfrm>
                <a:off x="6303250" y="399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p2"/>
              <p:cNvSpPr/>
              <p:nvPr/>
            </p:nvSpPr>
            <p:spPr>
              <a:xfrm>
                <a:off x="6323950" y="3991500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1"/>
                    </a:moveTo>
                    <a:cubicBezTo>
                      <a:pt x="140" y="1"/>
                      <a:pt x="1" y="336"/>
                      <a:pt x="198" y="533"/>
                    </a:cubicBezTo>
                    <a:cubicBezTo>
                      <a:pt x="261" y="597"/>
                      <a:pt x="340" y="625"/>
                      <a:pt x="417" y="625"/>
                    </a:cubicBezTo>
                    <a:cubicBezTo>
                      <a:pt x="577" y="625"/>
                      <a:pt x="731" y="501"/>
                      <a:pt x="731" y="313"/>
                    </a:cubicBezTo>
                    <a:cubicBezTo>
                      <a:pt x="731" y="140"/>
                      <a:pt x="592" y="1"/>
                      <a:pt x="41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" name="Google Shape;702;p2"/>
              <p:cNvSpPr/>
              <p:nvPr/>
            </p:nvSpPr>
            <p:spPr>
              <a:xfrm>
                <a:off x="6349900" y="399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4"/>
                      <a:pt x="142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2"/>
              <p:cNvSpPr/>
              <p:nvPr/>
            </p:nvSpPr>
            <p:spPr>
              <a:xfrm>
                <a:off x="6373250" y="399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2"/>
              <p:cNvSpPr/>
              <p:nvPr/>
            </p:nvSpPr>
            <p:spPr>
              <a:xfrm>
                <a:off x="6396600" y="399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2"/>
              <p:cNvSpPr/>
              <p:nvPr/>
            </p:nvSpPr>
            <p:spPr>
              <a:xfrm>
                <a:off x="6419900" y="399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2"/>
              <p:cNvSpPr/>
              <p:nvPr/>
            </p:nvSpPr>
            <p:spPr>
              <a:xfrm>
                <a:off x="6443250" y="399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2"/>
              <p:cNvSpPr/>
              <p:nvPr/>
            </p:nvSpPr>
            <p:spPr>
              <a:xfrm>
                <a:off x="6466550" y="399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4"/>
                      <a:pt x="142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2"/>
              <p:cNvSpPr/>
              <p:nvPr/>
            </p:nvSpPr>
            <p:spPr>
              <a:xfrm>
                <a:off x="6487275" y="3991500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1"/>
                    </a:moveTo>
                    <a:cubicBezTo>
                      <a:pt x="139" y="1"/>
                      <a:pt x="1" y="337"/>
                      <a:pt x="196" y="533"/>
                    </a:cubicBezTo>
                    <a:cubicBezTo>
                      <a:pt x="260" y="597"/>
                      <a:pt x="339" y="625"/>
                      <a:pt x="415" y="625"/>
                    </a:cubicBezTo>
                    <a:cubicBezTo>
                      <a:pt x="576" y="625"/>
                      <a:pt x="730" y="501"/>
                      <a:pt x="730" y="313"/>
                    </a:cubicBezTo>
                    <a:cubicBezTo>
                      <a:pt x="730" y="140"/>
                      <a:pt x="591" y="1"/>
                      <a:pt x="418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2"/>
              <p:cNvSpPr/>
              <p:nvPr/>
            </p:nvSpPr>
            <p:spPr>
              <a:xfrm>
                <a:off x="6513250" y="399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2"/>
              <p:cNvSpPr/>
              <p:nvPr/>
            </p:nvSpPr>
            <p:spPr>
              <a:xfrm>
                <a:off x="5953325" y="397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4"/>
                      <a:pt x="141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2"/>
              <p:cNvSpPr/>
              <p:nvPr/>
            </p:nvSpPr>
            <p:spPr>
              <a:xfrm>
                <a:off x="5976675" y="397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2"/>
              <p:cNvSpPr/>
              <p:nvPr/>
            </p:nvSpPr>
            <p:spPr>
              <a:xfrm>
                <a:off x="5999975" y="397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1" y="140"/>
                      <a:pt x="1" y="313"/>
                    </a:cubicBezTo>
                    <a:cubicBezTo>
                      <a:pt x="1" y="484"/>
                      <a:pt x="141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2"/>
              <p:cNvSpPr/>
              <p:nvPr/>
            </p:nvSpPr>
            <p:spPr>
              <a:xfrm>
                <a:off x="6023325" y="397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2"/>
              <p:cNvSpPr/>
              <p:nvPr/>
            </p:nvSpPr>
            <p:spPr>
              <a:xfrm>
                <a:off x="6046675" y="397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39" y="1"/>
                      <a:pt x="0" y="140"/>
                      <a:pt x="0" y="313"/>
                    </a:cubicBezTo>
                    <a:cubicBezTo>
                      <a:pt x="0" y="484"/>
                      <a:pt x="139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2"/>
              <p:cNvSpPr/>
              <p:nvPr/>
            </p:nvSpPr>
            <p:spPr>
              <a:xfrm>
                <a:off x="6067350" y="3971475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39" y="625"/>
                      <a:pt x="416" y="625"/>
                    </a:cubicBezTo>
                    <a:cubicBezTo>
                      <a:pt x="576" y="625"/>
                      <a:pt x="730" y="501"/>
                      <a:pt x="730" y="312"/>
                    </a:cubicBezTo>
                    <a:cubicBezTo>
                      <a:pt x="730" y="139"/>
                      <a:pt x="590" y="0"/>
                      <a:pt x="418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2"/>
              <p:cNvSpPr/>
              <p:nvPr/>
            </p:nvSpPr>
            <p:spPr>
              <a:xfrm>
                <a:off x="6093325" y="397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2"/>
              <p:cNvSpPr/>
              <p:nvPr/>
            </p:nvSpPr>
            <p:spPr>
              <a:xfrm>
                <a:off x="6116650" y="397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2"/>
              <p:cNvSpPr/>
              <p:nvPr/>
            </p:nvSpPr>
            <p:spPr>
              <a:xfrm>
                <a:off x="6139975" y="397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2"/>
              <p:cNvSpPr/>
              <p:nvPr/>
            </p:nvSpPr>
            <p:spPr>
              <a:xfrm>
                <a:off x="6160650" y="3971475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40" y="625"/>
                      <a:pt x="417" y="625"/>
                    </a:cubicBezTo>
                    <a:cubicBezTo>
                      <a:pt x="577" y="625"/>
                      <a:pt x="731" y="501"/>
                      <a:pt x="731" y="312"/>
                    </a:cubicBezTo>
                    <a:cubicBezTo>
                      <a:pt x="731" y="139"/>
                      <a:pt x="590" y="0"/>
                      <a:pt x="41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2"/>
              <p:cNvSpPr/>
              <p:nvPr/>
            </p:nvSpPr>
            <p:spPr>
              <a:xfrm>
                <a:off x="6186625" y="397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2"/>
              <p:cNvSpPr/>
              <p:nvPr/>
            </p:nvSpPr>
            <p:spPr>
              <a:xfrm>
                <a:off x="6209950" y="397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2"/>
              <p:cNvSpPr/>
              <p:nvPr/>
            </p:nvSpPr>
            <p:spPr>
              <a:xfrm>
                <a:off x="6233275" y="397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4"/>
                      <a:pt x="141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2"/>
              <p:cNvSpPr/>
              <p:nvPr/>
            </p:nvSpPr>
            <p:spPr>
              <a:xfrm>
                <a:off x="6256600" y="397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2"/>
              <p:cNvSpPr/>
              <p:nvPr/>
            </p:nvSpPr>
            <p:spPr>
              <a:xfrm>
                <a:off x="6279950" y="397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2"/>
              <p:cNvSpPr/>
              <p:nvPr/>
            </p:nvSpPr>
            <p:spPr>
              <a:xfrm>
                <a:off x="6303250" y="397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2"/>
              <p:cNvSpPr/>
              <p:nvPr/>
            </p:nvSpPr>
            <p:spPr>
              <a:xfrm>
                <a:off x="6323950" y="3971475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40" y="625"/>
                      <a:pt x="416" y="625"/>
                    </a:cubicBezTo>
                    <a:cubicBezTo>
                      <a:pt x="577" y="625"/>
                      <a:pt x="731" y="501"/>
                      <a:pt x="731" y="312"/>
                    </a:cubicBezTo>
                    <a:cubicBezTo>
                      <a:pt x="731" y="139"/>
                      <a:pt x="592" y="0"/>
                      <a:pt x="41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2"/>
              <p:cNvSpPr/>
              <p:nvPr/>
            </p:nvSpPr>
            <p:spPr>
              <a:xfrm>
                <a:off x="6349900" y="397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4"/>
                      <a:pt x="142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2"/>
              <p:cNvSpPr/>
              <p:nvPr/>
            </p:nvSpPr>
            <p:spPr>
              <a:xfrm>
                <a:off x="6373250" y="397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2"/>
              <p:cNvSpPr/>
              <p:nvPr/>
            </p:nvSpPr>
            <p:spPr>
              <a:xfrm>
                <a:off x="6396600" y="397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2"/>
              <p:cNvSpPr/>
              <p:nvPr/>
            </p:nvSpPr>
            <p:spPr>
              <a:xfrm>
                <a:off x="6419900" y="397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2"/>
              <p:cNvSpPr/>
              <p:nvPr/>
            </p:nvSpPr>
            <p:spPr>
              <a:xfrm>
                <a:off x="6443250" y="397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2"/>
              <p:cNvSpPr/>
              <p:nvPr/>
            </p:nvSpPr>
            <p:spPr>
              <a:xfrm>
                <a:off x="6466550" y="397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4"/>
                      <a:pt x="142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2"/>
              <p:cNvSpPr/>
              <p:nvPr/>
            </p:nvSpPr>
            <p:spPr>
              <a:xfrm>
                <a:off x="6487275" y="3971475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0"/>
                    </a:moveTo>
                    <a:cubicBezTo>
                      <a:pt x="139" y="0"/>
                      <a:pt x="1" y="337"/>
                      <a:pt x="196" y="534"/>
                    </a:cubicBezTo>
                    <a:cubicBezTo>
                      <a:pt x="260" y="597"/>
                      <a:pt x="338" y="625"/>
                      <a:pt x="415" y="625"/>
                    </a:cubicBezTo>
                    <a:cubicBezTo>
                      <a:pt x="576" y="625"/>
                      <a:pt x="730" y="501"/>
                      <a:pt x="730" y="312"/>
                    </a:cubicBezTo>
                    <a:cubicBezTo>
                      <a:pt x="730" y="139"/>
                      <a:pt x="591" y="0"/>
                      <a:pt x="418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2"/>
              <p:cNvSpPr/>
              <p:nvPr/>
            </p:nvSpPr>
            <p:spPr>
              <a:xfrm>
                <a:off x="6513250" y="397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2"/>
              <p:cNvSpPr/>
              <p:nvPr/>
            </p:nvSpPr>
            <p:spPr>
              <a:xfrm>
                <a:off x="5976675" y="39514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2"/>
              <p:cNvSpPr/>
              <p:nvPr/>
            </p:nvSpPr>
            <p:spPr>
              <a:xfrm>
                <a:off x="5999975" y="39514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1" y="142"/>
                      <a:pt x="1" y="313"/>
                    </a:cubicBezTo>
                    <a:cubicBezTo>
                      <a:pt x="1" y="486"/>
                      <a:pt x="141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2"/>
              <p:cNvSpPr/>
              <p:nvPr/>
            </p:nvSpPr>
            <p:spPr>
              <a:xfrm>
                <a:off x="6023325" y="39514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2"/>
              <p:cNvSpPr/>
              <p:nvPr/>
            </p:nvSpPr>
            <p:spPr>
              <a:xfrm>
                <a:off x="6046675" y="39514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39" y="1"/>
                      <a:pt x="0" y="142"/>
                      <a:pt x="0" y="313"/>
                    </a:cubicBezTo>
                    <a:cubicBezTo>
                      <a:pt x="0" y="486"/>
                      <a:pt x="139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2"/>
              <p:cNvSpPr/>
              <p:nvPr/>
            </p:nvSpPr>
            <p:spPr>
              <a:xfrm>
                <a:off x="6067350" y="3951500"/>
                <a:ext cx="18250" cy="15625"/>
              </a:xfrm>
              <a:custGeom>
                <a:rect b="b" l="l" r="r" t="t"/>
                <a:pathLst>
                  <a:path extrusionOk="0" h="625" w="730">
                    <a:moveTo>
                      <a:pt x="418" y="0"/>
                    </a:moveTo>
                    <a:cubicBezTo>
                      <a:pt x="140" y="0"/>
                      <a:pt x="1" y="335"/>
                      <a:pt x="198" y="532"/>
                    </a:cubicBezTo>
                    <a:cubicBezTo>
                      <a:pt x="261" y="596"/>
                      <a:pt x="339" y="625"/>
                      <a:pt x="416" y="625"/>
                    </a:cubicBezTo>
                    <a:cubicBezTo>
                      <a:pt x="576" y="625"/>
                      <a:pt x="730" y="500"/>
                      <a:pt x="730" y="312"/>
                    </a:cubicBezTo>
                    <a:cubicBezTo>
                      <a:pt x="730" y="140"/>
                      <a:pt x="590" y="0"/>
                      <a:pt x="418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2"/>
              <p:cNvSpPr/>
              <p:nvPr/>
            </p:nvSpPr>
            <p:spPr>
              <a:xfrm>
                <a:off x="6093325" y="39514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2"/>
              <p:cNvSpPr/>
              <p:nvPr/>
            </p:nvSpPr>
            <p:spPr>
              <a:xfrm>
                <a:off x="6116650" y="39514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2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2"/>
              <p:cNvSpPr/>
              <p:nvPr/>
            </p:nvSpPr>
            <p:spPr>
              <a:xfrm>
                <a:off x="6139975" y="39514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2"/>
              <p:cNvSpPr/>
              <p:nvPr/>
            </p:nvSpPr>
            <p:spPr>
              <a:xfrm>
                <a:off x="6160650" y="3951500"/>
                <a:ext cx="18300" cy="15625"/>
              </a:xfrm>
              <a:custGeom>
                <a:rect b="b" l="l" r="r" t="t"/>
                <a:pathLst>
                  <a:path extrusionOk="0" h="625" w="732">
                    <a:moveTo>
                      <a:pt x="419" y="0"/>
                    </a:moveTo>
                    <a:cubicBezTo>
                      <a:pt x="140" y="0"/>
                      <a:pt x="1" y="335"/>
                      <a:pt x="198" y="532"/>
                    </a:cubicBezTo>
                    <a:cubicBezTo>
                      <a:pt x="262" y="596"/>
                      <a:pt x="340" y="625"/>
                      <a:pt x="417" y="625"/>
                    </a:cubicBezTo>
                    <a:cubicBezTo>
                      <a:pt x="577" y="625"/>
                      <a:pt x="731" y="500"/>
                      <a:pt x="731" y="312"/>
                    </a:cubicBezTo>
                    <a:cubicBezTo>
                      <a:pt x="731" y="140"/>
                      <a:pt x="590" y="0"/>
                      <a:pt x="41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2"/>
              <p:cNvSpPr/>
              <p:nvPr/>
            </p:nvSpPr>
            <p:spPr>
              <a:xfrm>
                <a:off x="6186625" y="39514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2"/>
              <p:cNvSpPr/>
              <p:nvPr/>
            </p:nvSpPr>
            <p:spPr>
              <a:xfrm>
                <a:off x="6209950" y="39514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2"/>
              <p:cNvSpPr/>
              <p:nvPr/>
            </p:nvSpPr>
            <p:spPr>
              <a:xfrm>
                <a:off x="6233275" y="39514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1" y="1"/>
                      <a:pt x="0" y="142"/>
                      <a:pt x="0" y="313"/>
                    </a:cubicBezTo>
                    <a:cubicBezTo>
                      <a:pt x="0" y="486"/>
                      <a:pt x="141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2"/>
              <p:cNvSpPr/>
              <p:nvPr/>
            </p:nvSpPr>
            <p:spPr>
              <a:xfrm>
                <a:off x="6256600" y="39514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2"/>
              <p:cNvSpPr/>
              <p:nvPr/>
            </p:nvSpPr>
            <p:spPr>
              <a:xfrm>
                <a:off x="6279950" y="39514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2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2"/>
              <p:cNvSpPr/>
              <p:nvPr/>
            </p:nvSpPr>
            <p:spPr>
              <a:xfrm>
                <a:off x="6303250" y="39514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2"/>
              <p:cNvSpPr/>
              <p:nvPr/>
            </p:nvSpPr>
            <p:spPr>
              <a:xfrm>
                <a:off x="6323950" y="3951500"/>
                <a:ext cx="18300" cy="15625"/>
              </a:xfrm>
              <a:custGeom>
                <a:rect b="b" l="l" r="r" t="t"/>
                <a:pathLst>
                  <a:path extrusionOk="0" h="625" w="732">
                    <a:moveTo>
                      <a:pt x="422" y="0"/>
                    </a:moveTo>
                    <a:cubicBezTo>
                      <a:pt x="421" y="0"/>
                      <a:pt x="420" y="0"/>
                      <a:pt x="419" y="0"/>
                    </a:cubicBezTo>
                    <a:cubicBezTo>
                      <a:pt x="418" y="0"/>
                      <a:pt x="418" y="0"/>
                      <a:pt x="417" y="0"/>
                    </a:cubicBezTo>
                    <a:cubicBezTo>
                      <a:pt x="139" y="0"/>
                      <a:pt x="1" y="336"/>
                      <a:pt x="198" y="532"/>
                    </a:cubicBezTo>
                    <a:cubicBezTo>
                      <a:pt x="261" y="596"/>
                      <a:pt x="340" y="625"/>
                      <a:pt x="417" y="625"/>
                    </a:cubicBezTo>
                    <a:cubicBezTo>
                      <a:pt x="577" y="625"/>
                      <a:pt x="731" y="500"/>
                      <a:pt x="731" y="312"/>
                    </a:cubicBezTo>
                    <a:cubicBezTo>
                      <a:pt x="731" y="141"/>
                      <a:pt x="593" y="0"/>
                      <a:pt x="42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2"/>
              <p:cNvSpPr/>
              <p:nvPr/>
            </p:nvSpPr>
            <p:spPr>
              <a:xfrm>
                <a:off x="6349900" y="39514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2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2"/>
              <p:cNvSpPr/>
              <p:nvPr/>
            </p:nvSpPr>
            <p:spPr>
              <a:xfrm>
                <a:off x="6373250" y="39514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2"/>
              <p:cNvSpPr/>
              <p:nvPr/>
            </p:nvSpPr>
            <p:spPr>
              <a:xfrm>
                <a:off x="6396600" y="39514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2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p2"/>
              <p:cNvSpPr/>
              <p:nvPr/>
            </p:nvSpPr>
            <p:spPr>
              <a:xfrm>
                <a:off x="6419900" y="39514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2"/>
              <p:cNvSpPr/>
              <p:nvPr/>
            </p:nvSpPr>
            <p:spPr>
              <a:xfrm>
                <a:off x="6443250" y="39514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2"/>
              <p:cNvSpPr/>
              <p:nvPr/>
            </p:nvSpPr>
            <p:spPr>
              <a:xfrm>
                <a:off x="6466550" y="39514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2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2"/>
              <p:cNvSpPr/>
              <p:nvPr/>
            </p:nvSpPr>
            <p:spPr>
              <a:xfrm>
                <a:off x="6487275" y="3951500"/>
                <a:ext cx="18250" cy="15625"/>
              </a:xfrm>
              <a:custGeom>
                <a:rect b="b" l="l" r="r" t="t"/>
                <a:pathLst>
                  <a:path extrusionOk="0" h="625" w="730">
                    <a:moveTo>
                      <a:pt x="418" y="0"/>
                    </a:moveTo>
                    <a:cubicBezTo>
                      <a:pt x="139" y="0"/>
                      <a:pt x="1" y="335"/>
                      <a:pt x="196" y="532"/>
                    </a:cubicBezTo>
                    <a:cubicBezTo>
                      <a:pt x="260" y="596"/>
                      <a:pt x="339" y="625"/>
                      <a:pt x="415" y="625"/>
                    </a:cubicBezTo>
                    <a:cubicBezTo>
                      <a:pt x="576" y="625"/>
                      <a:pt x="730" y="500"/>
                      <a:pt x="730" y="312"/>
                    </a:cubicBezTo>
                    <a:cubicBezTo>
                      <a:pt x="730" y="140"/>
                      <a:pt x="591" y="0"/>
                      <a:pt x="418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2"/>
              <p:cNvSpPr/>
              <p:nvPr/>
            </p:nvSpPr>
            <p:spPr>
              <a:xfrm>
                <a:off x="6513250" y="39514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2"/>
                      <a:pt x="484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2"/>
              <p:cNvSpPr/>
              <p:nvPr/>
            </p:nvSpPr>
            <p:spPr>
              <a:xfrm>
                <a:off x="5976675" y="39314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1"/>
                      <a:pt x="0" y="313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1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2"/>
              <p:cNvSpPr/>
              <p:nvPr/>
            </p:nvSpPr>
            <p:spPr>
              <a:xfrm>
                <a:off x="5999975" y="39314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1" y="0"/>
                      <a:pt x="1" y="141"/>
                      <a:pt x="1" y="313"/>
                    </a:cubicBezTo>
                    <a:cubicBezTo>
                      <a:pt x="1" y="485"/>
                      <a:pt x="141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1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2"/>
              <p:cNvSpPr/>
              <p:nvPr/>
            </p:nvSpPr>
            <p:spPr>
              <a:xfrm>
                <a:off x="6023325" y="39314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1"/>
                      <a:pt x="0" y="313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1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2"/>
              <p:cNvSpPr/>
              <p:nvPr/>
            </p:nvSpPr>
            <p:spPr>
              <a:xfrm>
                <a:off x="6046675" y="39314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39" y="0"/>
                      <a:pt x="0" y="141"/>
                      <a:pt x="0" y="313"/>
                    </a:cubicBezTo>
                    <a:cubicBezTo>
                      <a:pt x="0" y="485"/>
                      <a:pt x="139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1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2"/>
              <p:cNvSpPr/>
              <p:nvPr/>
            </p:nvSpPr>
            <p:spPr>
              <a:xfrm>
                <a:off x="6067350" y="3931450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8"/>
                      <a:pt x="339" y="626"/>
                      <a:pt x="416" y="626"/>
                    </a:cubicBezTo>
                    <a:cubicBezTo>
                      <a:pt x="576" y="626"/>
                      <a:pt x="730" y="501"/>
                      <a:pt x="730" y="313"/>
                    </a:cubicBezTo>
                    <a:cubicBezTo>
                      <a:pt x="730" y="141"/>
                      <a:pt x="590" y="0"/>
                      <a:pt x="418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2"/>
              <p:cNvSpPr/>
              <p:nvPr/>
            </p:nvSpPr>
            <p:spPr>
              <a:xfrm>
                <a:off x="6093325" y="39314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1"/>
                      <a:pt x="0" y="313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1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2"/>
              <p:cNvSpPr/>
              <p:nvPr/>
            </p:nvSpPr>
            <p:spPr>
              <a:xfrm>
                <a:off x="6116650" y="39314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1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3"/>
                    </a:cubicBezTo>
                    <a:cubicBezTo>
                      <a:pt x="625" y="141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2"/>
              <p:cNvSpPr/>
              <p:nvPr/>
            </p:nvSpPr>
            <p:spPr>
              <a:xfrm>
                <a:off x="6139975" y="39314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1"/>
                      <a:pt x="0" y="313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1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2"/>
              <p:cNvSpPr/>
              <p:nvPr/>
            </p:nvSpPr>
            <p:spPr>
              <a:xfrm>
                <a:off x="6160650" y="3931450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2" y="598"/>
                      <a:pt x="340" y="626"/>
                      <a:pt x="417" y="626"/>
                    </a:cubicBezTo>
                    <a:cubicBezTo>
                      <a:pt x="577" y="626"/>
                      <a:pt x="731" y="501"/>
                      <a:pt x="731" y="313"/>
                    </a:cubicBezTo>
                    <a:cubicBezTo>
                      <a:pt x="731" y="141"/>
                      <a:pt x="590" y="0"/>
                      <a:pt x="41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2"/>
              <p:cNvSpPr/>
              <p:nvPr/>
            </p:nvSpPr>
            <p:spPr>
              <a:xfrm>
                <a:off x="6186625" y="39314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1"/>
                      <a:pt x="0" y="313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1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2"/>
              <p:cNvSpPr/>
              <p:nvPr/>
            </p:nvSpPr>
            <p:spPr>
              <a:xfrm>
                <a:off x="6209950" y="39314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1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1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2"/>
              <p:cNvSpPr/>
              <p:nvPr/>
            </p:nvSpPr>
            <p:spPr>
              <a:xfrm>
                <a:off x="6233275" y="39314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1" y="0"/>
                      <a:pt x="0" y="141"/>
                      <a:pt x="0" y="313"/>
                    </a:cubicBezTo>
                    <a:cubicBezTo>
                      <a:pt x="0" y="485"/>
                      <a:pt x="141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1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2"/>
              <p:cNvSpPr/>
              <p:nvPr/>
            </p:nvSpPr>
            <p:spPr>
              <a:xfrm>
                <a:off x="6256600" y="39314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1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1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2"/>
              <p:cNvSpPr/>
              <p:nvPr/>
            </p:nvSpPr>
            <p:spPr>
              <a:xfrm>
                <a:off x="6279950" y="39314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1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3"/>
                    </a:cubicBezTo>
                    <a:cubicBezTo>
                      <a:pt x="625" y="141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2"/>
              <p:cNvSpPr/>
              <p:nvPr/>
            </p:nvSpPr>
            <p:spPr>
              <a:xfrm>
                <a:off x="6303250" y="39314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1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1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2"/>
              <p:cNvSpPr/>
              <p:nvPr/>
            </p:nvSpPr>
            <p:spPr>
              <a:xfrm>
                <a:off x="6323950" y="3931450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8"/>
                      <a:pt x="340" y="626"/>
                      <a:pt x="416" y="626"/>
                    </a:cubicBezTo>
                    <a:cubicBezTo>
                      <a:pt x="577" y="626"/>
                      <a:pt x="731" y="501"/>
                      <a:pt x="731" y="313"/>
                    </a:cubicBezTo>
                    <a:cubicBezTo>
                      <a:pt x="731" y="141"/>
                      <a:pt x="592" y="0"/>
                      <a:pt x="41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2"/>
              <p:cNvSpPr/>
              <p:nvPr/>
            </p:nvSpPr>
            <p:spPr>
              <a:xfrm>
                <a:off x="6349900" y="39314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1"/>
                      <a:pt x="1" y="313"/>
                    </a:cubicBezTo>
                    <a:cubicBezTo>
                      <a:pt x="1" y="485"/>
                      <a:pt x="142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1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2"/>
              <p:cNvSpPr/>
              <p:nvPr/>
            </p:nvSpPr>
            <p:spPr>
              <a:xfrm>
                <a:off x="6373250" y="39314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1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1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2"/>
              <p:cNvSpPr/>
              <p:nvPr/>
            </p:nvSpPr>
            <p:spPr>
              <a:xfrm>
                <a:off x="6396600" y="39314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1"/>
                      <a:pt x="0" y="313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3"/>
                    </a:cubicBezTo>
                    <a:cubicBezTo>
                      <a:pt x="625" y="141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2"/>
              <p:cNvSpPr/>
              <p:nvPr/>
            </p:nvSpPr>
            <p:spPr>
              <a:xfrm>
                <a:off x="6419900" y="39314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1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1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2"/>
              <p:cNvSpPr/>
              <p:nvPr/>
            </p:nvSpPr>
            <p:spPr>
              <a:xfrm>
                <a:off x="6443250" y="39314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1"/>
                      <a:pt x="0" y="313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1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2"/>
              <p:cNvSpPr/>
              <p:nvPr/>
            </p:nvSpPr>
            <p:spPr>
              <a:xfrm>
                <a:off x="6466550" y="39314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1"/>
                      <a:pt x="1" y="313"/>
                    </a:cubicBezTo>
                    <a:cubicBezTo>
                      <a:pt x="1" y="485"/>
                      <a:pt x="142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1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2"/>
              <p:cNvSpPr/>
              <p:nvPr/>
            </p:nvSpPr>
            <p:spPr>
              <a:xfrm>
                <a:off x="6487275" y="3931450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0"/>
                    </a:moveTo>
                    <a:cubicBezTo>
                      <a:pt x="139" y="0"/>
                      <a:pt x="1" y="337"/>
                      <a:pt x="196" y="534"/>
                    </a:cubicBezTo>
                    <a:cubicBezTo>
                      <a:pt x="260" y="598"/>
                      <a:pt x="338" y="626"/>
                      <a:pt x="415" y="626"/>
                    </a:cubicBezTo>
                    <a:cubicBezTo>
                      <a:pt x="576" y="626"/>
                      <a:pt x="730" y="501"/>
                      <a:pt x="730" y="313"/>
                    </a:cubicBezTo>
                    <a:cubicBezTo>
                      <a:pt x="730" y="141"/>
                      <a:pt x="591" y="0"/>
                      <a:pt x="418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2"/>
              <p:cNvSpPr/>
              <p:nvPr/>
            </p:nvSpPr>
            <p:spPr>
              <a:xfrm>
                <a:off x="6513250" y="39314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1"/>
                      <a:pt x="0" y="313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4" y="625"/>
                      <a:pt x="625" y="485"/>
                      <a:pt x="625" y="313"/>
                    </a:cubicBezTo>
                    <a:cubicBezTo>
                      <a:pt x="625" y="141"/>
                      <a:pt x="484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2"/>
              <p:cNvSpPr/>
              <p:nvPr/>
            </p:nvSpPr>
            <p:spPr>
              <a:xfrm>
                <a:off x="5999975" y="391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1" y="142"/>
                      <a:pt x="1" y="313"/>
                    </a:cubicBezTo>
                    <a:cubicBezTo>
                      <a:pt x="1" y="486"/>
                      <a:pt x="141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2"/>
              <p:cNvSpPr/>
              <p:nvPr/>
            </p:nvSpPr>
            <p:spPr>
              <a:xfrm>
                <a:off x="6023325" y="391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2"/>
              <p:cNvSpPr/>
              <p:nvPr/>
            </p:nvSpPr>
            <p:spPr>
              <a:xfrm>
                <a:off x="6046675" y="391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39" y="1"/>
                      <a:pt x="0" y="142"/>
                      <a:pt x="0" y="313"/>
                    </a:cubicBezTo>
                    <a:cubicBezTo>
                      <a:pt x="0" y="486"/>
                      <a:pt x="139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2"/>
              <p:cNvSpPr/>
              <p:nvPr/>
            </p:nvSpPr>
            <p:spPr>
              <a:xfrm>
                <a:off x="6067350" y="3911425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39" y="627"/>
                      <a:pt x="416" y="627"/>
                    </a:cubicBezTo>
                    <a:cubicBezTo>
                      <a:pt x="576" y="627"/>
                      <a:pt x="730" y="502"/>
                      <a:pt x="730" y="313"/>
                    </a:cubicBezTo>
                    <a:cubicBezTo>
                      <a:pt x="730" y="142"/>
                      <a:pt x="590" y="1"/>
                      <a:pt x="418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2"/>
              <p:cNvSpPr/>
              <p:nvPr/>
            </p:nvSpPr>
            <p:spPr>
              <a:xfrm>
                <a:off x="6093325" y="391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2"/>
              <p:cNvSpPr/>
              <p:nvPr/>
            </p:nvSpPr>
            <p:spPr>
              <a:xfrm>
                <a:off x="6116650" y="391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2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2"/>
              <p:cNvSpPr/>
              <p:nvPr/>
            </p:nvSpPr>
            <p:spPr>
              <a:xfrm>
                <a:off x="6139975" y="391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2"/>
              <p:cNvSpPr/>
              <p:nvPr/>
            </p:nvSpPr>
            <p:spPr>
              <a:xfrm>
                <a:off x="6160650" y="3911425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2" y="598"/>
                      <a:pt x="340" y="627"/>
                      <a:pt x="417" y="627"/>
                    </a:cubicBezTo>
                    <a:cubicBezTo>
                      <a:pt x="577" y="627"/>
                      <a:pt x="731" y="502"/>
                      <a:pt x="731" y="313"/>
                    </a:cubicBezTo>
                    <a:cubicBezTo>
                      <a:pt x="731" y="142"/>
                      <a:pt x="590" y="1"/>
                      <a:pt x="41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2"/>
              <p:cNvSpPr/>
              <p:nvPr/>
            </p:nvSpPr>
            <p:spPr>
              <a:xfrm>
                <a:off x="6186625" y="391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2"/>
              <p:cNvSpPr/>
              <p:nvPr/>
            </p:nvSpPr>
            <p:spPr>
              <a:xfrm>
                <a:off x="6209950" y="391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" name="Google Shape;793;p2"/>
              <p:cNvSpPr/>
              <p:nvPr/>
            </p:nvSpPr>
            <p:spPr>
              <a:xfrm>
                <a:off x="6233275" y="391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1" y="1"/>
                      <a:pt x="0" y="142"/>
                      <a:pt x="0" y="313"/>
                    </a:cubicBezTo>
                    <a:cubicBezTo>
                      <a:pt x="0" y="486"/>
                      <a:pt x="141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2"/>
              <p:cNvSpPr/>
              <p:nvPr/>
            </p:nvSpPr>
            <p:spPr>
              <a:xfrm>
                <a:off x="6256600" y="391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p2"/>
              <p:cNvSpPr/>
              <p:nvPr/>
            </p:nvSpPr>
            <p:spPr>
              <a:xfrm>
                <a:off x="6279950" y="391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2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6" name="Google Shape;796;p2"/>
              <p:cNvSpPr/>
              <p:nvPr/>
            </p:nvSpPr>
            <p:spPr>
              <a:xfrm>
                <a:off x="6303250" y="391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7" name="Google Shape;797;p2"/>
              <p:cNvSpPr/>
              <p:nvPr/>
            </p:nvSpPr>
            <p:spPr>
              <a:xfrm>
                <a:off x="6323950" y="3911425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40" y="627"/>
                      <a:pt x="416" y="627"/>
                    </a:cubicBezTo>
                    <a:cubicBezTo>
                      <a:pt x="577" y="627"/>
                      <a:pt x="731" y="502"/>
                      <a:pt x="731" y="313"/>
                    </a:cubicBezTo>
                    <a:cubicBezTo>
                      <a:pt x="731" y="142"/>
                      <a:pt x="592" y="1"/>
                      <a:pt x="41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8" name="Google Shape;798;p2"/>
              <p:cNvSpPr/>
              <p:nvPr/>
            </p:nvSpPr>
            <p:spPr>
              <a:xfrm>
                <a:off x="6349900" y="391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2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9" name="Google Shape;799;p2"/>
              <p:cNvSpPr/>
              <p:nvPr/>
            </p:nvSpPr>
            <p:spPr>
              <a:xfrm>
                <a:off x="6373250" y="391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0" name="Google Shape;800;p2"/>
              <p:cNvSpPr/>
              <p:nvPr/>
            </p:nvSpPr>
            <p:spPr>
              <a:xfrm>
                <a:off x="6396600" y="391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2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" name="Google Shape;801;p2"/>
              <p:cNvSpPr/>
              <p:nvPr/>
            </p:nvSpPr>
            <p:spPr>
              <a:xfrm>
                <a:off x="6419900" y="391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" name="Google Shape;802;p2"/>
              <p:cNvSpPr/>
              <p:nvPr/>
            </p:nvSpPr>
            <p:spPr>
              <a:xfrm>
                <a:off x="6443250" y="391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" name="Google Shape;803;p2"/>
              <p:cNvSpPr/>
              <p:nvPr/>
            </p:nvSpPr>
            <p:spPr>
              <a:xfrm>
                <a:off x="6466550" y="391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2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" name="Google Shape;804;p2"/>
              <p:cNvSpPr/>
              <p:nvPr/>
            </p:nvSpPr>
            <p:spPr>
              <a:xfrm>
                <a:off x="6487275" y="3911425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1"/>
                    </a:moveTo>
                    <a:cubicBezTo>
                      <a:pt x="139" y="1"/>
                      <a:pt x="1" y="337"/>
                      <a:pt x="196" y="534"/>
                    </a:cubicBezTo>
                    <a:cubicBezTo>
                      <a:pt x="260" y="598"/>
                      <a:pt x="338" y="627"/>
                      <a:pt x="415" y="627"/>
                    </a:cubicBezTo>
                    <a:cubicBezTo>
                      <a:pt x="576" y="627"/>
                      <a:pt x="730" y="502"/>
                      <a:pt x="730" y="313"/>
                    </a:cubicBezTo>
                    <a:cubicBezTo>
                      <a:pt x="730" y="142"/>
                      <a:pt x="591" y="1"/>
                      <a:pt x="418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" name="Google Shape;805;p2"/>
              <p:cNvSpPr/>
              <p:nvPr/>
            </p:nvSpPr>
            <p:spPr>
              <a:xfrm>
                <a:off x="6513250" y="391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2"/>
                      <a:pt x="484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" name="Google Shape;806;p2"/>
              <p:cNvSpPr/>
              <p:nvPr/>
            </p:nvSpPr>
            <p:spPr>
              <a:xfrm>
                <a:off x="5999975" y="389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1" y="140"/>
                      <a:pt x="1" y="313"/>
                    </a:cubicBezTo>
                    <a:cubicBezTo>
                      <a:pt x="1" y="486"/>
                      <a:pt x="141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7" name="Google Shape;807;p2"/>
              <p:cNvSpPr/>
              <p:nvPr/>
            </p:nvSpPr>
            <p:spPr>
              <a:xfrm>
                <a:off x="6023325" y="389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2"/>
              <p:cNvSpPr/>
              <p:nvPr/>
            </p:nvSpPr>
            <p:spPr>
              <a:xfrm>
                <a:off x="6046675" y="389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39" y="1"/>
                      <a:pt x="0" y="140"/>
                      <a:pt x="0" y="313"/>
                    </a:cubicBezTo>
                    <a:cubicBezTo>
                      <a:pt x="0" y="486"/>
                      <a:pt x="139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p2"/>
              <p:cNvSpPr/>
              <p:nvPr/>
            </p:nvSpPr>
            <p:spPr>
              <a:xfrm>
                <a:off x="6067350" y="3891425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39" y="626"/>
                      <a:pt x="416" y="626"/>
                    </a:cubicBezTo>
                    <a:cubicBezTo>
                      <a:pt x="576" y="626"/>
                      <a:pt x="730" y="502"/>
                      <a:pt x="730" y="313"/>
                    </a:cubicBezTo>
                    <a:cubicBezTo>
                      <a:pt x="730" y="140"/>
                      <a:pt x="590" y="1"/>
                      <a:pt x="418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" name="Google Shape;810;p2"/>
              <p:cNvSpPr/>
              <p:nvPr/>
            </p:nvSpPr>
            <p:spPr>
              <a:xfrm>
                <a:off x="6093325" y="389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p2"/>
              <p:cNvSpPr/>
              <p:nvPr/>
            </p:nvSpPr>
            <p:spPr>
              <a:xfrm>
                <a:off x="6116650" y="389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2"/>
              <p:cNvSpPr/>
              <p:nvPr/>
            </p:nvSpPr>
            <p:spPr>
              <a:xfrm>
                <a:off x="6139975" y="389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" name="Google Shape;813;p2"/>
              <p:cNvSpPr/>
              <p:nvPr/>
            </p:nvSpPr>
            <p:spPr>
              <a:xfrm>
                <a:off x="6160650" y="3891425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2" y="598"/>
                      <a:pt x="340" y="626"/>
                      <a:pt x="417" y="626"/>
                    </a:cubicBezTo>
                    <a:cubicBezTo>
                      <a:pt x="577" y="626"/>
                      <a:pt x="731" y="502"/>
                      <a:pt x="731" y="313"/>
                    </a:cubicBezTo>
                    <a:cubicBezTo>
                      <a:pt x="731" y="140"/>
                      <a:pt x="590" y="1"/>
                      <a:pt x="41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" name="Google Shape;814;p2"/>
              <p:cNvSpPr/>
              <p:nvPr/>
            </p:nvSpPr>
            <p:spPr>
              <a:xfrm>
                <a:off x="6186625" y="389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5" name="Google Shape;815;p2"/>
              <p:cNvSpPr/>
              <p:nvPr/>
            </p:nvSpPr>
            <p:spPr>
              <a:xfrm>
                <a:off x="6209950" y="389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6" name="Google Shape;816;p2"/>
              <p:cNvSpPr/>
              <p:nvPr/>
            </p:nvSpPr>
            <p:spPr>
              <a:xfrm>
                <a:off x="6233275" y="389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6"/>
                      <a:pt x="141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7" name="Google Shape;817;p2"/>
              <p:cNvSpPr/>
              <p:nvPr/>
            </p:nvSpPr>
            <p:spPr>
              <a:xfrm>
                <a:off x="6256600" y="389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8" name="Google Shape;818;p2"/>
              <p:cNvSpPr/>
              <p:nvPr/>
            </p:nvSpPr>
            <p:spPr>
              <a:xfrm>
                <a:off x="6279950" y="389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" name="Google Shape;819;p2"/>
              <p:cNvSpPr/>
              <p:nvPr/>
            </p:nvSpPr>
            <p:spPr>
              <a:xfrm>
                <a:off x="6303250" y="389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" name="Google Shape;820;p2"/>
              <p:cNvSpPr/>
              <p:nvPr/>
            </p:nvSpPr>
            <p:spPr>
              <a:xfrm>
                <a:off x="6323950" y="3891425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40" y="626"/>
                      <a:pt x="416" y="626"/>
                    </a:cubicBezTo>
                    <a:cubicBezTo>
                      <a:pt x="577" y="626"/>
                      <a:pt x="731" y="502"/>
                      <a:pt x="731" y="313"/>
                    </a:cubicBezTo>
                    <a:cubicBezTo>
                      <a:pt x="731" y="140"/>
                      <a:pt x="592" y="1"/>
                      <a:pt x="41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" name="Google Shape;821;p2"/>
              <p:cNvSpPr/>
              <p:nvPr/>
            </p:nvSpPr>
            <p:spPr>
              <a:xfrm>
                <a:off x="6349900" y="389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" name="Google Shape;822;p2"/>
              <p:cNvSpPr/>
              <p:nvPr/>
            </p:nvSpPr>
            <p:spPr>
              <a:xfrm>
                <a:off x="6373250" y="389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" name="Google Shape;823;p2"/>
              <p:cNvSpPr/>
              <p:nvPr/>
            </p:nvSpPr>
            <p:spPr>
              <a:xfrm>
                <a:off x="6396600" y="389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" name="Google Shape;824;p2"/>
              <p:cNvSpPr/>
              <p:nvPr/>
            </p:nvSpPr>
            <p:spPr>
              <a:xfrm>
                <a:off x="6419900" y="389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" name="Google Shape;825;p2"/>
              <p:cNvSpPr/>
              <p:nvPr/>
            </p:nvSpPr>
            <p:spPr>
              <a:xfrm>
                <a:off x="6443250" y="389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" name="Google Shape;826;p2"/>
              <p:cNvSpPr/>
              <p:nvPr/>
            </p:nvSpPr>
            <p:spPr>
              <a:xfrm>
                <a:off x="6466550" y="389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2"/>
              <p:cNvSpPr/>
              <p:nvPr/>
            </p:nvSpPr>
            <p:spPr>
              <a:xfrm>
                <a:off x="6487275" y="3891425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1"/>
                    </a:moveTo>
                    <a:cubicBezTo>
                      <a:pt x="139" y="1"/>
                      <a:pt x="1" y="337"/>
                      <a:pt x="196" y="534"/>
                    </a:cubicBezTo>
                    <a:cubicBezTo>
                      <a:pt x="260" y="598"/>
                      <a:pt x="338" y="626"/>
                      <a:pt x="415" y="626"/>
                    </a:cubicBezTo>
                    <a:cubicBezTo>
                      <a:pt x="576" y="626"/>
                      <a:pt x="730" y="502"/>
                      <a:pt x="730" y="313"/>
                    </a:cubicBezTo>
                    <a:cubicBezTo>
                      <a:pt x="730" y="140"/>
                      <a:pt x="591" y="1"/>
                      <a:pt x="418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2"/>
              <p:cNvSpPr/>
              <p:nvPr/>
            </p:nvSpPr>
            <p:spPr>
              <a:xfrm>
                <a:off x="6513250" y="389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2"/>
              <p:cNvSpPr/>
              <p:nvPr/>
            </p:nvSpPr>
            <p:spPr>
              <a:xfrm>
                <a:off x="6023325" y="38714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2"/>
              <p:cNvSpPr/>
              <p:nvPr/>
            </p:nvSpPr>
            <p:spPr>
              <a:xfrm>
                <a:off x="6046675" y="38714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39" y="0"/>
                      <a:pt x="0" y="140"/>
                      <a:pt x="0" y="312"/>
                    </a:cubicBezTo>
                    <a:cubicBezTo>
                      <a:pt x="0" y="485"/>
                      <a:pt x="139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2"/>
              <p:cNvSpPr/>
              <p:nvPr/>
            </p:nvSpPr>
            <p:spPr>
              <a:xfrm>
                <a:off x="6067350" y="3871425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39" y="626"/>
                      <a:pt x="416" y="626"/>
                    </a:cubicBezTo>
                    <a:cubicBezTo>
                      <a:pt x="576" y="626"/>
                      <a:pt x="730" y="501"/>
                      <a:pt x="730" y="312"/>
                    </a:cubicBezTo>
                    <a:cubicBezTo>
                      <a:pt x="730" y="140"/>
                      <a:pt x="590" y="0"/>
                      <a:pt x="418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2"/>
              <p:cNvSpPr/>
              <p:nvPr/>
            </p:nvSpPr>
            <p:spPr>
              <a:xfrm>
                <a:off x="6093325" y="38714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2"/>
              <p:cNvSpPr/>
              <p:nvPr/>
            </p:nvSpPr>
            <p:spPr>
              <a:xfrm>
                <a:off x="6116650" y="38714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2"/>
              <p:cNvSpPr/>
              <p:nvPr/>
            </p:nvSpPr>
            <p:spPr>
              <a:xfrm>
                <a:off x="6139975" y="38714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2"/>
              <p:cNvSpPr/>
              <p:nvPr/>
            </p:nvSpPr>
            <p:spPr>
              <a:xfrm>
                <a:off x="6160650" y="3871425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2" y="597"/>
                      <a:pt x="340" y="626"/>
                      <a:pt x="417" y="626"/>
                    </a:cubicBezTo>
                    <a:cubicBezTo>
                      <a:pt x="577" y="626"/>
                      <a:pt x="731" y="501"/>
                      <a:pt x="731" y="312"/>
                    </a:cubicBezTo>
                    <a:cubicBezTo>
                      <a:pt x="731" y="140"/>
                      <a:pt x="590" y="0"/>
                      <a:pt x="41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2"/>
              <p:cNvSpPr/>
              <p:nvPr/>
            </p:nvSpPr>
            <p:spPr>
              <a:xfrm>
                <a:off x="6186625" y="38714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2"/>
              <p:cNvSpPr/>
              <p:nvPr/>
            </p:nvSpPr>
            <p:spPr>
              <a:xfrm>
                <a:off x="6209950" y="38714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2"/>
              <p:cNvSpPr/>
              <p:nvPr/>
            </p:nvSpPr>
            <p:spPr>
              <a:xfrm>
                <a:off x="6233275" y="38714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1" y="0"/>
                      <a:pt x="0" y="140"/>
                      <a:pt x="0" y="312"/>
                    </a:cubicBezTo>
                    <a:cubicBezTo>
                      <a:pt x="0" y="485"/>
                      <a:pt x="141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2"/>
              <p:cNvSpPr/>
              <p:nvPr/>
            </p:nvSpPr>
            <p:spPr>
              <a:xfrm>
                <a:off x="6256600" y="38714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2"/>
              <p:cNvSpPr/>
              <p:nvPr/>
            </p:nvSpPr>
            <p:spPr>
              <a:xfrm>
                <a:off x="6279950" y="38714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2"/>
              <p:cNvSpPr/>
              <p:nvPr/>
            </p:nvSpPr>
            <p:spPr>
              <a:xfrm>
                <a:off x="6303250" y="38714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p2"/>
              <p:cNvSpPr/>
              <p:nvPr/>
            </p:nvSpPr>
            <p:spPr>
              <a:xfrm>
                <a:off x="6323950" y="3871425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40" y="626"/>
                      <a:pt x="416" y="626"/>
                    </a:cubicBezTo>
                    <a:cubicBezTo>
                      <a:pt x="577" y="626"/>
                      <a:pt x="731" y="501"/>
                      <a:pt x="731" y="312"/>
                    </a:cubicBezTo>
                    <a:cubicBezTo>
                      <a:pt x="731" y="140"/>
                      <a:pt x="592" y="0"/>
                      <a:pt x="41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p2"/>
              <p:cNvSpPr/>
              <p:nvPr/>
            </p:nvSpPr>
            <p:spPr>
              <a:xfrm>
                <a:off x="6349900" y="38714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2"/>
                    </a:cubicBezTo>
                    <a:cubicBezTo>
                      <a:pt x="1" y="485"/>
                      <a:pt x="142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2"/>
              <p:cNvSpPr/>
              <p:nvPr/>
            </p:nvSpPr>
            <p:spPr>
              <a:xfrm>
                <a:off x="6373250" y="38714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2"/>
              <p:cNvSpPr/>
              <p:nvPr/>
            </p:nvSpPr>
            <p:spPr>
              <a:xfrm>
                <a:off x="6396600" y="38714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2"/>
              <p:cNvSpPr/>
              <p:nvPr/>
            </p:nvSpPr>
            <p:spPr>
              <a:xfrm>
                <a:off x="6419900" y="38714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2"/>
              <p:cNvSpPr/>
              <p:nvPr/>
            </p:nvSpPr>
            <p:spPr>
              <a:xfrm>
                <a:off x="6443250" y="38714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2"/>
              <p:cNvSpPr/>
              <p:nvPr/>
            </p:nvSpPr>
            <p:spPr>
              <a:xfrm>
                <a:off x="6466550" y="38714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2"/>
                    </a:cubicBezTo>
                    <a:cubicBezTo>
                      <a:pt x="1" y="485"/>
                      <a:pt x="142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2"/>
              <p:cNvSpPr/>
              <p:nvPr/>
            </p:nvSpPr>
            <p:spPr>
              <a:xfrm>
                <a:off x="6487275" y="3871425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0"/>
                    </a:moveTo>
                    <a:cubicBezTo>
                      <a:pt x="139" y="0"/>
                      <a:pt x="1" y="337"/>
                      <a:pt x="196" y="534"/>
                    </a:cubicBezTo>
                    <a:cubicBezTo>
                      <a:pt x="260" y="597"/>
                      <a:pt x="338" y="626"/>
                      <a:pt x="415" y="626"/>
                    </a:cubicBezTo>
                    <a:cubicBezTo>
                      <a:pt x="576" y="626"/>
                      <a:pt x="730" y="501"/>
                      <a:pt x="730" y="312"/>
                    </a:cubicBezTo>
                    <a:cubicBezTo>
                      <a:pt x="730" y="140"/>
                      <a:pt x="591" y="0"/>
                      <a:pt x="418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p2"/>
              <p:cNvSpPr/>
              <p:nvPr/>
            </p:nvSpPr>
            <p:spPr>
              <a:xfrm>
                <a:off x="6046675" y="38514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39" y="1"/>
                      <a:pt x="0" y="140"/>
                      <a:pt x="0" y="313"/>
                    </a:cubicBezTo>
                    <a:cubicBezTo>
                      <a:pt x="0" y="486"/>
                      <a:pt x="139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2"/>
              <p:cNvSpPr/>
              <p:nvPr/>
            </p:nvSpPr>
            <p:spPr>
              <a:xfrm>
                <a:off x="6067350" y="3851400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39" y="627"/>
                      <a:pt x="416" y="627"/>
                    </a:cubicBezTo>
                    <a:cubicBezTo>
                      <a:pt x="576" y="627"/>
                      <a:pt x="730" y="502"/>
                      <a:pt x="730" y="313"/>
                    </a:cubicBezTo>
                    <a:cubicBezTo>
                      <a:pt x="730" y="140"/>
                      <a:pt x="590" y="1"/>
                      <a:pt x="418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2"/>
              <p:cNvSpPr/>
              <p:nvPr/>
            </p:nvSpPr>
            <p:spPr>
              <a:xfrm>
                <a:off x="6093325" y="38514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" name="Google Shape;853;p2"/>
              <p:cNvSpPr/>
              <p:nvPr/>
            </p:nvSpPr>
            <p:spPr>
              <a:xfrm>
                <a:off x="6116650" y="38514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2"/>
              <p:cNvSpPr/>
              <p:nvPr/>
            </p:nvSpPr>
            <p:spPr>
              <a:xfrm>
                <a:off x="6139975" y="38514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p2"/>
              <p:cNvSpPr/>
              <p:nvPr/>
            </p:nvSpPr>
            <p:spPr>
              <a:xfrm>
                <a:off x="6160650" y="3851400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2" y="598"/>
                      <a:pt x="340" y="627"/>
                      <a:pt x="417" y="627"/>
                    </a:cubicBezTo>
                    <a:cubicBezTo>
                      <a:pt x="577" y="627"/>
                      <a:pt x="731" y="502"/>
                      <a:pt x="731" y="313"/>
                    </a:cubicBezTo>
                    <a:cubicBezTo>
                      <a:pt x="731" y="140"/>
                      <a:pt x="590" y="1"/>
                      <a:pt x="41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2"/>
              <p:cNvSpPr/>
              <p:nvPr/>
            </p:nvSpPr>
            <p:spPr>
              <a:xfrm>
                <a:off x="6186625" y="38514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2"/>
              <p:cNvSpPr/>
              <p:nvPr/>
            </p:nvSpPr>
            <p:spPr>
              <a:xfrm>
                <a:off x="6209950" y="38514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2"/>
              <p:cNvSpPr/>
              <p:nvPr/>
            </p:nvSpPr>
            <p:spPr>
              <a:xfrm>
                <a:off x="6233275" y="38514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6"/>
                      <a:pt x="141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2"/>
              <p:cNvSpPr/>
              <p:nvPr/>
            </p:nvSpPr>
            <p:spPr>
              <a:xfrm>
                <a:off x="6256600" y="38514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2"/>
              <p:cNvSpPr/>
              <p:nvPr/>
            </p:nvSpPr>
            <p:spPr>
              <a:xfrm>
                <a:off x="6279950" y="38514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2"/>
              <p:cNvSpPr/>
              <p:nvPr/>
            </p:nvSpPr>
            <p:spPr>
              <a:xfrm>
                <a:off x="6303250" y="38514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2"/>
              <p:cNvSpPr/>
              <p:nvPr/>
            </p:nvSpPr>
            <p:spPr>
              <a:xfrm>
                <a:off x="6323950" y="3851400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40" y="627"/>
                      <a:pt x="416" y="627"/>
                    </a:cubicBezTo>
                    <a:cubicBezTo>
                      <a:pt x="577" y="627"/>
                      <a:pt x="731" y="502"/>
                      <a:pt x="731" y="313"/>
                    </a:cubicBezTo>
                    <a:cubicBezTo>
                      <a:pt x="731" y="140"/>
                      <a:pt x="592" y="1"/>
                      <a:pt x="41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2"/>
              <p:cNvSpPr/>
              <p:nvPr/>
            </p:nvSpPr>
            <p:spPr>
              <a:xfrm>
                <a:off x="6349900" y="38514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" name="Google Shape;864;p2"/>
              <p:cNvSpPr/>
              <p:nvPr/>
            </p:nvSpPr>
            <p:spPr>
              <a:xfrm>
                <a:off x="6373250" y="38514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" name="Google Shape;865;p2"/>
              <p:cNvSpPr/>
              <p:nvPr/>
            </p:nvSpPr>
            <p:spPr>
              <a:xfrm>
                <a:off x="6396600" y="38514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p2"/>
              <p:cNvSpPr/>
              <p:nvPr/>
            </p:nvSpPr>
            <p:spPr>
              <a:xfrm>
                <a:off x="6419900" y="38514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" name="Google Shape;867;p2"/>
              <p:cNvSpPr/>
              <p:nvPr/>
            </p:nvSpPr>
            <p:spPr>
              <a:xfrm>
                <a:off x="6443250" y="38514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p2"/>
              <p:cNvSpPr/>
              <p:nvPr/>
            </p:nvSpPr>
            <p:spPr>
              <a:xfrm>
                <a:off x="6466550" y="38514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2"/>
              <p:cNvSpPr/>
              <p:nvPr/>
            </p:nvSpPr>
            <p:spPr>
              <a:xfrm>
                <a:off x="6067350" y="3831400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39" y="626"/>
                      <a:pt x="416" y="626"/>
                    </a:cubicBezTo>
                    <a:cubicBezTo>
                      <a:pt x="576" y="626"/>
                      <a:pt x="730" y="501"/>
                      <a:pt x="730" y="313"/>
                    </a:cubicBezTo>
                    <a:cubicBezTo>
                      <a:pt x="730" y="140"/>
                      <a:pt x="590" y="0"/>
                      <a:pt x="418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" name="Google Shape;870;p2"/>
              <p:cNvSpPr/>
              <p:nvPr/>
            </p:nvSpPr>
            <p:spPr>
              <a:xfrm>
                <a:off x="6093325" y="38314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" name="Google Shape;871;p2"/>
              <p:cNvSpPr/>
              <p:nvPr/>
            </p:nvSpPr>
            <p:spPr>
              <a:xfrm>
                <a:off x="6116650" y="38314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2"/>
              <p:cNvSpPr/>
              <p:nvPr/>
            </p:nvSpPr>
            <p:spPr>
              <a:xfrm>
                <a:off x="6139975" y="38314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2"/>
              <p:cNvSpPr/>
              <p:nvPr/>
            </p:nvSpPr>
            <p:spPr>
              <a:xfrm>
                <a:off x="6160650" y="3831400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40" y="626"/>
                      <a:pt x="417" y="626"/>
                    </a:cubicBezTo>
                    <a:cubicBezTo>
                      <a:pt x="577" y="626"/>
                      <a:pt x="731" y="501"/>
                      <a:pt x="731" y="313"/>
                    </a:cubicBezTo>
                    <a:cubicBezTo>
                      <a:pt x="731" y="140"/>
                      <a:pt x="590" y="0"/>
                      <a:pt x="41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2"/>
              <p:cNvSpPr/>
              <p:nvPr/>
            </p:nvSpPr>
            <p:spPr>
              <a:xfrm>
                <a:off x="6186625" y="38314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2"/>
              <p:cNvSpPr/>
              <p:nvPr/>
            </p:nvSpPr>
            <p:spPr>
              <a:xfrm>
                <a:off x="6209950" y="38314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2"/>
              <p:cNvSpPr/>
              <p:nvPr/>
            </p:nvSpPr>
            <p:spPr>
              <a:xfrm>
                <a:off x="6233275" y="38314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1" y="0"/>
                      <a:pt x="0" y="140"/>
                      <a:pt x="0" y="313"/>
                    </a:cubicBezTo>
                    <a:cubicBezTo>
                      <a:pt x="0" y="486"/>
                      <a:pt x="141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2"/>
              <p:cNvSpPr/>
              <p:nvPr/>
            </p:nvSpPr>
            <p:spPr>
              <a:xfrm>
                <a:off x="6256600" y="38314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2"/>
              <p:cNvSpPr/>
              <p:nvPr/>
            </p:nvSpPr>
            <p:spPr>
              <a:xfrm>
                <a:off x="6279950" y="38314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2"/>
              <p:cNvSpPr/>
              <p:nvPr/>
            </p:nvSpPr>
            <p:spPr>
              <a:xfrm>
                <a:off x="6303250" y="38314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2"/>
              <p:cNvSpPr/>
              <p:nvPr/>
            </p:nvSpPr>
            <p:spPr>
              <a:xfrm>
                <a:off x="6323950" y="3831400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40" y="626"/>
                      <a:pt x="416" y="626"/>
                    </a:cubicBezTo>
                    <a:cubicBezTo>
                      <a:pt x="577" y="626"/>
                      <a:pt x="731" y="501"/>
                      <a:pt x="731" y="313"/>
                    </a:cubicBezTo>
                    <a:cubicBezTo>
                      <a:pt x="731" y="140"/>
                      <a:pt x="592" y="0"/>
                      <a:pt x="41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2"/>
              <p:cNvSpPr/>
              <p:nvPr/>
            </p:nvSpPr>
            <p:spPr>
              <a:xfrm>
                <a:off x="6349900" y="38314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2"/>
              <p:cNvSpPr/>
              <p:nvPr/>
            </p:nvSpPr>
            <p:spPr>
              <a:xfrm>
                <a:off x="6373250" y="38314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2"/>
              <p:cNvSpPr/>
              <p:nvPr/>
            </p:nvSpPr>
            <p:spPr>
              <a:xfrm>
                <a:off x="6396600" y="38314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2"/>
              <p:cNvSpPr/>
              <p:nvPr/>
            </p:nvSpPr>
            <p:spPr>
              <a:xfrm>
                <a:off x="6419900" y="38314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2"/>
              <p:cNvSpPr/>
              <p:nvPr/>
            </p:nvSpPr>
            <p:spPr>
              <a:xfrm>
                <a:off x="6443250" y="38314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2"/>
              <p:cNvSpPr/>
              <p:nvPr/>
            </p:nvSpPr>
            <p:spPr>
              <a:xfrm>
                <a:off x="6093325" y="38114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2"/>
              <p:cNvSpPr/>
              <p:nvPr/>
            </p:nvSpPr>
            <p:spPr>
              <a:xfrm>
                <a:off x="6116650" y="38114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2"/>
              <p:cNvSpPr/>
              <p:nvPr/>
            </p:nvSpPr>
            <p:spPr>
              <a:xfrm>
                <a:off x="6139975" y="38114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2"/>
              <p:cNvSpPr/>
              <p:nvPr/>
            </p:nvSpPr>
            <p:spPr>
              <a:xfrm>
                <a:off x="6160650" y="3811400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40" y="625"/>
                      <a:pt x="417" y="625"/>
                    </a:cubicBezTo>
                    <a:cubicBezTo>
                      <a:pt x="577" y="625"/>
                      <a:pt x="731" y="501"/>
                      <a:pt x="731" y="312"/>
                    </a:cubicBezTo>
                    <a:cubicBezTo>
                      <a:pt x="731" y="140"/>
                      <a:pt x="590" y="0"/>
                      <a:pt x="41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2"/>
              <p:cNvSpPr/>
              <p:nvPr/>
            </p:nvSpPr>
            <p:spPr>
              <a:xfrm>
                <a:off x="6186625" y="38114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2"/>
              <p:cNvSpPr/>
              <p:nvPr/>
            </p:nvSpPr>
            <p:spPr>
              <a:xfrm>
                <a:off x="6209950" y="38114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2"/>
              <p:cNvSpPr/>
              <p:nvPr/>
            </p:nvSpPr>
            <p:spPr>
              <a:xfrm>
                <a:off x="6233275" y="38114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1" y="0"/>
                      <a:pt x="0" y="140"/>
                      <a:pt x="0" y="312"/>
                    </a:cubicBezTo>
                    <a:cubicBezTo>
                      <a:pt x="0" y="485"/>
                      <a:pt x="141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2"/>
              <p:cNvSpPr/>
              <p:nvPr/>
            </p:nvSpPr>
            <p:spPr>
              <a:xfrm>
                <a:off x="6256600" y="38114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2"/>
              <p:cNvSpPr/>
              <p:nvPr/>
            </p:nvSpPr>
            <p:spPr>
              <a:xfrm>
                <a:off x="6279950" y="38114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2"/>
              <p:cNvSpPr/>
              <p:nvPr/>
            </p:nvSpPr>
            <p:spPr>
              <a:xfrm>
                <a:off x="6303250" y="38114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2"/>
              <p:cNvSpPr/>
              <p:nvPr/>
            </p:nvSpPr>
            <p:spPr>
              <a:xfrm>
                <a:off x="6323950" y="3811400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40" y="625"/>
                      <a:pt x="416" y="625"/>
                    </a:cubicBezTo>
                    <a:cubicBezTo>
                      <a:pt x="577" y="625"/>
                      <a:pt x="731" y="501"/>
                      <a:pt x="731" y="312"/>
                    </a:cubicBezTo>
                    <a:cubicBezTo>
                      <a:pt x="731" y="140"/>
                      <a:pt x="592" y="0"/>
                      <a:pt x="41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7" name="Google Shape;897;p2"/>
              <p:cNvSpPr/>
              <p:nvPr/>
            </p:nvSpPr>
            <p:spPr>
              <a:xfrm>
                <a:off x="6349900" y="38114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2"/>
                    </a:cubicBezTo>
                    <a:cubicBezTo>
                      <a:pt x="1" y="485"/>
                      <a:pt x="142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8" name="Google Shape;898;p2"/>
              <p:cNvSpPr/>
              <p:nvPr/>
            </p:nvSpPr>
            <p:spPr>
              <a:xfrm>
                <a:off x="6373250" y="38114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9" name="Google Shape;899;p2"/>
              <p:cNvSpPr/>
              <p:nvPr/>
            </p:nvSpPr>
            <p:spPr>
              <a:xfrm>
                <a:off x="6396600" y="38114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0" name="Google Shape;900;p2"/>
              <p:cNvSpPr/>
              <p:nvPr/>
            </p:nvSpPr>
            <p:spPr>
              <a:xfrm>
                <a:off x="6419900" y="38114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1" name="Google Shape;901;p2"/>
              <p:cNvSpPr/>
              <p:nvPr/>
            </p:nvSpPr>
            <p:spPr>
              <a:xfrm>
                <a:off x="6139975" y="37913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2" name="Google Shape;902;p2"/>
              <p:cNvSpPr/>
              <p:nvPr/>
            </p:nvSpPr>
            <p:spPr>
              <a:xfrm>
                <a:off x="6160650" y="3791375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7"/>
                      <a:pt x="339" y="626"/>
                      <a:pt x="416" y="626"/>
                    </a:cubicBezTo>
                    <a:cubicBezTo>
                      <a:pt x="577" y="626"/>
                      <a:pt x="731" y="501"/>
                      <a:pt x="731" y="313"/>
                    </a:cubicBezTo>
                    <a:cubicBezTo>
                      <a:pt x="731" y="140"/>
                      <a:pt x="590" y="1"/>
                      <a:pt x="41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2"/>
              <p:cNvSpPr/>
              <p:nvPr/>
            </p:nvSpPr>
            <p:spPr>
              <a:xfrm>
                <a:off x="6186625" y="37913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2"/>
              <p:cNvSpPr/>
              <p:nvPr/>
            </p:nvSpPr>
            <p:spPr>
              <a:xfrm>
                <a:off x="6209950" y="37913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2"/>
              <p:cNvSpPr/>
              <p:nvPr/>
            </p:nvSpPr>
            <p:spPr>
              <a:xfrm>
                <a:off x="6233275" y="37913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6"/>
                      <a:pt x="141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2"/>
              <p:cNvSpPr/>
              <p:nvPr/>
            </p:nvSpPr>
            <p:spPr>
              <a:xfrm>
                <a:off x="6256600" y="37913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2"/>
              <p:cNvSpPr/>
              <p:nvPr/>
            </p:nvSpPr>
            <p:spPr>
              <a:xfrm>
                <a:off x="6279950" y="37913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2"/>
              <p:cNvSpPr/>
              <p:nvPr/>
            </p:nvSpPr>
            <p:spPr>
              <a:xfrm>
                <a:off x="6303250" y="37913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2"/>
              <p:cNvSpPr/>
              <p:nvPr/>
            </p:nvSpPr>
            <p:spPr>
              <a:xfrm>
                <a:off x="6323950" y="3791375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3"/>
                    </a:cubicBezTo>
                    <a:cubicBezTo>
                      <a:pt x="261" y="597"/>
                      <a:pt x="340" y="625"/>
                      <a:pt x="417" y="625"/>
                    </a:cubicBezTo>
                    <a:cubicBezTo>
                      <a:pt x="577" y="625"/>
                      <a:pt x="731" y="501"/>
                      <a:pt x="731" y="313"/>
                    </a:cubicBezTo>
                    <a:cubicBezTo>
                      <a:pt x="731" y="140"/>
                      <a:pt x="592" y="1"/>
                      <a:pt x="41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p2"/>
              <p:cNvSpPr/>
              <p:nvPr/>
            </p:nvSpPr>
            <p:spPr>
              <a:xfrm>
                <a:off x="6349900" y="37913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2"/>
              <p:cNvSpPr/>
              <p:nvPr/>
            </p:nvSpPr>
            <p:spPr>
              <a:xfrm>
                <a:off x="6373250" y="37913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2"/>
              <p:cNvSpPr/>
              <p:nvPr/>
            </p:nvSpPr>
            <p:spPr>
              <a:xfrm>
                <a:off x="6186625" y="37713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3" name="Google Shape;913;p2"/>
              <p:cNvSpPr/>
              <p:nvPr/>
            </p:nvSpPr>
            <p:spPr>
              <a:xfrm>
                <a:off x="6209950" y="37713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Google Shape;914;p2"/>
              <p:cNvSpPr/>
              <p:nvPr/>
            </p:nvSpPr>
            <p:spPr>
              <a:xfrm>
                <a:off x="6233275" y="37713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1" y="0"/>
                      <a:pt x="0" y="140"/>
                      <a:pt x="0" y="313"/>
                    </a:cubicBezTo>
                    <a:cubicBezTo>
                      <a:pt x="0" y="485"/>
                      <a:pt x="141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5" name="Google Shape;915;p2"/>
              <p:cNvSpPr/>
              <p:nvPr/>
            </p:nvSpPr>
            <p:spPr>
              <a:xfrm>
                <a:off x="6256600" y="37713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Google Shape;916;p2"/>
              <p:cNvSpPr/>
              <p:nvPr/>
            </p:nvSpPr>
            <p:spPr>
              <a:xfrm>
                <a:off x="6279950" y="37713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2"/>
              <p:cNvSpPr/>
              <p:nvPr/>
            </p:nvSpPr>
            <p:spPr>
              <a:xfrm>
                <a:off x="6303250" y="37713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2"/>
              <p:cNvSpPr/>
              <p:nvPr/>
            </p:nvSpPr>
            <p:spPr>
              <a:xfrm>
                <a:off x="6323950" y="3771375"/>
                <a:ext cx="18300" cy="15625"/>
              </a:xfrm>
              <a:custGeom>
                <a:rect b="b" l="l" r="r" t="t"/>
                <a:pathLst>
                  <a:path extrusionOk="0" h="625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2"/>
                    </a:cubicBezTo>
                    <a:cubicBezTo>
                      <a:pt x="261" y="596"/>
                      <a:pt x="340" y="625"/>
                      <a:pt x="417" y="625"/>
                    </a:cubicBezTo>
                    <a:cubicBezTo>
                      <a:pt x="577" y="625"/>
                      <a:pt x="731" y="500"/>
                      <a:pt x="731" y="313"/>
                    </a:cubicBezTo>
                    <a:cubicBezTo>
                      <a:pt x="731" y="140"/>
                      <a:pt x="592" y="0"/>
                      <a:pt x="41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2"/>
              <p:cNvSpPr/>
              <p:nvPr/>
            </p:nvSpPr>
            <p:spPr>
              <a:xfrm>
                <a:off x="6139975" y="43917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Google Shape;920;p2"/>
              <p:cNvSpPr/>
              <p:nvPr/>
            </p:nvSpPr>
            <p:spPr>
              <a:xfrm>
                <a:off x="6160650" y="4391725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2" y="598"/>
                      <a:pt x="340" y="627"/>
                      <a:pt x="417" y="627"/>
                    </a:cubicBezTo>
                    <a:cubicBezTo>
                      <a:pt x="577" y="627"/>
                      <a:pt x="731" y="502"/>
                      <a:pt x="731" y="313"/>
                    </a:cubicBezTo>
                    <a:cubicBezTo>
                      <a:pt x="731" y="140"/>
                      <a:pt x="590" y="1"/>
                      <a:pt x="41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1" name="Google Shape;921;p2"/>
              <p:cNvSpPr/>
              <p:nvPr/>
            </p:nvSpPr>
            <p:spPr>
              <a:xfrm>
                <a:off x="6186625" y="43917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2"/>
              <p:cNvSpPr/>
              <p:nvPr/>
            </p:nvSpPr>
            <p:spPr>
              <a:xfrm>
                <a:off x="6209950" y="43917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3" name="Google Shape;923;p2"/>
              <p:cNvSpPr/>
              <p:nvPr/>
            </p:nvSpPr>
            <p:spPr>
              <a:xfrm>
                <a:off x="6233275" y="43917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6"/>
                      <a:pt x="141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2"/>
              <p:cNvSpPr/>
              <p:nvPr/>
            </p:nvSpPr>
            <p:spPr>
              <a:xfrm>
                <a:off x="6256600" y="43917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2"/>
              <p:cNvSpPr/>
              <p:nvPr/>
            </p:nvSpPr>
            <p:spPr>
              <a:xfrm>
                <a:off x="6279950" y="43917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2"/>
              <p:cNvSpPr/>
              <p:nvPr/>
            </p:nvSpPr>
            <p:spPr>
              <a:xfrm>
                <a:off x="6303250" y="43917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2"/>
              <p:cNvSpPr/>
              <p:nvPr/>
            </p:nvSpPr>
            <p:spPr>
              <a:xfrm>
                <a:off x="6323950" y="4391725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40" y="627"/>
                      <a:pt x="416" y="627"/>
                    </a:cubicBezTo>
                    <a:cubicBezTo>
                      <a:pt x="577" y="627"/>
                      <a:pt x="731" y="502"/>
                      <a:pt x="731" y="313"/>
                    </a:cubicBezTo>
                    <a:cubicBezTo>
                      <a:pt x="731" y="140"/>
                      <a:pt x="592" y="1"/>
                      <a:pt x="41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2"/>
              <p:cNvSpPr/>
              <p:nvPr/>
            </p:nvSpPr>
            <p:spPr>
              <a:xfrm>
                <a:off x="6349900" y="43917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2"/>
              <p:cNvSpPr/>
              <p:nvPr/>
            </p:nvSpPr>
            <p:spPr>
              <a:xfrm>
                <a:off x="6373250" y="43917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2"/>
              <p:cNvSpPr/>
              <p:nvPr/>
            </p:nvSpPr>
            <p:spPr>
              <a:xfrm>
                <a:off x="6093325" y="43717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2"/>
              <p:cNvSpPr/>
              <p:nvPr/>
            </p:nvSpPr>
            <p:spPr>
              <a:xfrm>
                <a:off x="6116650" y="43717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2"/>
              <p:cNvSpPr/>
              <p:nvPr/>
            </p:nvSpPr>
            <p:spPr>
              <a:xfrm>
                <a:off x="6139975" y="43717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3" name="Google Shape;933;p2"/>
              <p:cNvSpPr/>
              <p:nvPr/>
            </p:nvSpPr>
            <p:spPr>
              <a:xfrm>
                <a:off x="6160650" y="4371750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22" y="1"/>
                    </a:moveTo>
                    <a:cubicBezTo>
                      <a:pt x="421" y="1"/>
                      <a:pt x="420" y="1"/>
                      <a:pt x="419" y="1"/>
                    </a:cubicBezTo>
                    <a:cubicBezTo>
                      <a:pt x="140" y="1"/>
                      <a:pt x="1" y="336"/>
                      <a:pt x="198" y="533"/>
                    </a:cubicBezTo>
                    <a:cubicBezTo>
                      <a:pt x="262" y="597"/>
                      <a:pt x="340" y="625"/>
                      <a:pt x="417" y="625"/>
                    </a:cubicBezTo>
                    <a:cubicBezTo>
                      <a:pt x="577" y="625"/>
                      <a:pt x="731" y="501"/>
                      <a:pt x="731" y="313"/>
                    </a:cubicBezTo>
                    <a:cubicBezTo>
                      <a:pt x="731" y="141"/>
                      <a:pt x="592" y="1"/>
                      <a:pt x="42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Google Shape;934;p2"/>
              <p:cNvSpPr/>
              <p:nvPr/>
            </p:nvSpPr>
            <p:spPr>
              <a:xfrm>
                <a:off x="6186625" y="43717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2"/>
              <p:cNvSpPr/>
              <p:nvPr/>
            </p:nvSpPr>
            <p:spPr>
              <a:xfrm>
                <a:off x="6186625" y="44117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p2"/>
              <p:cNvSpPr/>
              <p:nvPr/>
            </p:nvSpPr>
            <p:spPr>
              <a:xfrm>
                <a:off x="6209950" y="44117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2"/>
              <p:cNvSpPr/>
              <p:nvPr/>
            </p:nvSpPr>
            <p:spPr>
              <a:xfrm>
                <a:off x="6233275" y="44117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1" y="0"/>
                      <a:pt x="0" y="140"/>
                      <a:pt x="0" y="312"/>
                    </a:cubicBezTo>
                    <a:cubicBezTo>
                      <a:pt x="0" y="485"/>
                      <a:pt x="141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2"/>
              <p:cNvSpPr/>
              <p:nvPr/>
            </p:nvSpPr>
            <p:spPr>
              <a:xfrm>
                <a:off x="6256600" y="44117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" name="Google Shape;939;p2"/>
              <p:cNvSpPr/>
              <p:nvPr/>
            </p:nvSpPr>
            <p:spPr>
              <a:xfrm>
                <a:off x="6279950" y="44117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" name="Google Shape;940;p2"/>
              <p:cNvSpPr/>
              <p:nvPr/>
            </p:nvSpPr>
            <p:spPr>
              <a:xfrm>
                <a:off x="6303250" y="44117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2"/>
              <p:cNvSpPr/>
              <p:nvPr/>
            </p:nvSpPr>
            <p:spPr>
              <a:xfrm>
                <a:off x="6323950" y="4411750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40" y="626"/>
                      <a:pt x="416" y="626"/>
                    </a:cubicBezTo>
                    <a:cubicBezTo>
                      <a:pt x="577" y="626"/>
                      <a:pt x="731" y="501"/>
                      <a:pt x="731" y="312"/>
                    </a:cubicBezTo>
                    <a:cubicBezTo>
                      <a:pt x="731" y="140"/>
                      <a:pt x="592" y="0"/>
                      <a:pt x="41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" name="Google Shape;942;p2"/>
              <p:cNvSpPr/>
              <p:nvPr/>
            </p:nvSpPr>
            <p:spPr>
              <a:xfrm>
                <a:off x="6209950" y="43717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" name="Google Shape;943;p2"/>
              <p:cNvSpPr/>
              <p:nvPr/>
            </p:nvSpPr>
            <p:spPr>
              <a:xfrm>
                <a:off x="6233275" y="43717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1" y="0"/>
                      <a:pt x="0" y="140"/>
                      <a:pt x="0" y="313"/>
                    </a:cubicBezTo>
                    <a:cubicBezTo>
                      <a:pt x="0" y="485"/>
                      <a:pt x="141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2"/>
              <p:cNvSpPr/>
              <p:nvPr/>
            </p:nvSpPr>
            <p:spPr>
              <a:xfrm>
                <a:off x="6256600" y="43717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" name="Google Shape;945;p2"/>
              <p:cNvSpPr/>
              <p:nvPr/>
            </p:nvSpPr>
            <p:spPr>
              <a:xfrm>
                <a:off x="6279950" y="43717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" name="Google Shape;946;p2"/>
              <p:cNvSpPr/>
              <p:nvPr/>
            </p:nvSpPr>
            <p:spPr>
              <a:xfrm>
                <a:off x="6303250" y="43717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2"/>
              <p:cNvSpPr/>
              <p:nvPr/>
            </p:nvSpPr>
            <p:spPr>
              <a:xfrm>
                <a:off x="6323950" y="4371750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22" y="1"/>
                    </a:moveTo>
                    <a:cubicBezTo>
                      <a:pt x="421" y="1"/>
                      <a:pt x="420" y="1"/>
                      <a:pt x="419" y="1"/>
                    </a:cubicBezTo>
                    <a:cubicBezTo>
                      <a:pt x="418" y="1"/>
                      <a:pt x="418" y="1"/>
                      <a:pt x="417" y="1"/>
                    </a:cubicBezTo>
                    <a:cubicBezTo>
                      <a:pt x="139" y="1"/>
                      <a:pt x="1" y="336"/>
                      <a:pt x="198" y="533"/>
                    </a:cubicBezTo>
                    <a:cubicBezTo>
                      <a:pt x="261" y="597"/>
                      <a:pt x="340" y="625"/>
                      <a:pt x="417" y="625"/>
                    </a:cubicBezTo>
                    <a:cubicBezTo>
                      <a:pt x="577" y="625"/>
                      <a:pt x="731" y="501"/>
                      <a:pt x="731" y="313"/>
                    </a:cubicBezTo>
                    <a:cubicBezTo>
                      <a:pt x="731" y="141"/>
                      <a:pt x="593" y="1"/>
                      <a:pt x="42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Google Shape;948;p2"/>
              <p:cNvSpPr/>
              <p:nvPr/>
            </p:nvSpPr>
            <p:spPr>
              <a:xfrm>
                <a:off x="6349900" y="43717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3"/>
                    </a:cubicBezTo>
                    <a:cubicBezTo>
                      <a:pt x="1" y="485"/>
                      <a:pt x="142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" name="Google Shape;949;p2"/>
              <p:cNvSpPr/>
              <p:nvPr/>
            </p:nvSpPr>
            <p:spPr>
              <a:xfrm>
                <a:off x="6373250" y="43717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" name="Google Shape;950;p2"/>
              <p:cNvSpPr/>
              <p:nvPr/>
            </p:nvSpPr>
            <p:spPr>
              <a:xfrm>
                <a:off x="6396600" y="43717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" name="Google Shape;951;p2"/>
              <p:cNvSpPr/>
              <p:nvPr/>
            </p:nvSpPr>
            <p:spPr>
              <a:xfrm>
                <a:off x="6419900" y="43717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Google Shape;952;p2"/>
              <p:cNvSpPr/>
              <p:nvPr/>
            </p:nvSpPr>
            <p:spPr>
              <a:xfrm>
                <a:off x="6536550" y="42516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p2"/>
              <p:cNvSpPr/>
              <p:nvPr/>
            </p:nvSpPr>
            <p:spPr>
              <a:xfrm>
                <a:off x="6536550" y="42316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" name="Google Shape;954;p2"/>
              <p:cNvSpPr/>
              <p:nvPr/>
            </p:nvSpPr>
            <p:spPr>
              <a:xfrm>
                <a:off x="6536550" y="4211650"/>
                <a:ext cx="15625" cy="15600"/>
              </a:xfrm>
              <a:custGeom>
                <a:rect b="b" l="l" r="r" t="t"/>
                <a:pathLst>
                  <a:path extrusionOk="0" h="624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3"/>
                      <a:pt x="313" y="623"/>
                    </a:cubicBezTo>
                    <a:cubicBezTo>
                      <a:pt x="486" y="623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" name="Google Shape;955;p2"/>
              <p:cNvSpPr/>
              <p:nvPr/>
            </p:nvSpPr>
            <p:spPr>
              <a:xfrm>
                <a:off x="6559900" y="4211650"/>
                <a:ext cx="15625" cy="15600"/>
              </a:xfrm>
              <a:custGeom>
                <a:rect b="b" l="l" r="r" t="t"/>
                <a:pathLst>
                  <a:path extrusionOk="0" h="624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3"/>
                      <a:pt x="312" y="623"/>
                    </a:cubicBezTo>
                    <a:cubicBezTo>
                      <a:pt x="485" y="623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" name="Google Shape;956;p2"/>
              <p:cNvSpPr/>
              <p:nvPr/>
            </p:nvSpPr>
            <p:spPr>
              <a:xfrm>
                <a:off x="6536550" y="41916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" name="Google Shape;957;p2"/>
              <p:cNvSpPr/>
              <p:nvPr/>
            </p:nvSpPr>
            <p:spPr>
              <a:xfrm>
                <a:off x="6559900" y="41916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" name="Google Shape;958;p2"/>
              <p:cNvSpPr/>
              <p:nvPr/>
            </p:nvSpPr>
            <p:spPr>
              <a:xfrm>
                <a:off x="6536550" y="41716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" name="Google Shape;959;p2"/>
              <p:cNvSpPr/>
              <p:nvPr/>
            </p:nvSpPr>
            <p:spPr>
              <a:xfrm>
                <a:off x="6559900" y="41716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" name="Google Shape;960;p2"/>
              <p:cNvSpPr/>
              <p:nvPr/>
            </p:nvSpPr>
            <p:spPr>
              <a:xfrm>
                <a:off x="6536550" y="41515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" name="Google Shape;961;p2"/>
              <p:cNvSpPr/>
              <p:nvPr/>
            </p:nvSpPr>
            <p:spPr>
              <a:xfrm>
                <a:off x="6559900" y="41515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" name="Google Shape;962;p2"/>
              <p:cNvSpPr/>
              <p:nvPr/>
            </p:nvSpPr>
            <p:spPr>
              <a:xfrm>
                <a:off x="6580575" y="4151575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39" y="627"/>
                      <a:pt x="416" y="627"/>
                    </a:cubicBezTo>
                    <a:cubicBezTo>
                      <a:pt x="576" y="627"/>
                      <a:pt x="730" y="502"/>
                      <a:pt x="730" y="313"/>
                    </a:cubicBezTo>
                    <a:cubicBezTo>
                      <a:pt x="730" y="140"/>
                      <a:pt x="591" y="1"/>
                      <a:pt x="418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" name="Google Shape;963;p2"/>
              <p:cNvSpPr/>
              <p:nvPr/>
            </p:nvSpPr>
            <p:spPr>
              <a:xfrm>
                <a:off x="6536550" y="413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" name="Google Shape;964;p2"/>
              <p:cNvSpPr/>
              <p:nvPr/>
            </p:nvSpPr>
            <p:spPr>
              <a:xfrm>
                <a:off x="6559900" y="413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p2"/>
              <p:cNvSpPr/>
              <p:nvPr/>
            </p:nvSpPr>
            <p:spPr>
              <a:xfrm>
                <a:off x="6580575" y="4131575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39" y="626"/>
                      <a:pt x="416" y="626"/>
                    </a:cubicBezTo>
                    <a:cubicBezTo>
                      <a:pt x="576" y="626"/>
                      <a:pt x="730" y="501"/>
                      <a:pt x="730" y="313"/>
                    </a:cubicBezTo>
                    <a:cubicBezTo>
                      <a:pt x="730" y="140"/>
                      <a:pt x="591" y="0"/>
                      <a:pt x="418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" name="Google Shape;966;p2"/>
              <p:cNvSpPr/>
              <p:nvPr/>
            </p:nvSpPr>
            <p:spPr>
              <a:xfrm>
                <a:off x="6536550" y="411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" name="Google Shape;967;p2"/>
              <p:cNvSpPr/>
              <p:nvPr/>
            </p:nvSpPr>
            <p:spPr>
              <a:xfrm>
                <a:off x="6559900" y="411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" name="Google Shape;968;p2"/>
              <p:cNvSpPr/>
              <p:nvPr/>
            </p:nvSpPr>
            <p:spPr>
              <a:xfrm>
                <a:off x="6580575" y="4111575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39" y="626"/>
                      <a:pt x="416" y="626"/>
                    </a:cubicBezTo>
                    <a:cubicBezTo>
                      <a:pt x="576" y="626"/>
                      <a:pt x="730" y="501"/>
                      <a:pt x="730" y="312"/>
                    </a:cubicBezTo>
                    <a:cubicBezTo>
                      <a:pt x="730" y="140"/>
                      <a:pt x="591" y="0"/>
                      <a:pt x="418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" name="Google Shape;969;p2"/>
              <p:cNvSpPr/>
              <p:nvPr/>
            </p:nvSpPr>
            <p:spPr>
              <a:xfrm>
                <a:off x="6536550" y="40915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2"/>
              <p:cNvSpPr/>
              <p:nvPr/>
            </p:nvSpPr>
            <p:spPr>
              <a:xfrm>
                <a:off x="6559900" y="40915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2"/>
              <p:cNvSpPr/>
              <p:nvPr/>
            </p:nvSpPr>
            <p:spPr>
              <a:xfrm>
                <a:off x="6580575" y="4091550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39" y="626"/>
                      <a:pt x="416" y="626"/>
                    </a:cubicBezTo>
                    <a:cubicBezTo>
                      <a:pt x="576" y="626"/>
                      <a:pt x="730" y="502"/>
                      <a:pt x="730" y="313"/>
                    </a:cubicBezTo>
                    <a:cubicBezTo>
                      <a:pt x="730" y="140"/>
                      <a:pt x="591" y="1"/>
                      <a:pt x="418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Google Shape;972;p2"/>
              <p:cNvSpPr/>
              <p:nvPr/>
            </p:nvSpPr>
            <p:spPr>
              <a:xfrm>
                <a:off x="6536550" y="40715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2"/>
              <p:cNvSpPr/>
              <p:nvPr/>
            </p:nvSpPr>
            <p:spPr>
              <a:xfrm>
                <a:off x="6559900" y="40715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2"/>
              <p:cNvSpPr/>
              <p:nvPr/>
            </p:nvSpPr>
            <p:spPr>
              <a:xfrm>
                <a:off x="6580575" y="4071550"/>
                <a:ext cx="18250" cy="15625"/>
              </a:xfrm>
              <a:custGeom>
                <a:rect b="b" l="l" r="r" t="t"/>
                <a:pathLst>
                  <a:path extrusionOk="0" h="625" w="730">
                    <a:moveTo>
                      <a:pt x="418" y="0"/>
                    </a:moveTo>
                    <a:cubicBezTo>
                      <a:pt x="140" y="0"/>
                      <a:pt x="1" y="337"/>
                      <a:pt x="198" y="532"/>
                    </a:cubicBezTo>
                    <a:cubicBezTo>
                      <a:pt x="261" y="596"/>
                      <a:pt x="339" y="625"/>
                      <a:pt x="416" y="625"/>
                    </a:cubicBezTo>
                    <a:cubicBezTo>
                      <a:pt x="576" y="625"/>
                      <a:pt x="730" y="500"/>
                      <a:pt x="730" y="313"/>
                    </a:cubicBezTo>
                    <a:cubicBezTo>
                      <a:pt x="730" y="140"/>
                      <a:pt x="591" y="0"/>
                      <a:pt x="418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" name="Google Shape;975;p2"/>
              <p:cNvSpPr/>
              <p:nvPr/>
            </p:nvSpPr>
            <p:spPr>
              <a:xfrm>
                <a:off x="6536550" y="405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6"/>
                      <a:pt x="313" y="626"/>
                    </a:cubicBezTo>
                    <a:cubicBezTo>
                      <a:pt x="486" y="626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" name="Google Shape;976;p2"/>
              <p:cNvSpPr/>
              <p:nvPr/>
            </p:nvSpPr>
            <p:spPr>
              <a:xfrm>
                <a:off x="6559900" y="405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6"/>
                      <a:pt x="312" y="626"/>
                    </a:cubicBezTo>
                    <a:cubicBezTo>
                      <a:pt x="485" y="626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" name="Google Shape;977;p2"/>
              <p:cNvSpPr/>
              <p:nvPr/>
            </p:nvSpPr>
            <p:spPr>
              <a:xfrm>
                <a:off x="6580600" y="4051525"/>
                <a:ext cx="18225" cy="15650"/>
              </a:xfrm>
              <a:custGeom>
                <a:rect b="b" l="l" r="r" t="t"/>
                <a:pathLst>
                  <a:path extrusionOk="0" h="626" w="729">
                    <a:moveTo>
                      <a:pt x="419" y="1"/>
                    </a:moveTo>
                    <a:cubicBezTo>
                      <a:pt x="419" y="1"/>
                      <a:pt x="418" y="1"/>
                      <a:pt x="417" y="1"/>
                    </a:cubicBezTo>
                    <a:cubicBezTo>
                      <a:pt x="416" y="1"/>
                      <a:pt x="415" y="1"/>
                      <a:pt x="415" y="1"/>
                    </a:cubicBezTo>
                    <a:cubicBezTo>
                      <a:pt x="139" y="1"/>
                      <a:pt x="0" y="336"/>
                      <a:pt x="197" y="533"/>
                    </a:cubicBezTo>
                    <a:cubicBezTo>
                      <a:pt x="260" y="597"/>
                      <a:pt x="338" y="625"/>
                      <a:pt x="415" y="625"/>
                    </a:cubicBezTo>
                    <a:cubicBezTo>
                      <a:pt x="575" y="625"/>
                      <a:pt x="729" y="501"/>
                      <a:pt x="729" y="313"/>
                    </a:cubicBezTo>
                    <a:cubicBezTo>
                      <a:pt x="729" y="141"/>
                      <a:pt x="591" y="1"/>
                      <a:pt x="41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" name="Google Shape;978;p2"/>
              <p:cNvSpPr/>
              <p:nvPr/>
            </p:nvSpPr>
            <p:spPr>
              <a:xfrm>
                <a:off x="6536550" y="403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" name="Google Shape;979;p2"/>
              <p:cNvSpPr/>
              <p:nvPr/>
            </p:nvSpPr>
            <p:spPr>
              <a:xfrm>
                <a:off x="6559900" y="403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Google Shape;980;p2"/>
              <p:cNvSpPr/>
              <p:nvPr/>
            </p:nvSpPr>
            <p:spPr>
              <a:xfrm>
                <a:off x="6580575" y="4031525"/>
                <a:ext cx="18250" cy="15625"/>
              </a:xfrm>
              <a:custGeom>
                <a:rect b="b" l="l" r="r" t="t"/>
                <a:pathLst>
                  <a:path extrusionOk="0" h="625" w="730">
                    <a:moveTo>
                      <a:pt x="418" y="1"/>
                    </a:moveTo>
                    <a:cubicBezTo>
                      <a:pt x="140" y="1"/>
                      <a:pt x="1" y="337"/>
                      <a:pt x="198" y="533"/>
                    </a:cubicBezTo>
                    <a:cubicBezTo>
                      <a:pt x="261" y="596"/>
                      <a:pt x="339" y="625"/>
                      <a:pt x="416" y="625"/>
                    </a:cubicBezTo>
                    <a:cubicBezTo>
                      <a:pt x="576" y="625"/>
                      <a:pt x="730" y="500"/>
                      <a:pt x="730" y="313"/>
                    </a:cubicBezTo>
                    <a:cubicBezTo>
                      <a:pt x="730" y="140"/>
                      <a:pt x="591" y="1"/>
                      <a:pt x="418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" name="Google Shape;981;p2"/>
              <p:cNvSpPr/>
              <p:nvPr/>
            </p:nvSpPr>
            <p:spPr>
              <a:xfrm>
                <a:off x="6536550" y="40115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" name="Google Shape;982;p2"/>
              <p:cNvSpPr/>
              <p:nvPr/>
            </p:nvSpPr>
            <p:spPr>
              <a:xfrm>
                <a:off x="6559900" y="40115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" name="Google Shape;983;p2"/>
              <p:cNvSpPr/>
              <p:nvPr/>
            </p:nvSpPr>
            <p:spPr>
              <a:xfrm>
                <a:off x="6536550" y="399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" name="Google Shape;984;p2"/>
              <p:cNvSpPr/>
              <p:nvPr/>
            </p:nvSpPr>
            <p:spPr>
              <a:xfrm>
                <a:off x="6559900" y="399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" name="Google Shape;985;p2"/>
              <p:cNvSpPr/>
              <p:nvPr/>
            </p:nvSpPr>
            <p:spPr>
              <a:xfrm>
                <a:off x="6536550" y="397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" name="Google Shape;986;p2"/>
              <p:cNvSpPr/>
              <p:nvPr/>
            </p:nvSpPr>
            <p:spPr>
              <a:xfrm>
                <a:off x="6559900" y="397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" name="Google Shape;987;p2"/>
              <p:cNvSpPr/>
              <p:nvPr/>
            </p:nvSpPr>
            <p:spPr>
              <a:xfrm>
                <a:off x="6536550" y="39514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" name="Google Shape;988;p2"/>
              <p:cNvSpPr/>
              <p:nvPr/>
            </p:nvSpPr>
            <p:spPr>
              <a:xfrm>
                <a:off x="6536550" y="39314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1"/>
                      <a:pt x="0" y="313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1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89" name="Google Shape;989;p2"/>
            <p:cNvGrpSpPr/>
            <p:nvPr/>
          </p:nvGrpSpPr>
          <p:grpSpPr>
            <a:xfrm>
              <a:off x="3067241" y="5708769"/>
              <a:ext cx="1951344" cy="28504"/>
              <a:chOff x="2940000" y="3484425"/>
              <a:chExt cx="876575" cy="12575"/>
            </a:xfrm>
          </p:grpSpPr>
          <p:sp>
            <p:nvSpPr>
              <p:cNvPr id="990" name="Google Shape;990;p2"/>
              <p:cNvSpPr/>
              <p:nvPr/>
            </p:nvSpPr>
            <p:spPr>
              <a:xfrm>
                <a:off x="3566825" y="3484425"/>
                <a:ext cx="14675" cy="12575"/>
              </a:xfrm>
              <a:custGeom>
                <a:rect b="b" l="l" r="r" t="t"/>
                <a:pathLst>
                  <a:path extrusionOk="0" h="503" w="587">
                    <a:moveTo>
                      <a:pt x="254" y="1"/>
                    </a:moveTo>
                    <a:cubicBezTo>
                      <a:pt x="124" y="1"/>
                      <a:pt x="0" y="101"/>
                      <a:pt x="1" y="252"/>
                    </a:cubicBezTo>
                    <a:cubicBezTo>
                      <a:pt x="1" y="389"/>
                      <a:pt x="112" y="502"/>
                      <a:pt x="249" y="502"/>
                    </a:cubicBezTo>
                    <a:cubicBezTo>
                      <a:pt x="250" y="502"/>
                      <a:pt x="251" y="502"/>
                      <a:pt x="251" y="502"/>
                    </a:cubicBezTo>
                    <a:cubicBezTo>
                      <a:pt x="474" y="502"/>
                      <a:pt x="586" y="232"/>
                      <a:pt x="429" y="75"/>
                    </a:cubicBezTo>
                    <a:cubicBezTo>
                      <a:pt x="378" y="24"/>
                      <a:pt x="315" y="1"/>
                      <a:pt x="2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" name="Google Shape;991;p2"/>
              <p:cNvSpPr/>
              <p:nvPr/>
            </p:nvSpPr>
            <p:spPr>
              <a:xfrm>
                <a:off x="3488475" y="3484425"/>
                <a:ext cx="14650" cy="12575"/>
              </a:xfrm>
              <a:custGeom>
                <a:rect b="b" l="l" r="r" t="t"/>
                <a:pathLst>
                  <a:path extrusionOk="0" h="503" w="586">
                    <a:moveTo>
                      <a:pt x="253" y="1"/>
                    </a:moveTo>
                    <a:cubicBezTo>
                      <a:pt x="124" y="1"/>
                      <a:pt x="1" y="101"/>
                      <a:pt x="1" y="252"/>
                    </a:cubicBezTo>
                    <a:cubicBezTo>
                      <a:pt x="1" y="390"/>
                      <a:pt x="113" y="502"/>
                      <a:pt x="251" y="502"/>
                    </a:cubicBezTo>
                    <a:cubicBezTo>
                      <a:pt x="475" y="502"/>
                      <a:pt x="586" y="232"/>
                      <a:pt x="428" y="75"/>
                    </a:cubicBezTo>
                    <a:cubicBezTo>
                      <a:pt x="377" y="24"/>
                      <a:pt x="315" y="1"/>
                      <a:pt x="2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" name="Google Shape;992;p2"/>
              <p:cNvSpPr/>
              <p:nvPr/>
            </p:nvSpPr>
            <p:spPr>
              <a:xfrm>
                <a:off x="3410100" y="3484425"/>
                <a:ext cx="14700" cy="12575"/>
              </a:xfrm>
              <a:custGeom>
                <a:rect b="b" l="l" r="r" t="t"/>
                <a:pathLst>
                  <a:path extrusionOk="0" h="503" w="588">
                    <a:moveTo>
                      <a:pt x="254" y="1"/>
                    </a:moveTo>
                    <a:cubicBezTo>
                      <a:pt x="124" y="1"/>
                      <a:pt x="1" y="101"/>
                      <a:pt x="1" y="252"/>
                    </a:cubicBezTo>
                    <a:cubicBezTo>
                      <a:pt x="1" y="390"/>
                      <a:pt x="113" y="502"/>
                      <a:pt x="252" y="502"/>
                    </a:cubicBezTo>
                    <a:cubicBezTo>
                      <a:pt x="475" y="502"/>
                      <a:pt x="587" y="232"/>
                      <a:pt x="430" y="75"/>
                    </a:cubicBezTo>
                    <a:cubicBezTo>
                      <a:pt x="378" y="24"/>
                      <a:pt x="315" y="1"/>
                      <a:pt x="2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" name="Google Shape;993;p2"/>
              <p:cNvSpPr/>
              <p:nvPr/>
            </p:nvSpPr>
            <p:spPr>
              <a:xfrm>
                <a:off x="3331775" y="3484425"/>
                <a:ext cx="14650" cy="12575"/>
              </a:xfrm>
              <a:custGeom>
                <a:rect b="b" l="l" r="r" t="t"/>
                <a:pathLst>
                  <a:path extrusionOk="0" h="503" w="586">
                    <a:moveTo>
                      <a:pt x="253" y="1"/>
                    </a:moveTo>
                    <a:cubicBezTo>
                      <a:pt x="124" y="1"/>
                      <a:pt x="0" y="101"/>
                      <a:pt x="0" y="252"/>
                    </a:cubicBezTo>
                    <a:cubicBezTo>
                      <a:pt x="0" y="390"/>
                      <a:pt x="113" y="502"/>
                      <a:pt x="251" y="502"/>
                    </a:cubicBezTo>
                    <a:cubicBezTo>
                      <a:pt x="473" y="502"/>
                      <a:pt x="586" y="232"/>
                      <a:pt x="428" y="75"/>
                    </a:cubicBezTo>
                    <a:cubicBezTo>
                      <a:pt x="377" y="24"/>
                      <a:pt x="314" y="1"/>
                      <a:pt x="2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2"/>
              <p:cNvSpPr/>
              <p:nvPr/>
            </p:nvSpPr>
            <p:spPr>
              <a:xfrm>
                <a:off x="3801875" y="3484425"/>
                <a:ext cx="14700" cy="12575"/>
              </a:xfrm>
              <a:custGeom>
                <a:rect b="b" l="l" r="r" t="t"/>
                <a:pathLst>
                  <a:path extrusionOk="0" h="503" w="588">
                    <a:moveTo>
                      <a:pt x="254" y="1"/>
                    </a:moveTo>
                    <a:cubicBezTo>
                      <a:pt x="124" y="1"/>
                      <a:pt x="1" y="101"/>
                      <a:pt x="1" y="252"/>
                    </a:cubicBezTo>
                    <a:cubicBezTo>
                      <a:pt x="1" y="390"/>
                      <a:pt x="113" y="502"/>
                      <a:pt x="252" y="502"/>
                    </a:cubicBezTo>
                    <a:cubicBezTo>
                      <a:pt x="475" y="502"/>
                      <a:pt x="587" y="232"/>
                      <a:pt x="430" y="75"/>
                    </a:cubicBezTo>
                    <a:cubicBezTo>
                      <a:pt x="378" y="24"/>
                      <a:pt x="315" y="1"/>
                      <a:pt x="2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" name="Google Shape;995;p2"/>
              <p:cNvSpPr/>
              <p:nvPr/>
            </p:nvSpPr>
            <p:spPr>
              <a:xfrm>
                <a:off x="3723550" y="3484425"/>
                <a:ext cx="14650" cy="12575"/>
              </a:xfrm>
              <a:custGeom>
                <a:rect b="b" l="l" r="r" t="t"/>
                <a:pathLst>
                  <a:path extrusionOk="0" h="503" w="586">
                    <a:moveTo>
                      <a:pt x="253" y="1"/>
                    </a:moveTo>
                    <a:cubicBezTo>
                      <a:pt x="124" y="1"/>
                      <a:pt x="0" y="101"/>
                      <a:pt x="0" y="252"/>
                    </a:cubicBezTo>
                    <a:cubicBezTo>
                      <a:pt x="0" y="390"/>
                      <a:pt x="113" y="502"/>
                      <a:pt x="250" y="502"/>
                    </a:cubicBezTo>
                    <a:cubicBezTo>
                      <a:pt x="473" y="502"/>
                      <a:pt x="585" y="232"/>
                      <a:pt x="428" y="75"/>
                    </a:cubicBezTo>
                    <a:cubicBezTo>
                      <a:pt x="377" y="24"/>
                      <a:pt x="314" y="1"/>
                      <a:pt x="2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" name="Google Shape;996;p2"/>
              <p:cNvSpPr/>
              <p:nvPr/>
            </p:nvSpPr>
            <p:spPr>
              <a:xfrm>
                <a:off x="3645175" y="3484425"/>
                <a:ext cx="14675" cy="12575"/>
              </a:xfrm>
              <a:custGeom>
                <a:rect b="b" l="l" r="r" t="t"/>
                <a:pathLst>
                  <a:path extrusionOk="0" h="503" w="587">
                    <a:moveTo>
                      <a:pt x="254" y="1"/>
                    </a:moveTo>
                    <a:cubicBezTo>
                      <a:pt x="124" y="1"/>
                      <a:pt x="1" y="101"/>
                      <a:pt x="1" y="252"/>
                    </a:cubicBezTo>
                    <a:cubicBezTo>
                      <a:pt x="1" y="390"/>
                      <a:pt x="113" y="502"/>
                      <a:pt x="251" y="502"/>
                    </a:cubicBezTo>
                    <a:cubicBezTo>
                      <a:pt x="251" y="502"/>
                      <a:pt x="252" y="502"/>
                      <a:pt x="253" y="502"/>
                    </a:cubicBezTo>
                    <a:cubicBezTo>
                      <a:pt x="476" y="502"/>
                      <a:pt x="587" y="232"/>
                      <a:pt x="430" y="75"/>
                    </a:cubicBezTo>
                    <a:cubicBezTo>
                      <a:pt x="378" y="24"/>
                      <a:pt x="315" y="1"/>
                      <a:pt x="2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" name="Google Shape;997;p2"/>
              <p:cNvSpPr/>
              <p:nvPr/>
            </p:nvSpPr>
            <p:spPr>
              <a:xfrm>
                <a:off x="3253400" y="3484425"/>
                <a:ext cx="14675" cy="12575"/>
              </a:xfrm>
              <a:custGeom>
                <a:rect b="b" l="l" r="r" t="t"/>
                <a:pathLst>
                  <a:path extrusionOk="0" h="503" w="587">
                    <a:moveTo>
                      <a:pt x="254" y="1"/>
                    </a:moveTo>
                    <a:cubicBezTo>
                      <a:pt x="124" y="1"/>
                      <a:pt x="1" y="101"/>
                      <a:pt x="1" y="252"/>
                    </a:cubicBezTo>
                    <a:cubicBezTo>
                      <a:pt x="1" y="390"/>
                      <a:pt x="113" y="502"/>
                      <a:pt x="251" y="502"/>
                    </a:cubicBezTo>
                    <a:cubicBezTo>
                      <a:pt x="251" y="502"/>
                      <a:pt x="252" y="502"/>
                      <a:pt x="253" y="502"/>
                    </a:cubicBezTo>
                    <a:cubicBezTo>
                      <a:pt x="476" y="502"/>
                      <a:pt x="587" y="232"/>
                      <a:pt x="430" y="75"/>
                    </a:cubicBezTo>
                    <a:cubicBezTo>
                      <a:pt x="378" y="24"/>
                      <a:pt x="315" y="1"/>
                      <a:pt x="2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" name="Google Shape;998;p2"/>
              <p:cNvSpPr/>
              <p:nvPr/>
            </p:nvSpPr>
            <p:spPr>
              <a:xfrm>
                <a:off x="3175075" y="3484425"/>
                <a:ext cx="14700" cy="12575"/>
              </a:xfrm>
              <a:custGeom>
                <a:rect b="b" l="l" r="r" t="t"/>
                <a:pathLst>
                  <a:path extrusionOk="0" h="503" w="588">
                    <a:moveTo>
                      <a:pt x="253" y="1"/>
                    </a:moveTo>
                    <a:cubicBezTo>
                      <a:pt x="124" y="1"/>
                      <a:pt x="0" y="101"/>
                      <a:pt x="0" y="252"/>
                    </a:cubicBezTo>
                    <a:cubicBezTo>
                      <a:pt x="0" y="389"/>
                      <a:pt x="111" y="502"/>
                      <a:pt x="249" y="502"/>
                    </a:cubicBezTo>
                    <a:cubicBezTo>
                      <a:pt x="250" y="502"/>
                      <a:pt x="251" y="502"/>
                      <a:pt x="252" y="502"/>
                    </a:cubicBezTo>
                    <a:cubicBezTo>
                      <a:pt x="475" y="502"/>
                      <a:pt x="587" y="232"/>
                      <a:pt x="428" y="75"/>
                    </a:cubicBezTo>
                    <a:cubicBezTo>
                      <a:pt x="377" y="24"/>
                      <a:pt x="314" y="1"/>
                      <a:pt x="2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" name="Google Shape;999;p2"/>
              <p:cNvSpPr/>
              <p:nvPr/>
            </p:nvSpPr>
            <p:spPr>
              <a:xfrm>
                <a:off x="3096700" y="3484425"/>
                <a:ext cx="14700" cy="12575"/>
              </a:xfrm>
              <a:custGeom>
                <a:rect b="b" l="l" r="r" t="t"/>
                <a:pathLst>
                  <a:path extrusionOk="0" h="503" w="588">
                    <a:moveTo>
                      <a:pt x="253" y="1"/>
                    </a:moveTo>
                    <a:cubicBezTo>
                      <a:pt x="124" y="1"/>
                      <a:pt x="1" y="101"/>
                      <a:pt x="1" y="252"/>
                    </a:cubicBezTo>
                    <a:cubicBezTo>
                      <a:pt x="1" y="389"/>
                      <a:pt x="111" y="502"/>
                      <a:pt x="248" y="502"/>
                    </a:cubicBezTo>
                    <a:cubicBezTo>
                      <a:pt x="249" y="502"/>
                      <a:pt x="250" y="502"/>
                      <a:pt x="251" y="502"/>
                    </a:cubicBezTo>
                    <a:cubicBezTo>
                      <a:pt x="475" y="502"/>
                      <a:pt x="587" y="232"/>
                      <a:pt x="428" y="75"/>
                    </a:cubicBezTo>
                    <a:cubicBezTo>
                      <a:pt x="377" y="24"/>
                      <a:pt x="315" y="1"/>
                      <a:pt x="2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2"/>
              <p:cNvSpPr/>
              <p:nvPr/>
            </p:nvSpPr>
            <p:spPr>
              <a:xfrm>
                <a:off x="3018325" y="3484425"/>
                <a:ext cx="14700" cy="12575"/>
              </a:xfrm>
              <a:custGeom>
                <a:rect b="b" l="l" r="r" t="t"/>
                <a:pathLst>
                  <a:path extrusionOk="0" h="503" w="588">
                    <a:moveTo>
                      <a:pt x="254" y="1"/>
                    </a:moveTo>
                    <a:cubicBezTo>
                      <a:pt x="125" y="1"/>
                      <a:pt x="1" y="101"/>
                      <a:pt x="1" y="252"/>
                    </a:cubicBezTo>
                    <a:cubicBezTo>
                      <a:pt x="1" y="390"/>
                      <a:pt x="113" y="502"/>
                      <a:pt x="253" y="502"/>
                    </a:cubicBezTo>
                    <a:cubicBezTo>
                      <a:pt x="475" y="502"/>
                      <a:pt x="588" y="232"/>
                      <a:pt x="430" y="75"/>
                    </a:cubicBezTo>
                    <a:cubicBezTo>
                      <a:pt x="378" y="24"/>
                      <a:pt x="316" y="1"/>
                      <a:pt x="2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2"/>
              <p:cNvSpPr/>
              <p:nvPr/>
            </p:nvSpPr>
            <p:spPr>
              <a:xfrm>
                <a:off x="2940000" y="3484425"/>
                <a:ext cx="14650" cy="12575"/>
              </a:xfrm>
              <a:custGeom>
                <a:rect b="b" l="l" r="r" t="t"/>
                <a:pathLst>
                  <a:path extrusionOk="0" h="503" w="586">
                    <a:moveTo>
                      <a:pt x="253" y="1"/>
                    </a:moveTo>
                    <a:cubicBezTo>
                      <a:pt x="124" y="1"/>
                      <a:pt x="1" y="101"/>
                      <a:pt x="1" y="252"/>
                    </a:cubicBezTo>
                    <a:cubicBezTo>
                      <a:pt x="1" y="390"/>
                      <a:pt x="113" y="502"/>
                      <a:pt x="251" y="502"/>
                    </a:cubicBezTo>
                    <a:cubicBezTo>
                      <a:pt x="474" y="502"/>
                      <a:pt x="586" y="232"/>
                      <a:pt x="428" y="75"/>
                    </a:cubicBezTo>
                    <a:cubicBezTo>
                      <a:pt x="377" y="24"/>
                      <a:pt x="315" y="1"/>
                      <a:pt x="2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02" name="Google Shape;1002;p2"/>
            <p:cNvSpPr/>
            <p:nvPr/>
          </p:nvSpPr>
          <p:spPr>
            <a:xfrm>
              <a:off x="4219263" y="5570294"/>
              <a:ext cx="4232261" cy="4309563"/>
            </a:xfrm>
            <a:custGeom>
              <a:rect b="b" l="l" r="r" t="t"/>
              <a:pathLst>
                <a:path extrusionOk="0" h="76050" w="76048">
                  <a:moveTo>
                    <a:pt x="38024" y="210"/>
                  </a:moveTo>
                  <a:cubicBezTo>
                    <a:pt x="58874" y="210"/>
                    <a:pt x="75838" y="17174"/>
                    <a:pt x="75838" y="38024"/>
                  </a:cubicBezTo>
                  <a:cubicBezTo>
                    <a:pt x="75838" y="58876"/>
                    <a:pt x="58874" y="75840"/>
                    <a:pt x="38024" y="75840"/>
                  </a:cubicBezTo>
                  <a:cubicBezTo>
                    <a:pt x="17173" y="75840"/>
                    <a:pt x="209" y="58876"/>
                    <a:pt x="209" y="38024"/>
                  </a:cubicBezTo>
                  <a:cubicBezTo>
                    <a:pt x="209" y="17174"/>
                    <a:pt x="17173" y="210"/>
                    <a:pt x="38024" y="210"/>
                  </a:cubicBezTo>
                  <a:close/>
                  <a:moveTo>
                    <a:pt x="38024" y="1"/>
                  </a:moveTo>
                  <a:cubicBezTo>
                    <a:pt x="17058" y="1"/>
                    <a:pt x="0" y="17059"/>
                    <a:pt x="0" y="38024"/>
                  </a:cubicBezTo>
                  <a:cubicBezTo>
                    <a:pt x="0" y="58992"/>
                    <a:pt x="17058" y="76049"/>
                    <a:pt x="38024" y="76049"/>
                  </a:cubicBezTo>
                  <a:cubicBezTo>
                    <a:pt x="58989" y="76049"/>
                    <a:pt x="76047" y="58992"/>
                    <a:pt x="76047" y="38024"/>
                  </a:cubicBezTo>
                  <a:cubicBezTo>
                    <a:pt x="76047" y="17059"/>
                    <a:pt x="58989" y="1"/>
                    <a:pt x="3802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3251158" y="6036478"/>
              <a:ext cx="2488001" cy="2533377"/>
            </a:xfrm>
            <a:custGeom>
              <a:rect b="b" l="l" r="r" t="t"/>
              <a:pathLst>
                <a:path extrusionOk="0" h="44706" w="44706">
                  <a:moveTo>
                    <a:pt x="22353" y="211"/>
                  </a:moveTo>
                  <a:cubicBezTo>
                    <a:pt x="34563" y="211"/>
                    <a:pt x="44496" y="10143"/>
                    <a:pt x="44496" y="22353"/>
                  </a:cubicBezTo>
                  <a:cubicBezTo>
                    <a:pt x="44496" y="34565"/>
                    <a:pt x="34563" y="44496"/>
                    <a:pt x="22353" y="44496"/>
                  </a:cubicBezTo>
                  <a:cubicBezTo>
                    <a:pt x="10144" y="44496"/>
                    <a:pt x="209" y="34563"/>
                    <a:pt x="209" y="22355"/>
                  </a:cubicBezTo>
                  <a:cubicBezTo>
                    <a:pt x="209" y="10144"/>
                    <a:pt x="10143" y="211"/>
                    <a:pt x="22353" y="211"/>
                  </a:cubicBezTo>
                  <a:close/>
                  <a:moveTo>
                    <a:pt x="22353" y="0"/>
                  </a:moveTo>
                  <a:cubicBezTo>
                    <a:pt x="10028" y="0"/>
                    <a:pt x="0" y="10028"/>
                    <a:pt x="0" y="22353"/>
                  </a:cubicBezTo>
                  <a:cubicBezTo>
                    <a:pt x="0" y="34678"/>
                    <a:pt x="10028" y="44706"/>
                    <a:pt x="22353" y="44706"/>
                  </a:cubicBezTo>
                  <a:cubicBezTo>
                    <a:pt x="34678" y="44706"/>
                    <a:pt x="44706" y="34678"/>
                    <a:pt x="44706" y="22353"/>
                  </a:cubicBezTo>
                  <a:cubicBezTo>
                    <a:pt x="44706" y="10028"/>
                    <a:pt x="34678" y="0"/>
                    <a:pt x="22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04" name="Google Shape;1004;p2"/>
            <p:cNvGrpSpPr/>
            <p:nvPr/>
          </p:nvGrpSpPr>
          <p:grpSpPr>
            <a:xfrm>
              <a:off x="392935" y="6036465"/>
              <a:ext cx="4090010" cy="4077611"/>
              <a:chOff x="236475" y="527300"/>
              <a:chExt cx="1124525" cy="1101075"/>
            </a:xfrm>
          </p:grpSpPr>
          <p:sp>
            <p:nvSpPr>
              <p:cNvPr id="1005" name="Google Shape;1005;p2"/>
              <p:cNvSpPr/>
              <p:nvPr/>
            </p:nvSpPr>
            <p:spPr>
              <a:xfrm>
                <a:off x="435250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9"/>
                      <a:pt x="123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2"/>
              <p:cNvSpPr/>
              <p:nvPr/>
            </p:nvSpPr>
            <p:spPr>
              <a:xfrm>
                <a:off x="475000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2"/>
              <p:cNvSpPr/>
              <p:nvPr/>
            </p:nvSpPr>
            <p:spPr>
              <a:xfrm>
                <a:off x="514750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p2"/>
              <p:cNvSpPr/>
              <p:nvPr/>
            </p:nvSpPr>
            <p:spPr>
              <a:xfrm>
                <a:off x="554500" y="14822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0"/>
                    </a:moveTo>
                    <a:cubicBezTo>
                      <a:pt x="87" y="0"/>
                      <a:pt x="1" y="209"/>
                      <a:pt x="124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2"/>
              <p:cNvSpPr/>
              <p:nvPr/>
            </p:nvSpPr>
            <p:spPr>
              <a:xfrm>
                <a:off x="594250" y="14822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0"/>
                    </a:moveTo>
                    <a:cubicBezTo>
                      <a:pt x="87" y="0"/>
                      <a:pt x="1" y="209"/>
                      <a:pt x="124" y="331"/>
                    </a:cubicBezTo>
                    <a:cubicBezTo>
                      <a:pt x="164" y="371"/>
                      <a:pt x="212" y="388"/>
                      <a:pt x="260" y="388"/>
                    </a:cubicBezTo>
                    <a:cubicBezTo>
                      <a:pt x="360" y="388"/>
                      <a:pt x="456" y="311"/>
                      <a:pt x="456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p2"/>
              <p:cNvSpPr/>
              <p:nvPr/>
            </p:nvSpPr>
            <p:spPr>
              <a:xfrm>
                <a:off x="634025" y="14822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" name="Google Shape;1011;p2"/>
              <p:cNvSpPr/>
              <p:nvPr/>
            </p:nvSpPr>
            <p:spPr>
              <a:xfrm>
                <a:off x="673775" y="14822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" name="Google Shape;1012;p2"/>
              <p:cNvSpPr/>
              <p:nvPr/>
            </p:nvSpPr>
            <p:spPr>
              <a:xfrm>
                <a:off x="713525" y="14822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1" y="0"/>
                    </a:moveTo>
                    <a:cubicBezTo>
                      <a:pt x="88" y="0"/>
                      <a:pt x="0" y="209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60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p2"/>
              <p:cNvSpPr/>
              <p:nvPr/>
            </p:nvSpPr>
            <p:spPr>
              <a:xfrm>
                <a:off x="753300" y="14822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" name="Google Shape;1014;p2"/>
              <p:cNvSpPr/>
              <p:nvPr/>
            </p:nvSpPr>
            <p:spPr>
              <a:xfrm>
                <a:off x="793075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1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5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2"/>
              <p:cNvSpPr/>
              <p:nvPr/>
            </p:nvSpPr>
            <p:spPr>
              <a:xfrm>
                <a:off x="832825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6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2"/>
              <p:cNvSpPr/>
              <p:nvPr/>
            </p:nvSpPr>
            <p:spPr>
              <a:xfrm>
                <a:off x="872575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9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Google Shape;1017;p2"/>
              <p:cNvSpPr/>
              <p:nvPr/>
            </p:nvSpPr>
            <p:spPr>
              <a:xfrm>
                <a:off x="912325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3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2"/>
              <p:cNvSpPr/>
              <p:nvPr/>
            </p:nvSpPr>
            <p:spPr>
              <a:xfrm>
                <a:off x="952075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Google Shape;1019;p2"/>
              <p:cNvSpPr/>
              <p:nvPr/>
            </p:nvSpPr>
            <p:spPr>
              <a:xfrm>
                <a:off x="991825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4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0" name="Google Shape;1020;p2"/>
              <p:cNvSpPr/>
              <p:nvPr/>
            </p:nvSpPr>
            <p:spPr>
              <a:xfrm>
                <a:off x="1031575" y="14822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0"/>
                    </a:moveTo>
                    <a:cubicBezTo>
                      <a:pt x="89" y="0"/>
                      <a:pt x="1" y="209"/>
                      <a:pt x="124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60" y="388"/>
                      <a:pt x="456" y="311"/>
                      <a:pt x="456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2"/>
              <p:cNvSpPr/>
              <p:nvPr/>
            </p:nvSpPr>
            <p:spPr>
              <a:xfrm>
                <a:off x="1071350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6" y="0"/>
                      <a:pt x="0" y="209"/>
                      <a:pt x="123" y="331"/>
                    </a:cubicBezTo>
                    <a:cubicBezTo>
                      <a:pt x="162" y="371"/>
                      <a:pt x="211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2" name="Google Shape;1022;p2"/>
              <p:cNvSpPr/>
              <p:nvPr/>
            </p:nvSpPr>
            <p:spPr>
              <a:xfrm>
                <a:off x="1111100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3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3" name="Google Shape;1023;p2"/>
              <p:cNvSpPr/>
              <p:nvPr/>
            </p:nvSpPr>
            <p:spPr>
              <a:xfrm>
                <a:off x="1150850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3" y="331"/>
                    </a:cubicBezTo>
                    <a:cubicBezTo>
                      <a:pt x="163" y="371"/>
                      <a:pt x="212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2"/>
              <p:cNvSpPr/>
              <p:nvPr/>
            </p:nvSpPr>
            <p:spPr>
              <a:xfrm>
                <a:off x="397125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5" y="1"/>
                    </a:moveTo>
                    <a:cubicBezTo>
                      <a:pt x="88" y="1"/>
                      <a:pt x="1" y="87"/>
                      <a:pt x="1" y="195"/>
                    </a:cubicBezTo>
                    <a:cubicBezTo>
                      <a:pt x="1" y="301"/>
                      <a:pt x="88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5" name="Google Shape;1025;p2"/>
              <p:cNvSpPr/>
              <p:nvPr/>
            </p:nvSpPr>
            <p:spPr>
              <a:xfrm>
                <a:off x="435250" y="14481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6" name="Google Shape;1026;p2"/>
              <p:cNvSpPr/>
              <p:nvPr/>
            </p:nvSpPr>
            <p:spPr>
              <a:xfrm>
                <a:off x="475000" y="14481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7" name="Google Shape;1027;p2"/>
              <p:cNvSpPr/>
              <p:nvPr/>
            </p:nvSpPr>
            <p:spPr>
              <a:xfrm>
                <a:off x="516425" y="1448100"/>
                <a:ext cx="9675" cy="9750"/>
              </a:xfrm>
              <a:custGeom>
                <a:rect b="b" l="l" r="r" t="t"/>
                <a:pathLst>
                  <a:path extrusionOk="0" h="390" w="387">
                    <a:moveTo>
                      <a:pt x="193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2"/>
              <p:cNvSpPr/>
              <p:nvPr/>
            </p:nvSpPr>
            <p:spPr>
              <a:xfrm>
                <a:off x="554500" y="14481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2" y="1"/>
                    </a:moveTo>
                    <a:cubicBezTo>
                      <a:pt x="87" y="1"/>
                      <a:pt x="1" y="210"/>
                      <a:pt x="124" y="331"/>
                    </a:cubicBezTo>
                    <a:cubicBezTo>
                      <a:pt x="163" y="371"/>
                      <a:pt x="212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2"/>
              <p:cNvSpPr/>
              <p:nvPr/>
            </p:nvSpPr>
            <p:spPr>
              <a:xfrm>
                <a:off x="595925" y="1448100"/>
                <a:ext cx="9700" cy="9750"/>
              </a:xfrm>
              <a:custGeom>
                <a:rect b="b" l="l" r="r" t="t"/>
                <a:pathLst>
                  <a:path extrusionOk="0" h="390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p2"/>
              <p:cNvSpPr/>
              <p:nvPr/>
            </p:nvSpPr>
            <p:spPr>
              <a:xfrm>
                <a:off x="634025" y="14481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Google Shape;1031;p2"/>
              <p:cNvSpPr/>
              <p:nvPr/>
            </p:nvSpPr>
            <p:spPr>
              <a:xfrm>
                <a:off x="673775" y="14481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p2"/>
              <p:cNvSpPr/>
              <p:nvPr/>
            </p:nvSpPr>
            <p:spPr>
              <a:xfrm>
                <a:off x="475000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2"/>
              <p:cNvSpPr/>
              <p:nvPr/>
            </p:nvSpPr>
            <p:spPr>
              <a:xfrm>
                <a:off x="514750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2"/>
              <p:cNvSpPr/>
              <p:nvPr/>
            </p:nvSpPr>
            <p:spPr>
              <a:xfrm>
                <a:off x="554500" y="15163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1"/>
                    </a:moveTo>
                    <a:cubicBezTo>
                      <a:pt x="87" y="1"/>
                      <a:pt x="1" y="210"/>
                      <a:pt x="124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2"/>
              <p:cNvSpPr/>
              <p:nvPr/>
            </p:nvSpPr>
            <p:spPr>
              <a:xfrm>
                <a:off x="594250" y="15163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1"/>
                    </a:moveTo>
                    <a:cubicBezTo>
                      <a:pt x="87" y="1"/>
                      <a:pt x="1" y="210"/>
                      <a:pt x="124" y="331"/>
                    </a:cubicBezTo>
                    <a:cubicBezTo>
                      <a:pt x="164" y="371"/>
                      <a:pt x="212" y="389"/>
                      <a:pt x="260" y="389"/>
                    </a:cubicBezTo>
                    <a:cubicBezTo>
                      <a:pt x="360" y="389"/>
                      <a:pt x="456" y="311"/>
                      <a:pt x="456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2"/>
              <p:cNvSpPr/>
              <p:nvPr/>
            </p:nvSpPr>
            <p:spPr>
              <a:xfrm>
                <a:off x="634025" y="15163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2"/>
              <p:cNvSpPr/>
              <p:nvPr/>
            </p:nvSpPr>
            <p:spPr>
              <a:xfrm>
                <a:off x="673775" y="15163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2"/>
              <p:cNvSpPr/>
              <p:nvPr/>
            </p:nvSpPr>
            <p:spPr>
              <a:xfrm>
                <a:off x="713525" y="15163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60" y="389"/>
                      <a:pt x="455" y="311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9" name="Google Shape;1039;p2"/>
              <p:cNvSpPr/>
              <p:nvPr/>
            </p:nvSpPr>
            <p:spPr>
              <a:xfrm>
                <a:off x="753300" y="15163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2"/>
              <p:cNvSpPr/>
              <p:nvPr/>
            </p:nvSpPr>
            <p:spPr>
              <a:xfrm>
                <a:off x="793075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7"/>
                      <a:pt x="365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Google Shape;1041;p2"/>
              <p:cNvSpPr/>
              <p:nvPr/>
            </p:nvSpPr>
            <p:spPr>
              <a:xfrm>
                <a:off x="832825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2" name="Google Shape;1042;p2"/>
              <p:cNvSpPr/>
              <p:nvPr/>
            </p:nvSpPr>
            <p:spPr>
              <a:xfrm>
                <a:off x="872575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3" name="Google Shape;1043;p2"/>
              <p:cNvSpPr/>
              <p:nvPr/>
            </p:nvSpPr>
            <p:spPr>
              <a:xfrm>
                <a:off x="912325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10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4" name="Google Shape;1044;p2"/>
              <p:cNvSpPr/>
              <p:nvPr/>
            </p:nvSpPr>
            <p:spPr>
              <a:xfrm>
                <a:off x="952075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2"/>
              <p:cNvSpPr/>
              <p:nvPr/>
            </p:nvSpPr>
            <p:spPr>
              <a:xfrm>
                <a:off x="991825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10"/>
                      <a:pt x="124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2"/>
              <p:cNvSpPr/>
              <p:nvPr/>
            </p:nvSpPr>
            <p:spPr>
              <a:xfrm>
                <a:off x="1031575" y="15163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1"/>
                    </a:moveTo>
                    <a:cubicBezTo>
                      <a:pt x="89" y="1"/>
                      <a:pt x="1" y="210"/>
                      <a:pt x="124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60" y="389"/>
                      <a:pt x="456" y="311"/>
                      <a:pt x="456" y="195"/>
                    </a:cubicBezTo>
                    <a:cubicBezTo>
                      <a:pt x="456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2"/>
              <p:cNvSpPr/>
              <p:nvPr/>
            </p:nvSpPr>
            <p:spPr>
              <a:xfrm>
                <a:off x="1071350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6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2"/>
              <p:cNvSpPr/>
              <p:nvPr/>
            </p:nvSpPr>
            <p:spPr>
              <a:xfrm>
                <a:off x="1111100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2"/>
              <p:cNvSpPr/>
              <p:nvPr/>
            </p:nvSpPr>
            <p:spPr>
              <a:xfrm>
                <a:off x="715200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4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2"/>
              <p:cNvSpPr/>
              <p:nvPr/>
            </p:nvSpPr>
            <p:spPr>
              <a:xfrm>
                <a:off x="753300" y="14481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2"/>
              <p:cNvSpPr/>
              <p:nvPr/>
            </p:nvSpPr>
            <p:spPr>
              <a:xfrm>
                <a:off x="794700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2"/>
              <p:cNvSpPr/>
              <p:nvPr/>
            </p:nvSpPr>
            <p:spPr>
              <a:xfrm>
                <a:off x="832825" y="14481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2"/>
              <p:cNvSpPr/>
              <p:nvPr/>
            </p:nvSpPr>
            <p:spPr>
              <a:xfrm>
                <a:off x="872575" y="14481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2"/>
              <p:cNvSpPr/>
              <p:nvPr/>
            </p:nvSpPr>
            <p:spPr>
              <a:xfrm>
                <a:off x="913950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2"/>
              <p:cNvSpPr/>
              <p:nvPr/>
            </p:nvSpPr>
            <p:spPr>
              <a:xfrm>
                <a:off x="953700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2"/>
              <p:cNvSpPr/>
              <p:nvPr/>
            </p:nvSpPr>
            <p:spPr>
              <a:xfrm>
                <a:off x="993450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3" y="389"/>
                      <a:pt x="389" y="301"/>
                      <a:pt x="389" y="195"/>
                    </a:cubicBezTo>
                    <a:cubicBezTo>
                      <a:pt x="389" y="87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2"/>
              <p:cNvSpPr/>
              <p:nvPr/>
            </p:nvSpPr>
            <p:spPr>
              <a:xfrm>
                <a:off x="1033225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Google Shape;1058;p2"/>
              <p:cNvSpPr/>
              <p:nvPr/>
            </p:nvSpPr>
            <p:spPr>
              <a:xfrm>
                <a:off x="1072975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2"/>
              <p:cNvSpPr/>
              <p:nvPr/>
            </p:nvSpPr>
            <p:spPr>
              <a:xfrm>
                <a:off x="1112725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2"/>
              <p:cNvSpPr/>
              <p:nvPr/>
            </p:nvSpPr>
            <p:spPr>
              <a:xfrm>
                <a:off x="1152500" y="1448100"/>
                <a:ext cx="9700" cy="9750"/>
              </a:xfrm>
              <a:custGeom>
                <a:rect b="b" l="l" r="r" t="t"/>
                <a:pathLst>
                  <a:path extrusionOk="0" h="390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8" y="301"/>
                      <a:pt x="388" y="195"/>
                    </a:cubicBezTo>
                    <a:cubicBezTo>
                      <a:pt x="388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1" name="Google Shape;1061;p2"/>
              <p:cNvSpPr/>
              <p:nvPr/>
            </p:nvSpPr>
            <p:spPr>
              <a:xfrm>
                <a:off x="1192275" y="1448100"/>
                <a:ext cx="9675" cy="9750"/>
              </a:xfrm>
              <a:custGeom>
                <a:rect b="b" l="l" r="r" t="t"/>
                <a:pathLst>
                  <a:path extrusionOk="0" h="390" w="387">
                    <a:moveTo>
                      <a:pt x="193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3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2" name="Google Shape;1062;p2"/>
              <p:cNvSpPr/>
              <p:nvPr/>
            </p:nvSpPr>
            <p:spPr>
              <a:xfrm>
                <a:off x="355750" y="14140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Google Shape;1063;p2"/>
              <p:cNvSpPr/>
              <p:nvPr/>
            </p:nvSpPr>
            <p:spPr>
              <a:xfrm>
                <a:off x="397125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7"/>
                      <a:pt x="1" y="195"/>
                    </a:cubicBezTo>
                    <a:cubicBezTo>
                      <a:pt x="1" y="301"/>
                      <a:pt x="88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4" name="Google Shape;1064;p2"/>
              <p:cNvSpPr/>
              <p:nvPr/>
            </p:nvSpPr>
            <p:spPr>
              <a:xfrm>
                <a:off x="435250" y="14140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0" y="210"/>
                      <a:pt x="123" y="333"/>
                    </a:cubicBezTo>
                    <a:cubicBezTo>
                      <a:pt x="162" y="372"/>
                      <a:pt x="211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5" name="Google Shape;1065;p2"/>
              <p:cNvSpPr/>
              <p:nvPr/>
            </p:nvSpPr>
            <p:spPr>
              <a:xfrm>
                <a:off x="475000" y="14140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1" y="210"/>
                      <a:pt x="122" y="333"/>
                    </a:cubicBezTo>
                    <a:cubicBezTo>
                      <a:pt x="161" y="372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Google Shape;1066;p2"/>
              <p:cNvSpPr/>
              <p:nvPr/>
            </p:nvSpPr>
            <p:spPr>
              <a:xfrm>
                <a:off x="516425" y="14140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7" name="Google Shape;1067;p2"/>
              <p:cNvSpPr/>
              <p:nvPr/>
            </p:nvSpPr>
            <p:spPr>
              <a:xfrm>
                <a:off x="554500" y="14140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2" y="1"/>
                    </a:moveTo>
                    <a:cubicBezTo>
                      <a:pt x="87" y="1"/>
                      <a:pt x="1" y="210"/>
                      <a:pt x="124" y="333"/>
                    </a:cubicBezTo>
                    <a:cubicBezTo>
                      <a:pt x="163" y="372"/>
                      <a:pt x="212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8" name="Google Shape;1068;p2"/>
              <p:cNvSpPr/>
              <p:nvPr/>
            </p:nvSpPr>
            <p:spPr>
              <a:xfrm>
                <a:off x="595925" y="141400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p2"/>
              <p:cNvSpPr/>
              <p:nvPr/>
            </p:nvSpPr>
            <p:spPr>
              <a:xfrm>
                <a:off x="634025" y="14140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3"/>
                    </a:cubicBezTo>
                    <a:cubicBezTo>
                      <a:pt x="162" y="372"/>
                      <a:pt x="211" y="389"/>
                      <a:pt x="259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2"/>
              <p:cNvSpPr/>
              <p:nvPr/>
            </p:nvSpPr>
            <p:spPr>
              <a:xfrm>
                <a:off x="673775" y="14140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3"/>
                    </a:cubicBezTo>
                    <a:cubicBezTo>
                      <a:pt x="163" y="372"/>
                      <a:pt x="211" y="389"/>
                      <a:pt x="259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1" name="Google Shape;1071;p2"/>
              <p:cNvSpPr/>
              <p:nvPr/>
            </p:nvSpPr>
            <p:spPr>
              <a:xfrm>
                <a:off x="715200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2"/>
              <p:cNvSpPr/>
              <p:nvPr/>
            </p:nvSpPr>
            <p:spPr>
              <a:xfrm>
                <a:off x="753300" y="14140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3"/>
                    </a:cubicBezTo>
                    <a:cubicBezTo>
                      <a:pt x="162" y="372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p2"/>
              <p:cNvSpPr/>
              <p:nvPr/>
            </p:nvSpPr>
            <p:spPr>
              <a:xfrm>
                <a:off x="794700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4" name="Google Shape;1074;p2"/>
              <p:cNvSpPr/>
              <p:nvPr/>
            </p:nvSpPr>
            <p:spPr>
              <a:xfrm>
                <a:off x="832825" y="14140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3"/>
                    </a:cubicBezTo>
                    <a:cubicBezTo>
                      <a:pt x="161" y="372"/>
                      <a:pt x="210" y="389"/>
                      <a:pt x="257" y="389"/>
                    </a:cubicBezTo>
                    <a:cubicBezTo>
                      <a:pt x="357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5" name="Google Shape;1075;p2"/>
              <p:cNvSpPr/>
              <p:nvPr/>
            </p:nvSpPr>
            <p:spPr>
              <a:xfrm>
                <a:off x="872575" y="14140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0" y="210"/>
                      <a:pt x="122" y="333"/>
                    </a:cubicBezTo>
                    <a:cubicBezTo>
                      <a:pt x="161" y="372"/>
                      <a:pt x="210" y="389"/>
                      <a:pt x="257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6" name="Google Shape;1076;p2"/>
              <p:cNvSpPr/>
              <p:nvPr/>
            </p:nvSpPr>
            <p:spPr>
              <a:xfrm>
                <a:off x="913950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7" name="Google Shape;1077;p2"/>
              <p:cNvSpPr/>
              <p:nvPr/>
            </p:nvSpPr>
            <p:spPr>
              <a:xfrm>
                <a:off x="953700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8" name="Google Shape;1078;p2"/>
              <p:cNvSpPr/>
              <p:nvPr/>
            </p:nvSpPr>
            <p:spPr>
              <a:xfrm>
                <a:off x="993450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3" y="389"/>
                      <a:pt x="389" y="301"/>
                      <a:pt x="389" y="195"/>
                    </a:cubicBezTo>
                    <a:cubicBezTo>
                      <a:pt x="389" y="87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9" name="Google Shape;1079;p2"/>
              <p:cNvSpPr/>
              <p:nvPr/>
            </p:nvSpPr>
            <p:spPr>
              <a:xfrm>
                <a:off x="1033225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0" name="Google Shape;1080;p2"/>
              <p:cNvSpPr/>
              <p:nvPr/>
            </p:nvSpPr>
            <p:spPr>
              <a:xfrm>
                <a:off x="1072975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1" name="Google Shape;1081;p2"/>
              <p:cNvSpPr/>
              <p:nvPr/>
            </p:nvSpPr>
            <p:spPr>
              <a:xfrm>
                <a:off x="1112725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2" name="Google Shape;1082;p2"/>
              <p:cNvSpPr/>
              <p:nvPr/>
            </p:nvSpPr>
            <p:spPr>
              <a:xfrm>
                <a:off x="1152500" y="141400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8" y="301"/>
                      <a:pt x="388" y="195"/>
                    </a:cubicBezTo>
                    <a:cubicBezTo>
                      <a:pt x="388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3" name="Google Shape;1083;p2"/>
              <p:cNvSpPr/>
              <p:nvPr/>
            </p:nvSpPr>
            <p:spPr>
              <a:xfrm>
                <a:off x="1192275" y="14140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3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4" name="Google Shape;1084;p2"/>
              <p:cNvSpPr/>
              <p:nvPr/>
            </p:nvSpPr>
            <p:spPr>
              <a:xfrm>
                <a:off x="1232025" y="14140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5" name="Google Shape;1085;p2"/>
              <p:cNvSpPr/>
              <p:nvPr/>
            </p:nvSpPr>
            <p:spPr>
              <a:xfrm>
                <a:off x="355750" y="13799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6" name="Google Shape;1086;p2"/>
              <p:cNvSpPr/>
              <p:nvPr/>
            </p:nvSpPr>
            <p:spPr>
              <a:xfrm>
                <a:off x="397125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8" y="0"/>
                      <a:pt x="1" y="87"/>
                      <a:pt x="1" y="194"/>
                    </a:cubicBezTo>
                    <a:cubicBezTo>
                      <a:pt x="1" y="302"/>
                      <a:pt x="88" y="389"/>
                      <a:pt x="195" y="389"/>
                    </a:cubicBezTo>
                    <a:cubicBezTo>
                      <a:pt x="302" y="389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7" name="Google Shape;1087;p2"/>
              <p:cNvSpPr/>
              <p:nvPr/>
            </p:nvSpPr>
            <p:spPr>
              <a:xfrm>
                <a:off x="435250" y="13799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0"/>
                    </a:moveTo>
                    <a:cubicBezTo>
                      <a:pt x="87" y="0"/>
                      <a:pt x="0" y="210"/>
                      <a:pt x="123" y="332"/>
                    </a:cubicBezTo>
                    <a:cubicBezTo>
                      <a:pt x="162" y="372"/>
                      <a:pt x="211" y="389"/>
                      <a:pt x="258" y="389"/>
                    </a:cubicBezTo>
                    <a:cubicBezTo>
                      <a:pt x="358" y="389"/>
                      <a:pt x="454" y="312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2"/>
              <p:cNvSpPr/>
              <p:nvPr/>
            </p:nvSpPr>
            <p:spPr>
              <a:xfrm>
                <a:off x="475000" y="13799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9" name="Google Shape;1089;p2"/>
              <p:cNvSpPr/>
              <p:nvPr/>
            </p:nvSpPr>
            <p:spPr>
              <a:xfrm>
                <a:off x="516425" y="13799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0" name="Google Shape;1090;p2"/>
              <p:cNvSpPr/>
              <p:nvPr/>
            </p:nvSpPr>
            <p:spPr>
              <a:xfrm>
                <a:off x="554500" y="13799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0"/>
                    </a:moveTo>
                    <a:cubicBezTo>
                      <a:pt x="87" y="0"/>
                      <a:pt x="1" y="210"/>
                      <a:pt x="124" y="331"/>
                    </a:cubicBezTo>
                    <a:cubicBezTo>
                      <a:pt x="163" y="371"/>
                      <a:pt x="212" y="389"/>
                      <a:pt x="259" y="389"/>
                    </a:cubicBezTo>
                    <a:cubicBezTo>
                      <a:pt x="359" y="389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Google Shape;1091;p2"/>
              <p:cNvSpPr/>
              <p:nvPr/>
            </p:nvSpPr>
            <p:spPr>
              <a:xfrm>
                <a:off x="595925" y="137990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2" name="Google Shape;1092;p2"/>
              <p:cNvSpPr/>
              <p:nvPr/>
            </p:nvSpPr>
            <p:spPr>
              <a:xfrm>
                <a:off x="634025" y="13799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10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3" name="Google Shape;1093;p2"/>
              <p:cNvSpPr/>
              <p:nvPr/>
            </p:nvSpPr>
            <p:spPr>
              <a:xfrm>
                <a:off x="673775" y="13799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0"/>
                    </a:moveTo>
                    <a:cubicBezTo>
                      <a:pt x="88" y="0"/>
                      <a:pt x="0" y="210"/>
                      <a:pt x="123" y="332"/>
                    </a:cubicBezTo>
                    <a:cubicBezTo>
                      <a:pt x="163" y="372"/>
                      <a:pt x="211" y="389"/>
                      <a:pt x="259" y="389"/>
                    </a:cubicBezTo>
                    <a:cubicBezTo>
                      <a:pt x="359" y="389"/>
                      <a:pt x="455" y="312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p2"/>
              <p:cNvSpPr/>
              <p:nvPr/>
            </p:nvSpPr>
            <p:spPr>
              <a:xfrm>
                <a:off x="715200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2"/>
                      <a:pt x="86" y="389"/>
                      <a:pt x="194" y="389"/>
                    </a:cubicBezTo>
                    <a:cubicBezTo>
                      <a:pt x="300" y="389"/>
                      <a:pt x="388" y="302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Google Shape;1095;p2"/>
              <p:cNvSpPr/>
              <p:nvPr/>
            </p:nvSpPr>
            <p:spPr>
              <a:xfrm>
                <a:off x="753300" y="13799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0" y="0"/>
                    </a:moveTo>
                    <a:cubicBezTo>
                      <a:pt x="87" y="0"/>
                      <a:pt x="1" y="210"/>
                      <a:pt x="122" y="332"/>
                    </a:cubicBezTo>
                    <a:cubicBezTo>
                      <a:pt x="162" y="372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p2"/>
              <p:cNvSpPr/>
              <p:nvPr/>
            </p:nvSpPr>
            <p:spPr>
              <a:xfrm>
                <a:off x="794700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p2"/>
              <p:cNvSpPr/>
              <p:nvPr/>
            </p:nvSpPr>
            <p:spPr>
              <a:xfrm>
                <a:off x="832825" y="13799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0"/>
                    </a:moveTo>
                    <a:cubicBezTo>
                      <a:pt x="87" y="0"/>
                      <a:pt x="0" y="210"/>
                      <a:pt x="122" y="332"/>
                    </a:cubicBezTo>
                    <a:cubicBezTo>
                      <a:pt x="161" y="372"/>
                      <a:pt x="210" y="389"/>
                      <a:pt x="257" y="389"/>
                    </a:cubicBezTo>
                    <a:cubicBezTo>
                      <a:pt x="357" y="389"/>
                      <a:pt x="453" y="312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8" name="Google Shape;1098;p2"/>
              <p:cNvSpPr/>
              <p:nvPr/>
            </p:nvSpPr>
            <p:spPr>
              <a:xfrm>
                <a:off x="872575" y="13799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9" name="Google Shape;1099;p2"/>
              <p:cNvSpPr/>
              <p:nvPr/>
            </p:nvSpPr>
            <p:spPr>
              <a:xfrm>
                <a:off x="913950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9"/>
                      <a:pt x="195" y="389"/>
                    </a:cubicBezTo>
                    <a:cubicBezTo>
                      <a:pt x="302" y="389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p2"/>
              <p:cNvSpPr/>
              <p:nvPr/>
            </p:nvSpPr>
            <p:spPr>
              <a:xfrm>
                <a:off x="953700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2" y="389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1" name="Google Shape;1101;p2"/>
              <p:cNvSpPr/>
              <p:nvPr/>
            </p:nvSpPr>
            <p:spPr>
              <a:xfrm>
                <a:off x="993450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3" y="389"/>
                      <a:pt x="389" y="302"/>
                      <a:pt x="389" y="194"/>
                    </a:cubicBezTo>
                    <a:cubicBezTo>
                      <a:pt x="389" y="87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2" name="Google Shape;1102;p2"/>
              <p:cNvSpPr/>
              <p:nvPr/>
            </p:nvSpPr>
            <p:spPr>
              <a:xfrm>
                <a:off x="1033225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3" name="Google Shape;1103;p2"/>
              <p:cNvSpPr/>
              <p:nvPr/>
            </p:nvSpPr>
            <p:spPr>
              <a:xfrm>
                <a:off x="1072975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4" name="Google Shape;1104;p2"/>
              <p:cNvSpPr/>
              <p:nvPr/>
            </p:nvSpPr>
            <p:spPr>
              <a:xfrm>
                <a:off x="1112725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5" name="Google Shape;1105;p2"/>
              <p:cNvSpPr/>
              <p:nvPr/>
            </p:nvSpPr>
            <p:spPr>
              <a:xfrm>
                <a:off x="1152500" y="137990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8" y="302"/>
                      <a:pt x="388" y="194"/>
                    </a:cubicBezTo>
                    <a:cubicBezTo>
                      <a:pt x="388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p2"/>
              <p:cNvSpPr/>
              <p:nvPr/>
            </p:nvSpPr>
            <p:spPr>
              <a:xfrm>
                <a:off x="1192275" y="13799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2"/>
                      <a:pt x="86" y="389"/>
                      <a:pt x="193" y="389"/>
                    </a:cubicBezTo>
                    <a:cubicBezTo>
                      <a:pt x="300" y="389"/>
                      <a:pt x="387" y="302"/>
                      <a:pt x="387" y="194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p2"/>
              <p:cNvSpPr/>
              <p:nvPr/>
            </p:nvSpPr>
            <p:spPr>
              <a:xfrm>
                <a:off x="1232025" y="13799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7" y="302"/>
                      <a:pt x="387" y="194"/>
                    </a:cubicBezTo>
                    <a:cubicBezTo>
                      <a:pt x="387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8" name="Google Shape;1108;p2"/>
              <p:cNvSpPr/>
              <p:nvPr/>
            </p:nvSpPr>
            <p:spPr>
              <a:xfrm>
                <a:off x="317625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p2"/>
              <p:cNvSpPr/>
              <p:nvPr/>
            </p:nvSpPr>
            <p:spPr>
              <a:xfrm>
                <a:off x="355750" y="1345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3" y="331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0" name="Google Shape;1110;p2"/>
              <p:cNvSpPr/>
              <p:nvPr/>
            </p:nvSpPr>
            <p:spPr>
              <a:xfrm>
                <a:off x="397125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8" y="0"/>
                      <a:pt x="1" y="87"/>
                      <a:pt x="1" y="194"/>
                    </a:cubicBezTo>
                    <a:cubicBezTo>
                      <a:pt x="1" y="302"/>
                      <a:pt x="88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1" name="Google Shape;1111;p2"/>
              <p:cNvSpPr/>
              <p:nvPr/>
            </p:nvSpPr>
            <p:spPr>
              <a:xfrm>
                <a:off x="435250" y="1345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9"/>
                      <a:pt x="123" y="332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p2"/>
              <p:cNvSpPr/>
              <p:nvPr/>
            </p:nvSpPr>
            <p:spPr>
              <a:xfrm>
                <a:off x="475000" y="1345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2" y="332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2"/>
              <p:cNvSpPr/>
              <p:nvPr/>
            </p:nvSpPr>
            <p:spPr>
              <a:xfrm>
                <a:off x="516425" y="13458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4" name="Google Shape;1114;p2"/>
              <p:cNvSpPr/>
              <p:nvPr/>
            </p:nvSpPr>
            <p:spPr>
              <a:xfrm>
                <a:off x="554500" y="13458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0"/>
                    </a:moveTo>
                    <a:cubicBezTo>
                      <a:pt x="87" y="0"/>
                      <a:pt x="1" y="209"/>
                      <a:pt x="124" y="332"/>
                    </a:cubicBezTo>
                    <a:cubicBezTo>
                      <a:pt x="163" y="371"/>
                      <a:pt x="212" y="389"/>
                      <a:pt x="259" y="389"/>
                    </a:cubicBezTo>
                    <a:cubicBezTo>
                      <a:pt x="359" y="389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p2"/>
              <p:cNvSpPr/>
              <p:nvPr/>
            </p:nvSpPr>
            <p:spPr>
              <a:xfrm>
                <a:off x="595925" y="134580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2"/>
              <p:cNvSpPr/>
              <p:nvPr/>
            </p:nvSpPr>
            <p:spPr>
              <a:xfrm>
                <a:off x="634025" y="13458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2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7" name="Google Shape;1117;p2"/>
              <p:cNvSpPr/>
              <p:nvPr/>
            </p:nvSpPr>
            <p:spPr>
              <a:xfrm>
                <a:off x="673775" y="13458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2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Google Shape;1118;p2"/>
              <p:cNvSpPr/>
              <p:nvPr/>
            </p:nvSpPr>
            <p:spPr>
              <a:xfrm>
                <a:off x="715200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2"/>
                      <a:pt x="86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2"/>
              <p:cNvSpPr/>
              <p:nvPr/>
            </p:nvSpPr>
            <p:spPr>
              <a:xfrm>
                <a:off x="753300" y="13458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2"/>
                    </a:cubicBezTo>
                    <a:cubicBezTo>
                      <a:pt x="162" y="371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2"/>
              <p:cNvSpPr/>
              <p:nvPr/>
            </p:nvSpPr>
            <p:spPr>
              <a:xfrm>
                <a:off x="794700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2"/>
              <p:cNvSpPr/>
              <p:nvPr/>
            </p:nvSpPr>
            <p:spPr>
              <a:xfrm>
                <a:off x="832825" y="1345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2" y="332"/>
                    </a:cubicBezTo>
                    <a:cubicBezTo>
                      <a:pt x="161" y="371"/>
                      <a:pt x="210" y="389"/>
                      <a:pt x="257" y="389"/>
                    </a:cubicBezTo>
                    <a:cubicBezTo>
                      <a:pt x="357" y="389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2"/>
              <p:cNvSpPr/>
              <p:nvPr/>
            </p:nvSpPr>
            <p:spPr>
              <a:xfrm>
                <a:off x="872575" y="1345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9"/>
                      <a:pt x="122" y="332"/>
                    </a:cubicBezTo>
                    <a:cubicBezTo>
                      <a:pt x="161" y="371"/>
                      <a:pt x="210" y="389"/>
                      <a:pt x="257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2"/>
              <p:cNvSpPr/>
              <p:nvPr/>
            </p:nvSpPr>
            <p:spPr>
              <a:xfrm>
                <a:off x="913950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2"/>
              <p:cNvSpPr/>
              <p:nvPr/>
            </p:nvSpPr>
            <p:spPr>
              <a:xfrm>
                <a:off x="953700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2"/>
              <p:cNvSpPr/>
              <p:nvPr/>
            </p:nvSpPr>
            <p:spPr>
              <a:xfrm>
                <a:off x="993450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3" y="388"/>
                      <a:pt x="389" y="302"/>
                      <a:pt x="389" y="194"/>
                    </a:cubicBezTo>
                    <a:cubicBezTo>
                      <a:pt x="389" y="87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2"/>
              <p:cNvSpPr/>
              <p:nvPr/>
            </p:nvSpPr>
            <p:spPr>
              <a:xfrm>
                <a:off x="1033225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2"/>
              <p:cNvSpPr/>
              <p:nvPr/>
            </p:nvSpPr>
            <p:spPr>
              <a:xfrm>
                <a:off x="1072975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p2"/>
              <p:cNvSpPr/>
              <p:nvPr/>
            </p:nvSpPr>
            <p:spPr>
              <a:xfrm>
                <a:off x="1112725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2"/>
              <p:cNvSpPr/>
              <p:nvPr/>
            </p:nvSpPr>
            <p:spPr>
              <a:xfrm>
                <a:off x="1152500" y="134580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8" y="302"/>
                      <a:pt x="388" y="194"/>
                    </a:cubicBezTo>
                    <a:cubicBezTo>
                      <a:pt x="388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2"/>
              <p:cNvSpPr/>
              <p:nvPr/>
            </p:nvSpPr>
            <p:spPr>
              <a:xfrm>
                <a:off x="1192275" y="13458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2"/>
                      <a:pt x="86" y="388"/>
                      <a:pt x="193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2"/>
              <p:cNvSpPr/>
              <p:nvPr/>
            </p:nvSpPr>
            <p:spPr>
              <a:xfrm>
                <a:off x="1232025" y="13458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Google Shape;1132;p2"/>
              <p:cNvSpPr/>
              <p:nvPr/>
            </p:nvSpPr>
            <p:spPr>
              <a:xfrm>
                <a:off x="317625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3"/>
                      <a:pt x="87" y="389"/>
                      <a:pt x="194" y="389"/>
                    </a:cubicBezTo>
                    <a:cubicBezTo>
                      <a:pt x="302" y="389"/>
                      <a:pt x="388" y="303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p2"/>
              <p:cNvSpPr/>
              <p:nvPr/>
            </p:nvSpPr>
            <p:spPr>
              <a:xfrm>
                <a:off x="355750" y="13116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3"/>
                    </a:cubicBezTo>
                    <a:cubicBezTo>
                      <a:pt x="162" y="372"/>
                      <a:pt x="210" y="390"/>
                      <a:pt x="258" y="390"/>
                    </a:cubicBezTo>
                    <a:cubicBezTo>
                      <a:pt x="357" y="390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2"/>
              <p:cNvSpPr/>
              <p:nvPr/>
            </p:nvSpPr>
            <p:spPr>
              <a:xfrm>
                <a:off x="397125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9"/>
                      <a:pt x="1" y="195"/>
                    </a:cubicBezTo>
                    <a:cubicBezTo>
                      <a:pt x="1" y="303"/>
                      <a:pt x="88" y="389"/>
                      <a:pt x="195" y="389"/>
                    </a:cubicBezTo>
                    <a:cubicBezTo>
                      <a:pt x="302" y="389"/>
                      <a:pt x="389" y="303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5" name="Google Shape;1135;p2"/>
              <p:cNvSpPr/>
              <p:nvPr/>
            </p:nvSpPr>
            <p:spPr>
              <a:xfrm>
                <a:off x="435250" y="13116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0" y="210"/>
                      <a:pt x="123" y="333"/>
                    </a:cubicBezTo>
                    <a:cubicBezTo>
                      <a:pt x="162" y="372"/>
                      <a:pt x="211" y="390"/>
                      <a:pt x="258" y="390"/>
                    </a:cubicBezTo>
                    <a:cubicBezTo>
                      <a:pt x="358" y="390"/>
                      <a:pt x="454" y="312"/>
                      <a:pt x="454" y="195"/>
                    </a:cubicBezTo>
                    <a:cubicBezTo>
                      <a:pt x="454" y="89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2"/>
              <p:cNvSpPr/>
              <p:nvPr/>
            </p:nvSpPr>
            <p:spPr>
              <a:xfrm>
                <a:off x="475000" y="13116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1" y="210"/>
                      <a:pt x="122" y="333"/>
                    </a:cubicBezTo>
                    <a:cubicBezTo>
                      <a:pt x="161" y="372"/>
                      <a:pt x="210" y="390"/>
                      <a:pt x="258" y="390"/>
                    </a:cubicBezTo>
                    <a:cubicBezTo>
                      <a:pt x="358" y="390"/>
                      <a:pt x="454" y="312"/>
                      <a:pt x="454" y="195"/>
                    </a:cubicBezTo>
                    <a:cubicBezTo>
                      <a:pt x="454" y="89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2"/>
              <p:cNvSpPr/>
              <p:nvPr/>
            </p:nvSpPr>
            <p:spPr>
              <a:xfrm>
                <a:off x="516425" y="13116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3"/>
                      <a:pt x="87" y="389"/>
                      <a:pt x="193" y="389"/>
                    </a:cubicBezTo>
                    <a:cubicBezTo>
                      <a:pt x="301" y="389"/>
                      <a:pt x="387" y="303"/>
                      <a:pt x="387" y="195"/>
                    </a:cubicBezTo>
                    <a:cubicBezTo>
                      <a:pt x="387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Google Shape;1138;p2"/>
              <p:cNvSpPr/>
              <p:nvPr/>
            </p:nvSpPr>
            <p:spPr>
              <a:xfrm>
                <a:off x="554500" y="13116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2" y="1"/>
                    </a:moveTo>
                    <a:cubicBezTo>
                      <a:pt x="87" y="1"/>
                      <a:pt x="1" y="210"/>
                      <a:pt x="124" y="333"/>
                    </a:cubicBezTo>
                    <a:cubicBezTo>
                      <a:pt x="163" y="372"/>
                      <a:pt x="212" y="390"/>
                      <a:pt x="259" y="390"/>
                    </a:cubicBezTo>
                    <a:cubicBezTo>
                      <a:pt x="359" y="390"/>
                      <a:pt x="454" y="312"/>
                      <a:pt x="454" y="195"/>
                    </a:cubicBezTo>
                    <a:cubicBezTo>
                      <a:pt x="454" y="89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2"/>
              <p:cNvSpPr/>
              <p:nvPr/>
            </p:nvSpPr>
            <p:spPr>
              <a:xfrm>
                <a:off x="595925" y="13116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3"/>
                      <a:pt x="87" y="389"/>
                      <a:pt x="193" y="389"/>
                    </a:cubicBezTo>
                    <a:cubicBezTo>
                      <a:pt x="301" y="389"/>
                      <a:pt x="387" y="303"/>
                      <a:pt x="387" y="195"/>
                    </a:cubicBezTo>
                    <a:cubicBezTo>
                      <a:pt x="387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0" name="Google Shape;1140;p2"/>
              <p:cNvSpPr/>
              <p:nvPr/>
            </p:nvSpPr>
            <p:spPr>
              <a:xfrm>
                <a:off x="634025" y="13116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3"/>
                    </a:cubicBezTo>
                    <a:cubicBezTo>
                      <a:pt x="162" y="372"/>
                      <a:pt x="211" y="390"/>
                      <a:pt x="259" y="390"/>
                    </a:cubicBezTo>
                    <a:cubicBezTo>
                      <a:pt x="359" y="390"/>
                      <a:pt x="455" y="312"/>
                      <a:pt x="455" y="195"/>
                    </a:cubicBezTo>
                    <a:cubicBezTo>
                      <a:pt x="453" y="89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1" name="Google Shape;1141;p2"/>
              <p:cNvSpPr/>
              <p:nvPr/>
            </p:nvSpPr>
            <p:spPr>
              <a:xfrm>
                <a:off x="673775" y="13116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3"/>
                    </a:cubicBezTo>
                    <a:cubicBezTo>
                      <a:pt x="163" y="372"/>
                      <a:pt x="211" y="390"/>
                      <a:pt x="259" y="390"/>
                    </a:cubicBezTo>
                    <a:cubicBezTo>
                      <a:pt x="359" y="390"/>
                      <a:pt x="455" y="312"/>
                      <a:pt x="455" y="195"/>
                    </a:cubicBezTo>
                    <a:cubicBezTo>
                      <a:pt x="453" y="89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p2"/>
              <p:cNvSpPr/>
              <p:nvPr/>
            </p:nvSpPr>
            <p:spPr>
              <a:xfrm>
                <a:off x="715200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9"/>
                      <a:pt x="0" y="195"/>
                    </a:cubicBezTo>
                    <a:cubicBezTo>
                      <a:pt x="0" y="303"/>
                      <a:pt x="86" y="389"/>
                      <a:pt x="194" y="389"/>
                    </a:cubicBezTo>
                    <a:cubicBezTo>
                      <a:pt x="300" y="389"/>
                      <a:pt x="388" y="303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p2"/>
              <p:cNvSpPr/>
              <p:nvPr/>
            </p:nvSpPr>
            <p:spPr>
              <a:xfrm>
                <a:off x="753300" y="13116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3"/>
                    </a:cubicBezTo>
                    <a:cubicBezTo>
                      <a:pt x="162" y="372"/>
                      <a:pt x="210" y="390"/>
                      <a:pt x="258" y="390"/>
                    </a:cubicBezTo>
                    <a:cubicBezTo>
                      <a:pt x="358" y="390"/>
                      <a:pt x="454" y="312"/>
                      <a:pt x="454" y="195"/>
                    </a:cubicBezTo>
                    <a:cubicBezTo>
                      <a:pt x="454" y="89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p2"/>
              <p:cNvSpPr/>
              <p:nvPr/>
            </p:nvSpPr>
            <p:spPr>
              <a:xfrm>
                <a:off x="794700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3"/>
                      <a:pt x="87" y="389"/>
                      <a:pt x="194" y="389"/>
                    </a:cubicBezTo>
                    <a:cubicBezTo>
                      <a:pt x="300" y="389"/>
                      <a:pt x="388" y="303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2"/>
              <p:cNvSpPr/>
              <p:nvPr/>
            </p:nvSpPr>
            <p:spPr>
              <a:xfrm>
                <a:off x="832825" y="13116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3"/>
                    </a:cubicBezTo>
                    <a:cubicBezTo>
                      <a:pt x="161" y="372"/>
                      <a:pt x="210" y="390"/>
                      <a:pt x="257" y="390"/>
                    </a:cubicBezTo>
                    <a:cubicBezTo>
                      <a:pt x="357" y="390"/>
                      <a:pt x="453" y="312"/>
                      <a:pt x="453" y="195"/>
                    </a:cubicBezTo>
                    <a:cubicBezTo>
                      <a:pt x="453" y="89"/>
                      <a:pt x="366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p2"/>
              <p:cNvSpPr/>
              <p:nvPr/>
            </p:nvSpPr>
            <p:spPr>
              <a:xfrm>
                <a:off x="872575" y="13116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0" y="210"/>
                      <a:pt x="122" y="333"/>
                    </a:cubicBezTo>
                    <a:cubicBezTo>
                      <a:pt x="161" y="372"/>
                      <a:pt x="210" y="390"/>
                      <a:pt x="257" y="390"/>
                    </a:cubicBezTo>
                    <a:cubicBezTo>
                      <a:pt x="358" y="390"/>
                      <a:pt x="454" y="312"/>
                      <a:pt x="454" y="195"/>
                    </a:cubicBezTo>
                    <a:cubicBezTo>
                      <a:pt x="454" y="89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2"/>
              <p:cNvSpPr/>
              <p:nvPr/>
            </p:nvSpPr>
            <p:spPr>
              <a:xfrm>
                <a:off x="913950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3"/>
                      <a:pt x="87" y="389"/>
                      <a:pt x="195" y="389"/>
                    </a:cubicBezTo>
                    <a:cubicBezTo>
                      <a:pt x="302" y="389"/>
                      <a:pt x="389" y="303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2"/>
              <p:cNvSpPr/>
              <p:nvPr/>
            </p:nvSpPr>
            <p:spPr>
              <a:xfrm>
                <a:off x="953700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9"/>
                      <a:pt x="1" y="195"/>
                    </a:cubicBezTo>
                    <a:cubicBezTo>
                      <a:pt x="1" y="303"/>
                      <a:pt x="89" y="389"/>
                      <a:pt x="195" y="389"/>
                    </a:cubicBezTo>
                    <a:cubicBezTo>
                      <a:pt x="302" y="389"/>
                      <a:pt x="389" y="303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2"/>
              <p:cNvSpPr/>
              <p:nvPr/>
            </p:nvSpPr>
            <p:spPr>
              <a:xfrm>
                <a:off x="993450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9"/>
                      <a:pt x="1" y="195"/>
                    </a:cubicBezTo>
                    <a:cubicBezTo>
                      <a:pt x="1" y="303"/>
                      <a:pt x="89" y="389"/>
                      <a:pt x="195" y="389"/>
                    </a:cubicBezTo>
                    <a:cubicBezTo>
                      <a:pt x="303" y="389"/>
                      <a:pt x="389" y="303"/>
                      <a:pt x="389" y="195"/>
                    </a:cubicBezTo>
                    <a:cubicBezTo>
                      <a:pt x="389" y="89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2"/>
              <p:cNvSpPr/>
              <p:nvPr/>
            </p:nvSpPr>
            <p:spPr>
              <a:xfrm>
                <a:off x="1033225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3"/>
                      <a:pt x="88" y="389"/>
                      <a:pt x="194" y="389"/>
                    </a:cubicBezTo>
                    <a:cubicBezTo>
                      <a:pt x="302" y="389"/>
                      <a:pt x="388" y="303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2"/>
              <p:cNvSpPr/>
              <p:nvPr/>
            </p:nvSpPr>
            <p:spPr>
              <a:xfrm>
                <a:off x="1072975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3"/>
                      <a:pt x="88" y="389"/>
                      <a:pt x="194" y="389"/>
                    </a:cubicBezTo>
                    <a:cubicBezTo>
                      <a:pt x="302" y="389"/>
                      <a:pt x="388" y="303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2" name="Google Shape;1152;p2"/>
              <p:cNvSpPr/>
              <p:nvPr/>
            </p:nvSpPr>
            <p:spPr>
              <a:xfrm>
                <a:off x="1112725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3"/>
                      <a:pt x="88" y="389"/>
                      <a:pt x="194" y="389"/>
                    </a:cubicBezTo>
                    <a:cubicBezTo>
                      <a:pt x="302" y="389"/>
                      <a:pt x="388" y="303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3" name="Google Shape;1153;p2"/>
              <p:cNvSpPr/>
              <p:nvPr/>
            </p:nvSpPr>
            <p:spPr>
              <a:xfrm>
                <a:off x="1152500" y="13116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3"/>
                      <a:pt x="87" y="389"/>
                      <a:pt x="193" y="389"/>
                    </a:cubicBezTo>
                    <a:cubicBezTo>
                      <a:pt x="301" y="389"/>
                      <a:pt x="388" y="303"/>
                      <a:pt x="388" y="195"/>
                    </a:cubicBezTo>
                    <a:cubicBezTo>
                      <a:pt x="388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p2"/>
              <p:cNvSpPr/>
              <p:nvPr/>
            </p:nvSpPr>
            <p:spPr>
              <a:xfrm>
                <a:off x="1192275" y="13116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9"/>
                      <a:pt x="0" y="195"/>
                    </a:cubicBezTo>
                    <a:cubicBezTo>
                      <a:pt x="0" y="303"/>
                      <a:pt x="86" y="389"/>
                      <a:pt x="193" y="389"/>
                    </a:cubicBezTo>
                    <a:cubicBezTo>
                      <a:pt x="300" y="389"/>
                      <a:pt x="387" y="303"/>
                      <a:pt x="387" y="195"/>
                    </a:cubicBezTo>
                    <a:cubicBezTo>
                      <a:pt x="387" y="89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5" name="Google Shape;1155;p2"/>
              <p:cNvSpPr/>
              <p:nvPr/>
            </p:nvSpPr>
            <p:spPr>
              <a:xfrm>
                <a:off x="1232025" y="13116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3"/>
                      <a:pt x="87" y="389"/>
                      <a:pt x="194" y="389"/>
                    </a:cubicBezTo>
                    <a:cubicBezTo>
                      <a:pt x="300" y="389"/>
                      <a:pt x="387" y="303"/>
                      <a:pt x="387" y="195"/>
                    </a:cubicBezTo>
                    <a:cubicBezTo>
                      <a:pt x="387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6" name="Google Shape;1156;p2"/>
              <p:cNvSpPr/>
              <p:nvPr/>
            </p:nvSpPr>
            <p:spPr>
              <a:xfrm>
                <a:off x="276225" y="12775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10"/>
                      <a:pt x="124" y="331"/>
                    </a:cubicBezTo>
                    <a:cubicBezTo>
                      <a:pt x="163" y="371"/>
                      <a:pt x="212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9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7" name="Google Shape;1157;p2"/>
              <p:cNvSpPr/>
              <p:nvPr/>
            </p:nvSpPr>
            <p:spPr>
              <a:xfrm>
                <a:off x="317625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8" name="Google Shape;1158;p2"/>
              <p:cNvSpPr/>
              <p:nvPr/>
            </p:nvSpPr>
            <p:spPr>
              <a:xfrm>
                <a:off x="355750" y="12775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3"/>
                    </a:cubicBezTo>
                    <a:cubicBezTo>
                      <a:pt x="162" y="372"/>
                      <a:pt x="210" y="389"/>
                      <a:pt x="258" y="389"/>
                    </a:cubicBezTo>
                    <a:cubicBezTo>
                      <a:pt x="357" y="389"/>
                      <a:pt x="453" y="312"/>
                      <a:pt x="453" y="195"/>
                    </a:cubicBezTo>
                    <a:cubicBezTo>
                      <a:pt x="453" y="89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9" name="Google Shape;1159;p2"/>
              <p:cNvSpPr/>
              <p:nvPr/>
            </p:nvSpPr>
            <p:spPr>
              <a:xfrm>
                <a:off x="397125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9"/>
                      <a:pt x="1" y="195"/>
                    </a:cubicBezTo>
                    <a:cubicBezTo>
                      <a:pt x="1" y="302"/>
                      <a:pt x="88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0" name="Google Shape;1160;p2"/>
              <p:cNvSpPr/>
              <p:nvPr/>
            </p:nvSpPr>
            <p:spPr>
              <a:xfrm>
                <a:off x="435250" y="12775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0" y="210"/>
                      <a:pt x="123" y="333"/>
                    </a:cubicBezTo>
                    <a:cubicBezTo>
                      <a:pt x="162" y="372"/>
                      <a:pt x="211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9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1" name="Google Shape;1161;p2"/>
              <p:cNvSpPr/>
              <p:nvPr/>
            </p:nvSpPr>
            <p:spPr>
              <a:xfrm>
                <a:off x="475000" y="12775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1" y="210"/>
                      <a:pt x="122" y="333"/>
                    </a:cubicBezTo>
                    <a:cubicBezTo>
                      <a:pt x="161" y="372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9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2" name="Google Shape;1162;p2"/>
              <p:cNvSpPr/>
              <p:nvPr/>
            </p:nvSpPr>
            <p:spPr>
              <a:xfrm>
                <a:off x="516425" y="12775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3" name="Google Shape;1163;p2"/>
              <p:cNvSpPr/>
              <p:nvPr/>
            </p:nvSpPr>
            <p:spPr>
              <a:xfrm>
                <a:off x="554500" y="12775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2" y="1"/>
                    </a:moveTo>
                    <a:cubicBezTo>
                      <a:pt x="87" y="1"/>
                      <a:pt x="1" y="210"/>
                      <a:pt x="124" y="333"/>
                    </a:cubicBezTo>
                    <a:cubicBezTo>
                      <a:pt x="163" y="372"/>
                      <a:pt x="211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9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4" name="Google Shape;1164;p2"/>
              <p:cNvSpPr/>
              <p:nvPr/>
            </p:nvSpPr>
            <p:spPr>
              <a:xfrm>
                <a:off x="595925" y="12775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5" name="Google Shape;1165;p2"/>
              <p:cNvSpPr/>
              <p:nvPr/>
            </p:nvSpPr>
            <p:spPr>
              <a:xfrm>
                <a:off x="634025" y="12775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3"/>
                    </a:cubicBezTo>
                    <a:cubicBezTo>
                      <a:pt x="162" y="372"/>
                      <a:pt x="211" y="389"/>
                      <a:pt x="258" y="389"/>
                    </a:cubicBezTo>
                    <a:cubicBezTo>
                      <a:pt x="358" y="389"/>
                      <a:pt x="454" y="312"/>
                      <a:pt x="455" y="195"/>
                    </a:cubicBezTo>
                    <a:cubicBezTo>
                      <a:pt x="455" y="89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6" name="Google Shape;1166;p2"/>
              <p:cNvSpPr/>
              <p:nvPr/>
            </p:nvSpPr>
            <p:spPr>
              <a:xfrm>
                <a:off x="673775" y="12775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3"/>
                    </a:cubicBezTo>
                    <a:cubicBezTo>
                      <a:pt x="163" y="372"/>
                      <a:pt x="211" y="389"/>
                      <a:pt x="259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9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7" name="Google Shape;1167;p2"/>
              <p:cNvSpPr/>
              <p:nvPr/>
            </p:nvSpPr>
            <p:spPr>
              <a:xfrm>
                <a:off x="715200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9"/>
                      <a:pt x="0" y="195"/>
                    </a:cubicBezTo>
                    <a:cubicBezTo>
                      <a:pt x="0" y="302"/>
                      <a:pt x="86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8" name="Google Shape;1168;p2"/>
              <p:cNvSpPr/>
              <p:nvPr/>
            </p:nvSpPr>
            <p:spPr>
              <a:xfrm>
                <a:off x="753300" y="12775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3"/>
                    </a:cubicBezTo>
                    <a:cubicBezTo>
                      <a:pt x="162" y="372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9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9" name="Google Shape;1169;p2"/>
              <p:cNvSpPr/>
              <p:nvPr/>
            </p:nvSpPr>
            <p:spPr>
              <a:xfrm>
                <a:off x="794700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0" name="Google Shape;1170;p2"/>
              <p:cNvSpPr/>
              <p:nvPr/>
            </p:nvSpPr>
            <p:spPr>
              <a:xfrm>
                <a:off x="832825" y="12775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3"/>
                    </a:cubicBezTo>
                    <a:cubicBezTo>
                      <a:pt x="161" y="372"/>
                      <a:pt x="210" y="389"/>
                      <a:pt x="257" y="389"/>
                    </a:cubicBezTo>
                    <a:cubicBezTo>
                      <a:pt x="357" y="389"/>
                      <a:pt x="453" y="312"/>
                      <a:pt x="453" y="195"/>
                    </a:cubicBezTo>
                    <a:cubicBezTo>
                      <a:pt x="453" y="89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1" name="Google Shape;1171;p2"/>
              <p:cNvSpPr/>
              <p:nvPr/>
            </p:nvSpPr>
            <p:spPr>
              <a:xfrm>
                <a:off x="872575" y="12775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0" y="210"/>
                      <a:pt x="122" y="333"/>
                    </a:cubicBezTo>
                    <a:cubicBezTo>
                      <a:pt x="161" y="372"/>
                      <a:pt x="210" y="389"/>
                      <a:pt x="257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9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2" name="Google Shape;1172;p2"/>
              <p:cNvSpPr/>
              <p:nvPr/>
            </p:nvSpPr>
            <p:spPr>
              <a:xfrm>
                <a:off x="913950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2"/>
                      <a:pt x="87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3" name="Google Shape;1173;p2"/>
              <p:cNvSpPr/>
              <p:nvPr/>
            </p:nvSpPr>
            <p:spPr>
              <a:xfrm>
                <a:off x="953700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9"/>
                      <a:pt x="1" y="195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4" name="Google Shape;1174;p2"/>
              <p:cNvSpPr/>
              <p:nvPr/>
            </p:nvSpPr>
            <p:spPr>
              <a:xfrm>
                <a:off x="993450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9"/>
                      <a:pt x="1" y="195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3" y="389"/>
                      <a:pt x="389" y="302"/>
                      <a:pt x="389" y="195"/>
                    </a:cubicBezTo>
                    <a:cubicBezTo>
                      <a:pt x="389" y="89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5" name="Google Shape;1175;p2"/>
              <p:cNvSpPr/>
              <p:nvPr/>
            </p:nvSpPr>
            <p:spPr>
              <a:xfrm>
                <a:off x="1033225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6" name="Google Shape;1176;p2"/>
              <p:cNvSpPr/>
              <p:nvPr/>
            </p:nvSpPr>
            <p:spPr>
              <a:xfrm>
                <a:off x="1072975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7" name="Google Shape;1177;p2"/>
              <p:cNvSpPr/>
              <p:nvPr/>
            </p:nvSpPr>
            <p:spPr>
              <a:xfrm>
                <a:off x="1112725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8" name="Google Shape;1178;p2"/>
              <p:cNvSpPr/>
              <p:nvPr/>
            </p:nvSpPr>
            <p:spPr>
              <a:xfrm>
                <a:off x="1152500" y="12775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8" y="302"/>
                      <a:pt x="388" y="195"/>
                    </a:cubicBezTo>
                    <a:cubicBezTo>
                      <a:pt x="388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9" name="Google Shape;1179;p2"/>
              <p:cNvSpPr/>
              <p:nvPr/>
            </p:nvSpPr>
            <p:spPr>
              <a:xfrm>
                <a:off x="1192275" y="12775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9"/>
                      <a:pt x="0" y="195"/>
                    </a:cubicBezTo>
                    <a:cubicBezTo>
                      <a:pt x="0" y="302"/>
                      <a:pt x="86" y="389"/>
                      <a:pt x="193" y="389"/>
                    </a:cubicBezTo>
                    <a:cubicBezTo>
                      <a:pt x="300" y="389"/>
                      <a:pt x="387" y="302"/>
                      <a:pt x="387" y="195"/>
                    </a:cubicBezTo>
                    <a:cubicBezTo>
                      <a:pt x="387" y="89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0" name="Google Shape;1180;p2"/>
              <p:cNvSpPr/>
              <p:nvPr/>
            </p:nvSpPr>
            <p:spPr>
              <a:xfrm>
                <a:off x="1232025" y="12775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7" y="302"/>
                      <a:pt x="387" y="195"/>
                    </a:cubicBezTo>
                    <a:cubicBezTo>
                      <a:pt x="387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Google Shape;1181;p2"/>
              <p:cNvSpPr/>
              <p:nvPr/>
            </p:nvSpPr>
            <p:spPr>
              <a:xfrm>
                <a:off x="276225" y="12434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10"/>
                      <a:pt x="124" y="332"/>
                    </a:cubicBezTo>
                    <a:cubicBezTo>
                      <a:pt x="163" y="371"/>
                      <a:pt x="211" y="389"/>
                      <a:pt x="258" y="389"/>
                    </a:cubicBezTo>
                    <a:cubicBezTo>
                      <a:pt x="358" y="389"/>
                      <a:pt x="454" y="312"/>
                      <a:pt x="454" y="194"/>
                    </a:cubicBezTo>
                    <a:cubicBezTo>
                      <a:pt x="454" y="88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2" name="Google Shape;1182;p2"/>
              <p:cNvSpPr/>
              <p:nvPr/>
            </p:nvSpPr>
            <p:spPr>
              <a:xfrm>
                <a:off x="317625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3" name="Google Shape;1183;p2"/>
              <p:cNvSpPr/>
              <p:nvPr/>
            </p:nvSpPr>
            <p:spPr>
              <a:xfrm>
                <a:off x="355750" y="12434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10"/>
                      <a:pt x="123" y="332"/>
                    </a:cubicBezTo>
                    <a:cubicBezTo>
                      <a:pt x="162" y="371"/>
                      <a:pt x="210" y="389"/>
                      <a:pt x="258" y="389"/>
                    </a:cubicBezTo>
                    <a:cubicBezTo>
                      <a:pt x="357" y="389"/>
                      <a:pt x="453" y="312"/>
                      <a:pt x="453" y="194"/>
                    </a:cubicBezTo>
                    <a:cubicBezTo>
                      <a:pt x="453" y="88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4" name="Google Shape;1184;p2"/>
              <p:cNvSpPr/>
              <p:nvPr/>
            </p:nvSpPr>
            <p:spPr>
              <a:xfrm>
                <a:off x="397125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8" y="0"/>
                      <a:pt x="1" y="88"/>
                      <a:pt x="1" y="194"/>
                    </a:cubicBezTo>
                    <a:cubicBezTo>
                      <a:pt x="1" y="302"/>
                      <a:pt x="88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5" name="Google Shape;1185;p2"/>
              <p:cNvSpPr/>
              <p:nvPr/>
            </p:nvSpPr>
            <p:spPr>
              <a:xfrm>
                <a:off x="435250" y="12434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0"/>
                    </a:moveTo>
                    <a:cubicBezTo>
                      <a:pt x="87" y="0"/>
                      <a:pt x="0" y="210"/>
                      <a:pt x="123" y="332"/>
                    </a:cubicBezTo>
                    <a:cubicBezTo>
                      <a:pt x="162" y="372"/>
                      <a:pt x="211" y="390"/>
                      <a:pt x="258" y="390"/>
                    </a:cubicBezTo>
                    <a:cubicBezTo>
                      <a:pt x="358" y="390"/>
                      <a:pt x="454" y="312"/>
                      <a:pt x="454" y="194"/>
                    </a:cubicBezTo>
                    <a:cubicBezTo>
                      <a:pt x="454" y="88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6" name="Google Shape;1186;p2"/>
              <p:cNvSpPr/>
              <p:nvPr/>
            </p:nvSpPr>
            <p:spPr>
              <a:xfrm>
                <a:off x="475000" y="12434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0"/>
                    </a:moveTo>
                    <a:cubicBezTo>
                      <a:pt x="87" y="0"/>
                      <a:pt x="1" y="210"/>
                      <a:pt x="122" y="332"/>
                    </a:cubicBezTo>
                    <a:cubicBezTo>
                      <a:pt x="161" y="372"/>
                      <a:pt x="210" y="390"/>
                      <a:pt x="258" y="390"/>
                    </a:cubicBezTo>
                    <a:cubicBezTo>
                      <a:pt x="358" y="390"/>
                      <a:pt x="454" y="312"/>
                      <a:pt x="454" y="194"/>
                    </a:cubicBezTo>
                    <a:cubicBezTo>
                      <a:pt x="454" y="88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7" name="Google Shape;1187;p2"/>
              <p:cNvSpPr/>
              <p:nvPr/>
            </p:nvSpPr>
            <p:spPr>
              <a:xfrm>
                <a:off x="516425" y="12434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8" name="Google Shape;1188;p2"/>
              <p:cNvSpPr/>
              <p:nvPr/>
            </p:nvSpPr>
            <p:spPr>
              <a:xfrm>
                <a:off x="554500" y="12434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2" y="0"/>
                    </a:moveTo>
                    <a:cubicBezTo>
                      <a:pt x="87" y="0"/>
                      <a:pt x="1" y="210"/>
                      <a:pt x="124" y="332"/>
                    </a:cubicBezTo>
                    <a:cubicBezTo>
                      <a:pt x="163" y="372"/>
                      <a:pt x="212" y="390"/>
                      <a:pt x="259" y="390"/>
                    </a:cubicBezTo>
                    <a:cubicBezTo>
                      <a:pt x="359" y="390"/>
                      <a:pt x="454" y="312"/>
                      <a:pt x="454" y="194"/>
                    </a:cubicBezTo>
                    <a:cubicBezTo>
                      <a:pt x="454" y="88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9" name="Google Shape;1189;p2"/>
              <p:cNvSpPr/>
              <p:nvPr/>
            </p:nvSpPr>
            <p:spPr>
              <a:xfrm>
                <a:off x="595925" y="12434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0" name="Google Shape;1190;p2"/>
              <p:cNvSpPr/>
              <p:nvPr/>
            </p:nvSpPr>
            <p:spPr>
              <a:xfrm>
                <a:off x="634025" y="12434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0"/>
                    </a:moveTo>
                    <a:cubicBezTo>
                      <a:pt x="88" y="0"/>
                      <a:pt x="0" y="210"/>
                      <a:pt x="123" y="332"/>
                    </a:cubicBezTo>
                    <a:cubicBezTo>
                      <a:pt x="162" y="372"/>
                      <a:pt x="211" y="390"/>
                      <a:pt x="259" y="390"/>
                    </a:cubicBezTo>
                    <a:cubicBezTo>
                      <a:pt x="359" y="390"/>
                      <a:pt x="455" y="312"/>
                      <a:pt x="455" y="194"/>
                    </a:cubicBezTo>
                    <a:cubicBezTo>
                      <a:pt x="455" y="88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1" name="Google Shape;1191;p2"/>
              <p:cNvSpPr/>
              <p:nvPr/>
            </p:nvSpPr>
            <p:spPr>
              <a:xfrm>
                <a:off x="673775" y="12434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0"/>
                    </a:moveTo>
                    <a:cubicBezTo>
                      <a:pt x="88" y="0"/>
                      <a:pt x="0" y="210"/>
                      <a:pt x="123" y="332"/>
                    </a:cubicBezTo>
                    <a:cubicBezTo>
                      <a:pt x="163" y="372"/>
                      <a:pt x="211" y="390"/>
                      <a:pt x="259" y="390"/>
                    </a:cubicBezTo>
                    <a:cubicBezTo>
                      <a:pt x="359" y="390"/>
                      <a:pt x="455" y="312"/>
                      <a:pt x="455" y="194"/>
                    </a:cubicBezTo>
                    <a:cubicBezTo>
                      <a:pt x="455" y="88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2" name="Google Shape;1192;p2"/>
              <p:cNvSpPr/>
              <p:nvPr/>
            </p:nvSpPr>
            <p:spPr>
              <a:xfrm>
                <a:off x="715200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6" y="0"/>
                      <a:pt x="0" y="88"/>
                      <a:pt x="0" y="194"/>
                    </a:cubicBezTo>
                    <a:cubicBezTo>
                      <a:pt x="0" y="302"/>
                      <a:pt x="86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3" name="Google Shape;1193;p2"/>
              <p:cNvSpPr/>
              <p:nvPr/>
            </p:nvSpPr>
            <p:spPr>
              <a:xfrm>
                <a:off x="753300" y="12434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0" y="0"/>
                    </a:moveTo>
                    <a:cubicBezTo>
                      <a:pt x="87" y="0"/>
                      <a:pt x="1" y="210"/>
                      <a:pt x="122" y="332"/>
                    </a:cubicBezTo>
                    <a:cubicBezTo>
                      <a:pt x="162" y="372"/>
                      <a:pt x="210" y="390"/>
                      <a:pt x="258" y="390"/>
                    </a:cubicBezTo>
                    <a:cubicBezTo>
                      <a:pt x="358" y="390"/>
                      <a:pt x="454" y="312"/>
                      <a:pt x="454" y="194"/>
                    </a:cubicBezTo>
                    <a:cubicBezTo>
                      <a:pt x="454" y="88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4" name="Google Shape;1194;p2"/>
              <p:cNvSpPr/>
              <p:nvPr/>
            </p:nvSpPr>
            <p:spPr>
              <a:xfrm>
                <a:off x="794700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5" name="Google Shape;1195;p2"/>
              <p:cNvSpPr/>
              <p:nvPr/>
            </p:nvSpPr>
            <p:spPr>
              <a:xfrm>
                <a:off x="832825" y="12434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0"/>
                    </a:moveTo>
                    <a:cubicBezTo>
                      <a:pt x="87" y="0"/>
                      <a:pt x="0" y="210"/>
                      <a:pt x="122" y="332"/>
                    </a:cubicBezTo>
                    <a:cubicBezTo>
                      <a:pt x="161" y="372"/>
                      <a:pt x="210" y="390"/>
                      <a:pt x="257" y="390"/>
                    </a:cubicBezTo>
                    <a:cubicBezTo>
                      <a:pt x="357" y="390"/>
                      <a:pt x="453" y="312"/>
                      <a:pt x="453" y="194"/>
                    </a:cubicBezTo>
                    <a:cubicBezTo>
                      <a:pt x="453" y="88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6" name="Google Shape;1196;p2"/>
              <p:cNvSpPr/>
              <p:nvPr/>
            </p:nvSpPr>
            <p:spPr>
              <a:xfrm>
                <a:off x="872575" y="12434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0"/>
                    </a:moveTo>
                    <a:cubicBezTo>
                      <a:pt x="87" y="0"/>
                      <a:pt x="0" y="210"/>
                      <a:pt x="122" y="332"/>
                    </a:cubicBezTo>
                    <a:cubicBezTo>
                      <a:pt x="161" y="372"/>
                      <a:pt x="210" y="390"/>
                      <a:pt x="257" y="390"/>
                    </a:cubicBezTo>
                    <a:cubicBezTo>
                      <a:pt x="358" y="390"/>
                      <a:pt x="454" y="312"/>
                      <a:pt x="454" y="194"/>
                    </a:cubicBezTo>
                    <a:cubicBezTo>
                      <a:pt x="454" y="88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p2"/>
              <p:cNvSpPr/>
              <p:nvPr/>
            </p:nvSpPr>
            <p:spPr>
              <a:xfrm>
                <a:off x="913950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8" name="Google Shape;1198;p2"/>
              <p:cNvSpPr/>
              <p:nvPr/>
            </p:nvSpPr>
            <p:spPr>
              <a:xfrm>
                <a:off x="953700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8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9" name="Google Shape;1199;p2"/>
              <p:cNvSpPr/>
              <p:nvPr/>
            </p:nvSpPr>
            <p:spPr>
              <a:xfrm>
                <a:off x="993450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8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3" y="388"/>
                      <a:pt x="389" y="302"/>
                      <a:pt x="389" y="194"/>
                    </a:cubicBezTo>
                    <a:cubicBezTo>
                      <a:pt x="389" y="88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0" name="Google Shape;1200;p2"/>
              <p:cNvSpPr/>
              <p:nvPr/>
            </p:nvSpPr>
            <p:spPr>
              <a:xfrm>
                <a:off x="1033225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1" name="Google Shape;1201;p2"/>
              <p:cNvSpPr/>
              <p:nvPr/>
            </p:nvSpPr>
            <p:spPr>
              <a:xfrm>
                <a:off x="1072975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2" name="Google Shape;1202;p2"/>
              <p:cNvSpPr/>
              <p:nvPr/>
            </p:nvSpPr>
            <p:spPr>
              <a:xfrm>
                <a:off x="1112725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2"/>
              <p:cNvSpPr/>
              <p:nvPr/>
            </p:nvSpPr>
            <p:spPr>
              <a:xfrm>
                <a:off x="1152500" y="12434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8" y="302"/>
                      <a:pt x="388" y="194"/>
                    </a:cubicBezTo>
                    <a:cubicBezTo>
                      <a:pt x="388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2"/>
              <p:cNvSpPr/>
              <p:nvPr/>
            </p:nvSpPr>
            <p:spPr>
              <a:xfrm>
                <a:off x="1192275" y="12434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6" y="0"/>
                      <a:pt x="0" y="88"/>
                      <a:pt x="0" y="194"/>
                    </a:cubicBezTo>
                    <a:cubicBezTo>
                      <a:pt x="0" y="302"/>
                      <a:pt x="86" y="388"/>
                      <a:pt x="193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8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5" name="Google Shape;1205;p2"/>
              <p:cNvSpPr/>
              <p:nvPr/>
            </p:nvSpPr>
            <p:spPr>
              <a:xfrm>
                <a:off x="1232025" y="12434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6" name="Google Shape;1206;p2"/>
              <p:cNvSpPr/>
              <p:nvPr/>
            </p:nvSpPr>
            <p:spPr>
              <a:xfrm>
                <a:off x="276225" y="12093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4" y="332"/>
                    </a:cubicBezTo>
                    <a:cubicBezTo>
                      <a:pt x="163" y="371"/>
                      <a:pt x="211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8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7" name="Google Shape;1207;p2"/>
              <p:cNvSpPr/>
              <p:nvPr/>
            </p:nvSpPr>
            <p:spPr>
              <a:xfrm>
                <a:off x="317625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2" y="387"/>
                      <a:pt x="388" y="301"/>
                      <a:pt x="388" y="193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8" name="Google Shape;1208;p2"/>
              <p:cNvSpPr/>
              <p:nvPr/>
            </p:nvSpPr>
            <p:spPr>
              <a:xfrm>
                <a:off x="355750" y="12093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3" y="332"/>
                    </a:cubicBezTo>
                    <a:cubicBezTo>
                      <a:pt x="162" y="371"/>
                      <a:pt x="210" y="389"/>
                      <a:pt x="258" y="389"/>
                    </a:cubicBezTo>
                    <a:cubicBezTo>
                      <a:pt x="357" y="389"/>
                      <a:pt x="453" y="311"/>
                      <a:pt x="453" y="194"/>
                    </a:cubicBezTo>
                    <a:cubicBezTo>
                      <a:pt x="453" y="88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9" name="Google Shape;1209;p2"/>
              <p:cNvSpPr/>
              <p:nvPr/>
            </p:nvSpPr>
            <p:spPr>
              <a:xfrm>
                <a:off x="397125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5" y="1"/>
                    </a:moveTo>
                    <a:cubicBezTo>
                      <a:pt x="88" y="1"/>
                      <a:pt x="1" y="87"/>
                      <a:pt x="1" y="193"/>
                    </a:cubicBezTo>
                    <a:cubicBezTo>
                      <a:pt x="1" y="301"/>
                      <a:pt x="88" y="387"/>
                      <a:pt x="195" y="387"/>
                    </a:cubicBezTo>
                    <a:cubicBezTo>
                      <a:pt x="302" y="387"/>
                      <a:pt x="389" y="301"/>
                      <a:pt x="389" y="193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0" name="Google Shape;1210;p2"/>
              <p:cNvSpPr/>
              <p:nvPr/>
            </p:nvSpPr>
            <p:spPr>
              <a:xfrm>
                <a:off x="435250" y="12093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0"/>
                    </a:moveTo>
                    <a:cubicBezTo>
                      <a:pt x="87" y="0"/>
                      <a:pt x="0" y="209"/>
                      <a:pt x="123" y="332"/>
                    </a:cubicBezTo>
                    <a:cubicBezTo>
                      <a:pt x="162" y="372"/>
                      <a:pt x="211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8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p2"/>
              <p:cNvSpPr/>
              <p:nvPr/>
            </p:nvSpPr>
            <p:spPr>
              <a:xfrm>
                <a:off x="475000" y="12093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0"/>
                    </a:moveTo>
                    <a:cubicBezTo>
                      <a:pt x="87" y="0"/>
                      <a:pt x="1" y="209"/>
                      <a:pt x="122" y="332"/>
                    </a:cubicBezTo>
                    <a:cubicBezTo>
                      <a:pt x="161" y="372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8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2" name="Google Shape;1212;p2"/>
              <p:cNvSpPr/>
              <p:nvPr/>
            </p:nvSpPr>
            <p:spPr>
              <a:xfrm>
                <a:off x="516425" y="1209400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3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3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3" name="Google Shape;1213;p2"/>
              <p:cNvSpPr/>
              <p:nvPr/>
            </p:nvSpPr>
            <p:spPr>
              <a:xfrm>
                <a:off x="554500" y="12093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2" y="0"/>
                    </a:moveTo>
                    <a:cubicBezTo>
                      <a:pt x="87" y="0"/>
                      <a:pt x="1" y="209"/>
                      <a:pt x="124" y="332"/>
                    </a:cubicBezTo>
                    <a:cubicBezTo>
                      <a:pt x="163" y="372"/>
                      <a:pt x="211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8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4" name="Google Shape;1214;p2"/>
              <p:cNvSpPr/>
              <p:nvPr/>
            </p:nvSpPr>
            <p:spPr>
              <a:xfrm>
                <a:off x="595925" y="1209400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3" y="1"/>
                    </a:moveTo>
                    <a:cubicBezTo>
                      <a:pt x="87" y="1"/>
                      <a:pt x="1" y="87"/>
                      <a:pt x="1" y="193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3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5" name="Google Shape;1215;p2"/>
              <p:cNvSpPr/>
              <p:nvPr/>
            </p:nvSpPr>
            <p:spPr>
              <a:xfrm>
                <a:off x="634025" y="12093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2"/>
                    </a:cubicBezTo>
                    <a:cubicBezTo>
                      <a:pt x="162" y="372"/>
                      <a:pt x="211" y="389"/>
                      <a:pt x="258" y="389"/>
                    </a:cubicBezTo>
                    <a:cubicBezTo>
                      <a:pt x="358" y="389"/>
                      <a:pt x="454" y="311"/>
                      <a:pt x="455" y="194"/>
                    </a:cubicBezTo>
                    <a:cubicBezTo>
                      <a:pt x="455" y="88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p2"/>
              <p:cNvSpPr/>
              <p:nvPr/>
            </p:nvSpPr>
            <p:spPr>
              <a:xfrm>
                <a:off x="673775" y="12093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2"/>
                    </a:cubicBezTo>
                    <a:cubicBezTo>
                      <a:pt x="163" y="372"/>
                      <a:pt x="211" y="389"/>
                      <a:pt x="259" y="389"/>
                    </a:cubicBezTo>
                    <a:cubicBezTo>
                      <a:pt x="359" y="389"/>
                      <a:pt x="455" y="311"/>
                      <a:pt x="455" y="194"/>
                    </a:cubicBezTo>
                    <a:cubicBezTo>
                      <a:pt x="455" y="88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7" name="Google Shape;1217;p2"/>
              <p:cNvSpPr/>
              <p:nvPr/>
            </p:nvSpPr>
            <p:spPr>
              <a:xfrm>
                <a:off x="715200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6" y="1"/>
                      <a:pt x="0" y="87"/>
                      <a:pt x="0" y="193"/>
                    </a:cubicBezTo>
                    <a:cubicBezTo>
                      <a:pt x="0" y="301"/>
                      <a:pt x="86" y="387"/>
                      <a:pt x="194" y="387"/>
                    </a:cubicBezTo>
                    <a:cubicBezTo>
                      <a:pt x="300" y="387"/>
                      <a:pt x="388" y="301"/>
                      <a:pt x="388" y="193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8" name="Google Shape;1218;p2"/>
              <p:cNvSpPr/>
              <p:nvPr/>
            </p:nvSpPr>
            <p:spPr>
              <a:xfrm>
                <a:off x="753300" y="12093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2"/>
                    </a:cubicBezTo>
                    <a:cubicBezTo>
                      <a:pt x="162" y="372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8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Google Shape;1219;p2"/>
              <p:cNvSpPr/>
              <p:nvPr/>
            </p:nvSpPr>
            <p:spPr>
              <a:xfrm>
                <a:off x="794700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8" y="301"/>
                      <a:pt x="388" y="193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0" name="Google Shape;1220;p2"/>
              <p:cNvSpPr/>
              <p:nvPr/>
            </p:nvSpPr>
            <p:spPr>
              <a:xfrm>
                <a:off x="832825" y="12093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0"/>
                    </a:moveTo>
                    <a:cubicBezTo>
                      <a:pt x="87" y="0"/>
                      <a:pt x="0" y="209"/>
                      <a:pt x="122" y="332"/>
                    </a:cubicBezTo>
                    <a:cubicBezTo>
                      <a:pt x="161" y="372"/>
                      <a:pt x="210" y="389"/>
                      <a:pt x="257" y="389"/>
                    </a:cubicBezTo>
                    <a:cubicBezTo>
                      <a:pt x="357" y="389"/>
                      <a:pt x="453" y="311"/>
                      <a:pt x="453" y="194"/>
                    </a:cubicBezTo>
                    <a:cubicBezTo>
                      <a:pt x="453" y="88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1" name="Google Shape;1221;p2"/>
              <p:cNvSpPr/>
              <p:nvPr/>
            </p:nvSpPr>
            <p:spPr>
              <a:xfrm>
                <a:off x="872575" y="12093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0"/>
                    </a:moveTo>
                    <a:cubicBezTo>
                      <a:pt x="87" y="0"/>
                      <a:pt x="0" y="209"/>
                      <a:pt x="122" y="332"/>
                    </a:cubicBezTo>
                    <a:cubicBezTo>
                      <a:pt x="161" y="372"/>
                      <a:pt x="210" y="389"/>
                      <a:pt x="257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8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p2"/>
              <p:cNvSpPr/>
              <p:nvPr/>
            </p:nvSpPr>
            <p:spPr>
              <a:xfrm>
                <a:off x="913950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5" y="1"/>
                    </a:moveTo>
                    <a:cubicBezTo>
                      <a:pt x="87" y="1"/>
                      <a:pt x="1" y="87"/>
                      <a:pt x="1" y="193"/>
                    </a:cubicBezTo>
                    <a:cubicBezTo>
                      <a:pt x="1" y="301"/>
                      <a:pt x="87" y="387"/>
                      <a:pt x="195" y="387"/>
                    </a:cubicBezTo>
                    <a:cubicBezTo>
                      <a:pt x="302" y="387"/>
                      <a:pt x="389" y="301"/>
                      <a:pt x="389" y="193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3" name="Google Shape;1223;p2"/>
              <p:cNvSpPr/>
              <p:nvPr/>
            </p:nvSpPr>
            <p:spPr>
              <a:xfrm>
                <a:off x="953700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5" y="1"/>
                    </a:moveTo>
                    <a:cubicBezTo>
                      <a:pt x="89" y="1"/>
                      <a:pt x="1" y="87"/>
                      <a:pt x="1" y="193"/>
                    </a:cubicBezTo>
                    <a:cubicBezTo>
                      <a:pt x="1" y="301"/>
                      <a:pt x="89" y="387"/>
                      <a:pt x="195" y="387"/>
                    </a:cubicBezTo>
                    <a:cubicBezTo>
                      <a:pt x="302" y="387"/>
                      <a:pt x="389" y="301"/>
                      <a:pt x="389" y="193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4" name="Google Shape;1224;p2"/>
              <p:cNvSpPr/>
              <p:nvPr/>
            </p:nvSpPr>
            <p:spPr>
              <a:xfrm>
                <a:off x="993450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5" y="1"/>
                    </a:moveTo>
                    <a:cubicBezTo>
                      <a:pt x="89" y="1"/>
                      <a:pt x="1" y="87"/>
                      <a:pt x="1" y="193"/>
                    </a:cubicBezTo>
                    <a:cubicBezTo>
                      <a:pt x="1" y="301"/>
                      <a:pt x="89" y="387"/>
                      <a:pt x="195" y="387"/>
                    </a:cubicBezTo>
                    <a:cubicBezTo>
                      <a:pt x="303" y="387"/>
                      <a:pt x="389" y="301"/>
                      <a:pt x="389" y="193"/>
                    </a:cubicBezTo>
                    <a:cubicBezTo>
                      <a:pt x="389" y="87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2"/>
              <p:cNvSpPr/>
              <p:nvPr/>
            </p:nvSpPr>
            <p:spPr>
              <a:xfrm>
                <a:off x="1033225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8" y="1"/>
                      <a:pt x="0" y="87"/>
                      <a:pt x="0" y="193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3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2"/>
              <p:cNvSpPr/>
              <p:nvPr/>
            </p:nvSpPr>
            <p:spPr>
              <a:xfrm>
                <a:off x="1072975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8" y="1"/>
                      <a:pt x="0" y="87"/>
                      <a:pt x="0" y="193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3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2"/>
              <p:cNvSpPr/>
              <p:nvPr/>
            </p:nvSpPr>
            <p:spPr>
              <a:xfrm>
                <a:off x="1112725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8" y="1"/>
                      <a:pt x="0" y="87"/>
                      <a:pt x="0" y="193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3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2"/>
              <p:cNvSpPr/>
              <p:nvPr/>
            </p:nvSpPr>
            <p:spPr>
              <a:xfrm>
                <a:off x="1152500" y="1209400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3" y="1"/>
                    </a:moveTo>
                    <a:cubicBezTo>
                      <a:pt x="87" y="1"/>
                      <a:pt x="1" y="87"/>
                      <a:pt x="1" y="193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8" y="301"/>
                      <a:pt x="388" y="193"/>
                    </a:cubicBezTo>
                    <a:cubicBezTo>
                      <a:pt x="388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2"/>
              <p:cNvSpPr/>
              <p:nvPr/>
            </p:nvSpPr>
            <p:spPr>
              <a:xfrm>
                <a:off x="1192275" y="1209400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3" y="1"/>
                    </a:moveTo>
                    <a:cubicBezTo>
                      <a:pt x="86" y="1"/>
                      <a:pt x="0" y="87"/>
                      <a:pt x="0" y="193"/>
                    </a:cubicBezTo>
                    <a:cubicBezTo>
                      <a:pt x="0" y="301"/>
                      <a:pt x="86" y="387"/>
                      <a:pt x="193" y="387"/>
                    </a:cubicBezTo>
                    <a:cubicBezTo>
                      <a:pt x="300" y="387"/>
                      <a:pt x="387" y="301"/>
                      <a:pt x="387" y="193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2"/>
              <p:cNvSpPr/>
              <p:nvPr/>
            </p:nvSpPr>
            <p:spPr>
              <a:xfrm>
                <a:off x="1232025" y="1209400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4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7" y="301"/>
                      <a:pt x="387" y="193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p2"/>
              <p:cNvSpPr/>
              <p:nvPr/>
            </p:nvSpPr>
            <p:spPr>
              <a:xfrm>
                <a:off x="276225" y="1175300"/>
                <a:ext cx="11375" cy="9700"/>
              </a:xfrm>
              <a:custGeom>
                <a:rect b="b" l="l" r="r" t="t"/>
                <a:pathLst>
                  <a:path extrusionOk="0" h="388" w="455">
                    <a:moveTo>
                      <a:pt x="263" y="0"/>
                    </a:moveTo>
                    <a:cubicBezTo>
                      <a:pt x="262" y="0"/>
                      <a:pt x="261" y="0"/>
                      <a:pt x="260" y="0"/>
                    </a:cubicBezTo>
                    <a:cubicBezTo>
                      <a:pt x="87" y="0"/>
                      <a:pt x="1" y="208"/>
                      <a:pt x="124" y="331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0"/>
                      <a:pt x="454" y="194"/>
                    </a:cubicBezTo>
                    <a:cubicBezTo>
                      <a:pt x="454" y="88"/>
                      <a:pt x="369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2" name="Google Shape;1232;p2"/>
              <p:cNvSpPr/>
              <p:nvPr/>
            </p:nvSpPr>
            <p:spPr>
              <a:xfrm>
                <a:off x="317625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2" y="387"/>
                      <a:pt x="388" y="301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Google Shape;1233;p2"/>
              <p:cNvSpPr/>
              <p:nvPr/>
            </p:nvSpPr>
            <p:spPr>
              <a:xfrm>
                <a:off x="355750" y="1175300"/>
                <a:ext cx="11350" cy="9700"/>
              </a:xfrm>
              <a:custGeom>
                <a:rect b="b" l="l" r="r" t="t"/>
                <a:pathLst>
                  <a:path extrusionOk="0" h="388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87" y="0"/>
                      <a:pt x="0" y="208"/>
                      <a:pt x="123" y="331"/>
                    </a:cubicBezTo>
                    <a:cubicBezTo>
                      <a:pt x="162" y="370"/>
                      <a:pt x="210" y="388"/>
                      <a:pt x="258" y="388"/>
                    </a:cubicBezTo>
                    <a:cubicBezTo>
                      <a:pt x="357" y="388"/>
                      <a:pt x="453" y="310"/>
                      <a:pt x="453" y="194"/>
                    </a:cubicBezTo>
                    <a:cubicBezTo>
                      <a:pt x="453" y="88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4" name="Google Shape;1234;p2"/>
              <p:cNvSpPr/>
              <p:nvPr/>
            </p:nvSpPr>
            <p:spPr>
              <a:xfrm>
                <a:off x="397125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8" y="0"/>
                      <a:pt x="1" y="87"/>
                      <a:pt x="1" y="194"/>
                    </a:cubicBezTo>
                    <a:cubicBezTo>
                      <a:pt x="1" y="301"/>
                      <a:pt x="88" y="387"/>
                      <a:pt x="195" y="387"/>
                    </a:cubicBezTo>
                    <a:cubicBezTo>
                      <a:pt x="302" y="387"/>
                      <a:pt x="389" y="301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5" name="Google Shape;1235;p2"/>
              <p:cNvSpPr/>
              <p:nvPr/>
            </p:nvSpPr>
            <p:spPr>
              <a:xfrm>
                <a:off x="435250" y="11753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8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6" name="Google Shape;1236;p2"/>
              <p:cNvSpPr/>
              <p:nvPr/>
            </p:nvSpPr>
            <p:spPr>
              <a:xfrm>
                <a:off x="475025" y="1175300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258" y="0"/>
                      <a:pt x="258" y="0"/>
                      <a:pt x="257" y="0"/>
                    </a:cubicBezTo>
                    <a:cubicBezTo>
                      <a:pt x="85" y="0"/>
                      <a:pt x="0" y="209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7" y="389"/>
                      <a:pt x="453" y="311"/>
                      <a:pt x="453" y="194"/>
                    </a:cubicBezTo>
                    <a:cubicBezTo>
                      <a:pt x="453" y="88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Google Shape;1237;p2"/>
              <p:cNvSpPr/>
              <p:nvPr/>
            </p:nvSpPr>
            <p:spPr>
              <a:xfrm>
                <a:off x="516425" y="117530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p2"/>
              <p:cNvSpPr/>
              <p:nvPr/>
            </p:nvSpPr>
            <p:spPr>
              <a:xfrm>
                <a:off x="554525" y="11753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3" y="0"/>
                    </a:moveTo>
                    <a:cubicBezTo>
                      <a:pt x="262" y="0"/>
                      <a:pt x="261" y="0"/>
                      <a:pt x="261" y="0"/>
                    </a:cubicBezTo>
                    <a:cubicBezTo>
                      <a:pt x="260" y="0"/>
                      <a:pt x="259" y="0"/>
                      <a:pt x="259" y="0"/>
                    </a:cubicBezTo>
                    <a:cubicBezTo>
                      <a:pt x="86" y="0"/>
                      <a:pt x="0" y="209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1"/>
                      <a:pt x="453" y="194"/>
                    </a:cubicBezTo>
                    <a:cubicBezTo>
                      <a:pt x="453" y="88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p2"/>
              <p:cNvSpPr/>
              <p:nvPr/>
            </p:nvSpPr>
            <p:spPr>
              <a:xfrm>
                <a:off x="595925" y="117530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2"/>
              <p:cNvSpPr/>
              <p:nvPr/>
            </p:nvSpPr>
            <p:spPr>
              <a:xfrm>
                <a:off x="634025" y="11753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4" y="0"/>
                    </a:moveTo>
                    <a:cubicBezTo>
                      <a:pt x="263" y="0"/>
                      <a:pt x="262" y="0"/>
                      <a:pt x="261" y="0"/>
                    </a:cubicBezTo>
                    <a:cubicBezTo>
                      <a:pt x="260" y="0"/>
                      <a:pt x="260" y="0"/>
                      <a:pt x="259" y="0"/>
                    </a:cubicBezTo>
                    <a:cubicBezTo>
                      <a:pt x="87" y="0"/>
                      <a:pt x="1" y="209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5" y="194"/>
                    </a:cubicBezTo>
                    <a:cubicBezTo>
                      <a:pt x="455" y="88"/>
                      <a:pt x="368" y="0"/>
                      <a:pt x="26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2"/>
              <p:cNvSpPr/>
              <p:nvPr/>
            </p:nvSpPr>
            <p:spPr>
              <a:xfrm>
                <a:off x="673775" y="11753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2" name="Google Shape;1242;p2"/>
              <p:cNvSpPr/>
              <p:nvPr/>
            </p:nvSpPr>
            <p:spPr>
              <a:xfrm>
                <a:off x="715200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1"/>
                      <a:pt x="86" y="387"/>
                      <a:pt x="194" y="387"/>
                    </a:cubicBezTo>
                    <a:cubicBezTo>
                      <a:pt x="300" y="387"/>
                      <a:pt x="388" y="301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3" name="Google Shape;1243;p2"/>
              <p:cNvSpPr/>
              <p:nvPr/>
            </p:nvSpPr>
            <p:spPr>
              <a:xfrm>
                <a:off x="753300" y="11753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0"/>
                    </a:moveTo>
                    <a:cubicBezTo>
                      <a:pt x="262" y="0"/>
                      <a:pt x="261" y="0"/>
                      <a:pt x="260" y="0"/>
                    </a:cubicBez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4"/>
                    </a:cubicBezTo>
                    <a:cubicBezTo>
                      <a:pt x="454" y="88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4" name="Google Shape;1244;p2"/>
              <p:cNvSpPr/>
              <p:nvPr/>
            </p:nvSpPr>
            <p:spPr>
              <a:xfrm>
                <a:off x="794700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8" y="301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5" name="Google Shape;1245;p2"/>
              <p:cNvSpPr/>
              <p:nvPr/>
            </p:nvSpPr>
            <p:spPr>
              <a:xfrm>
                <a:off x="832825" y="11753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87" y="0"/>
                      <a:pt x="0" y="208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4"/>
                    </a:cubicBezTo>
                    <a:cubicBezTo>
                      <a:pt x="453" y="88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Google Shape;1246;p2"/>
              <p:cNvSpPr/>
              <p:nvPr/>
            </p:nvSpPr>
            <p:spPr>
              <a:xfrm>
                <a:off x="872575" y="11753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1" y="0"/>
                      <a:pt x="260" y="0"/>
                    </a:cubicBezTo>
                    <a:cubicBezTo>
                      <a:pt x="259" y="0"/>
                      <a:pt x="258" y="0"/>
                      <a:pt x="258" y="0"/>
                    </a:cubicBezTo>
                    <a:cubicBezTo>
                      <a:pt x="86" y="0"/>
                      <a:pt x="1" y="209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8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Google Shape;1247;p2"/>
              <p:cNvSpPr/>
              <p:nvPr/>
            </p:nvSpPr>
            <p:spPr>
              <a:xfrm>
                <a:off x="913950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1"/>
                      <a:pt x="87" y="387"/>
                      <a:pt x="195" y="387"/>
                    </a:cubicBezTo>
                    <a:cubicBezTo>
                      <a:pt x="302" y="387"/>
                      <a:pt x="389" y="301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8" name="Google Shape;1248;p2"/>
              <p:cNvSpPr/>
              <p:nvPr/>
            </p:nvSpPr>
            <p:spPr>
              <a:xfrm>
                <a:off x="953700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1"/>
                      <a:pt x="89" y="387"/>
                      <a:pt x="195" y="387"/>
                    </a:cubicBezTo>
                    <a:cubicBezTo>
                      <a:pt x="302" y="387"/>
                      <a:pt x="389" y="301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9" name="Google Shape;1249;p2"/>
              <p:cNvSpPr/>
              <p:nvPr/>
            </p:nvSpPr>
            <p:spPr>
              <a:xfrm>
                <a:off x="993450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1"/>
                      <a:pt x="89" y="387"/>
                      <a:pt x="195" y="387"/>
                    </a:cubicBezTo>
                    <a:cubicBezTo>
                      <a:pt x="303" y="387"/>
                      <a:pt x="389" y="301"/>
                      <a:pt x="389" y="194"/>
                    </a:cubicBezTo>
                    <a:cubicBezTo>
                      <a:pt x="389" y="87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0" name="Google Shape;1250;p2"/>
              <p:cNvSpPr/>
              <p:nvPr/>
            </p:nvSpPr>
            <p:spPr>
              <a:xfrm>
                <a:off x="1033225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1" name="Google Shape;1251;p2"/>
              <p:cNvSpPr/>
              <p:nvPr/>
            </p:nvSpPr>
            <p:spPr>
              <a:xfrm>
                <a:off x="1072975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Google Shape;1252;p2"/>
              <p:cNvSpPr/>
              <p:nvPr/>
            </p:nvSpPr>
            <p:spPr>
              <a:xfrm>
                <a:off x="1112725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3" name="Google Shape;1253;p2"/>
              <p:cNvSpPr/>
              <p:nvPr/>
            </p:nvSpPr>
            <p:spPr>
              <a:xfrm>
                <a:off x="1152500" y="117530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8" y="301"/>
                      <a:pt x="388" y="194"/>
                    </a:cubicBezTo>
                    <a:cubicBezTo>
                      <a:pt x="388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4" name="Google Shape;1254;p2"/>
              <p:cNvSpPr/>
              <p:nvPr/>
            </p:nvSpPr>
            <p:spPr>
              <a:xfrm>
                <a:off x="1192275" y="117530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1"/>
                      <a:pt x="86" y="387"/>
                      <a:pt x="193" y="387"/>
                    </a:cubicBezTo>
                    <a:cubicBezTo>
                      <a:pt x="300" y="387"/>
                      <a:pt x="387" y="301"/>
                      <a:pt x="387" y="194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5" name="Google Shape;1255;p2"/>
              <p:cNvSpPr/>
              <p:nvPr/>
            </p:nvSpPr>
            <p:spPr>
              <a:xfrm>
                <a:off x="1232025" y="117530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7" y="301"/>
                      <a:pt x="387" y="194"/>
                    </a:cubicBezTo>
                    <a:cubicBezTo>
                      <a:pt x="387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2"/>
              <p:cNvSpPr/>
              <p:nvPr/>
            </p:nvSpPr>
            <p:spPr>
              <a:xfrm>
                <a:off x="236475" y="11412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1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p2"/>
              <p:cNvSpPr/>
              <p:nvPr/>
            </p:nvSpPr>
            <p:spPr>
              <a:xfrm>
                <a:off x="276225" y="1141200"/>
                <a:ext cx="11375" cy="9700"/>
              </a:xfrm>
              <a:custGeom>
                <a:rect b="b" l="l" r="r" t="t"/>
                <a:pathLst>
                  <a:path extrusionOk="0" h="388" w="455">
                    <a:moveTo>
                      <a:pt x="260" y="0"/>
                    </a:moveTo>
                    <a:cubicBezTo>
                      <a:pt x="87" y="0"/>
                      <a:pt x="1" y="208"/>
                      <a:pt x="124" y="331"/>
                    </a:cubicBezTo>
                    <a:cubicBezTo>
                      <a:pt x="163" y="370"/>
                      <a:pt x="211" y="387"/>
                      <a:pt x="259" y="387"/>
                    </a:cubicBezTo>
                    <a:cubicBezTo>
                      <a:pt x="358" y="387"/>
                      <a:pt x="454" y="310"/>
                      <a:pt x="454" y="194"/>
                    </a:cubicBezTo>
                    <a:cubicBezTo>
                      <a:pt x="454" y="87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Google Shape;1258;p2"/>
              <p:cNvSpPr/>
              <p:nvPr/>
            </p:nvSpPr>
            <p:spPr>
              <a:xfrm>
                <a:off x="317625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4" y="387"/>
                    </a:cubicBezTo>
                    <a:cubicBezTo>
                      <a:pt x="302" y="387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p2"/>
              <p:cNvSpPr/>
              <p:nvPr/>
            </p:nvSpPr>
            <p:spPr>
              <a:xfrm>
                <a:off x="355750" y="1141200"/>
                <a:ext cx="11350" cy="9700"/>
              </a:xfrm>
              <a:custGeom>
                <a:rect b="b" l="l" r="r" t="t"/>
                <a:pathLst>
                  <a:path extrusionOk="0" h="388" w="454">
                    <a:moveTo>
                      <a:pt x="259" y="0"/>
                    </a:moveTo>
                    <a:cubicBezTo>
                      <a:pt x="87" y="0"/>
                      <a:pt x="0" y="208"/>
                      <a:pt x="123" y="331"/>
                    </a:cubicBezTo>
                    <a:cubicBezTo>
                      <a:pt x="162" y="370"/>
                      <a:pt x="210" y="387"/>
                      <a:pt x="258" y="387"/>
                    </a:cubicBezTo>
                    <a:cubicBezTo>
                      <a:pt x="357" y="387"/>
                      <a:pt x="453" y="310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p2"/>
              <p:cNvSpPr/>
              <p:nvPr/>
            </p:nvSpPr>
            <p:spPr>
              <a:xfrm>
                <a:off x="397125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8" y="0"/>
                      <a:pt x="1" y="87"/>
                      <a:pt x="1" y="194"/>
                    </a:cubicBezTo>
                    <a:cubicBezTo>
                      <a:pt x="1" y="300"/>
                      <a:pt x="88" y="387"/>
                      <a:pt x="195" y="387"/>
                    </a:cubicBezTo>
                    <a:cubicBezTo>
                      <a:pt x="302" y="387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1" name="Google Shape;1261;p2"/>
              <p:cNvSpPr/>
              <p:nvPr/>
            </p:nvSpPr>
            <p:spPr>
              <a:xfrm>
                <a:off x="435250" y="11412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9"/>
                      <a:pt x="123" y="331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2" name="Google Shape;1262;p2"/>
              <p:cNvSpPr/>
              <p:nvPr/>
            </p:nvSpPr>
            <p:spPr>
              <a:xfrm>
                <a:off x="475000" y="11412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3" name="Google Shape;1263;p2"/>
              <p:cNvSpPr/>
              <p:nvPr/>
            </p:nvSpPr>
            <p:spPr>
              <a:xfrm>
                <a:off x="516425" y="114120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3" y="387"/>
                    </a:cubicBezTo>
                    <a:cubicBezTo>
                      <a:pt x="301" y="387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Google Shape;1264;p2"/>
              <p:cNvSpPr/>
              <p:nvPr/>
            </p:nvSpPr>
            <p:spPr>
              <a:xfrm>
                <a:off x="554500" y="11412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0"/>
                    </a:moveTo>
                    <a:cubicBezTo>
                      <a:pt x="87" y="0"/>
                      <a:pt x="1" y="208"/>
                      <a:pt x="124" y="331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5" name="Google Shape;1265;p2"/>
              <p:cNvSpPr/>
              <p:nvPr/>
            </p:nvSpPr>
            <p:spPr>
              <a:xfrm>
                <a:off x="595925" y="114120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3" y="387"/>
                    </a:cubicBezTo>
                    <a:cubicBezTo>
                      <a:pt x="301" y="387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Google Shape;1266;p2"/>
              <p:cNvSpPr/>
              <p:nvPr/>
            </p:nvSpPr>
            <p:spPr>
              <a:xfrm>
                <a:off x="634025" y="11412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7" name="Google Shape;1267;p2"/>
              <p:cNvSpPr/>
              <p:nvPr/>
            </p:nvSpPr>
            <p:spPr>
              <a:xfrm>
                <a:off x="673775" y="11412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1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8" name="Google Shape;1268;p2"/>
              <p:cNvSpPr/>
              <p:nvPr/>
            </p:nvSpPr>
            <p:spPr>
              <a:xfrm>
                <a:off x="715200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0"/>
                      <a:pt x="86" y="387"/>
                      <a:pt x="194" y="387"/>
                    </a:cubicBezTo>
                    <a:cubicBezTo>
                      <a:pt x="300" y="387"/>
                      <a:pt x="388" y="300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2"/>
              <p:cNvSpPr/>
              <p:nvPr/>
            </p:nvSpPr>
            <p:spPr>
              <a:xfrm>
                <a:off x="753300" y="11412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1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2"/>
              <p:cNvSpPr/>
              <p:nvPr/>
            </p:nvSpPr>
            <p:spPr>
              <a:xfrm>
                <a:off x="794700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4" y="387"/>
                    </a:cubicBezTo>
                    <a:cubicBezTo>
                      <a:pt x="300" y="387"/>
                      <a:pt x="388" y="300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2"/>
              <p:cNvSpPr/>
              <p:nvPr/>
            </p:nvSpPr>
            <p:spPr>
              <a:xfrm>
                <a:off x="832825" y="11412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2" y="331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6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Google Shape;1272;p2"/>
              <p:cNvSpPr/>
              <p:nvPr/>
            </p:nvSpPr>
            <p:spPr>
              <a:xfrm>
                <a:off x="872575" y="11412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8"/>
                      <a:pt x="122" y="331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3" name="Google Shape;1273;p2"/>
              <p:cNvSpPr/>
              <p:nvPr/>
            </p:nvSpPr>
            <p:spPr>
              <a:xfrm>
                <a:off x="913950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5" y="387"/>
                    </a:cubicBezTo>
                    <a:cubicBezTo>
                      <a:pt x="302" y="387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4" name="Google Shape;1274;p2"/>
              <p:cNvSpPr/>
              <p:nvPr/>
            </p:nvSpPr>
            <p:spPr>
              <a:xfrm>
                <a:off x="953700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0"/>
                      <a:pt x="89" y="387"/>
                      <a:pt x="195" y="387"/>
                    </a:cubicBezTo>
                    <a:cubicBezTo>
                      <a:pt x="302" y="387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p2"/>
              <p:cNvSpPr/>
              <p:nvPr/>
            </p:nvSpPr>
            <p:spPr>
              <a:xfrm>
                <a:off x="993450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0"/>
                      <a:pt x="89" y="387"/>
                      <a:pt x="195" y="387"/>
                    </a:cubicBezTo>
                    <a:cubicBezTo>
                      <a:pt x="303" y="387"/>
                      <a:pt x="389" y="300"/>
                      <a:pt x="389" y="194"/>
                    </a:cubicBezTo>
                    <a:cubicBezTo>
                      <a:pt x="389" y="87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2"/>
              <p:cNvSpPr/>
              <p:nvPr/>
            </p:nvSpPr>
            <p:spPr>
              <a:xfrm>
                <a:off x="1033225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7"/>
                      <a:pt x="194" y="387"/>
                    </a:cubicBezTo>
                    <a:cubicBezTo>
                      <a:pt x="302" y="387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2"/>
              <p:cNvSpPr/>
              <p:nvPr/>
            </p:nvSpPr>
            <p:spPr>
              <a:xfrm>
                <a:off x="1072975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7"/>
                      <a:pt x="194" y="387"/>
                    </a:cubicBezTo>
                    <a:cubicBezTo>
                      <a:pt x="302" y="387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2"/>
              <p:cNvSpPr/>
              <p:nvPr/>
            </p:nvSpPr>
            <p:spPr>
              <a:xfrm>
                <a:off x="1112725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7"/>
                      <a:pt x="194" y="387"/>
                    </a:cubicBezTo>
                    <a:cubicBezTo>
                      <a:pt x="302" y="387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2"/>
              <p:cNvSpPr/>
              <p:nvPr/>
            </p:nvSpPr>
            <p:spPr>
              <a:xfrm>
                <a:off x="1152500" y="114120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3" y="387"/>
                    </a:cubicBezTo>
                    <a:cubicBezTo>
                      <a:pt x="301" y="387"/>
                      <a:pt x="388" y="300"/>
                      <a:pt x="388" y="194"/>
                    </a:cubicBezTo>
                    <a:cubicBezTo>
                      <a:pt x="388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2"/>
              <p:cNvSpPr/>
              <p:nvPr/>
            </p:nvSpPr>
            <p:spPr>
              <a:xfrm>
                <a:off x="1192275" y="114120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0"/>
                      <a:pt x="86" y="387"/>
                      <a:pt x="193" y="387"/>
                    </a:cubicBezTo>
                    <a:cubicBezTo>
                      <a:pt x="300" y="387"/>
                      <a:pt x="387" y="300"/>
                      <a:pt x="387" y="194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2"/>
              <p:cNvSpPr/>
              <p:nvPr/>
            </p:nvSpPr>
            <p:spPr>
              <a:xfrm>
                <a:off x="1232025" y="114120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4" y="387"/>
                    </a:cubicBezTo>
                    <a:cubicBezTo>
                      <a:pt x="300" y="387"/>
                      <a:pt x="387" y="300"/>
                      <a:pt x="387" y="194"/>
                    </a:cubicBezTo>
                    <a:cubicBezTo>
                      <a:pt x="387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2"/>
              <p:cNvSpPr/>
              <p:nvPr/>
            </p:nvSpPr>
            <p:spPr>
              <a:xfrm>
                <a:off x="236475" y="11070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09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p2"/>
              <p:cNvSpPr/>
              <p:nvPr/>
            </p:nvSpPr>
            <p:spPr>
              <a:xfrm>
                <a:off x="276225" y="11070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09"/>
                      <a:pt x="124" y="331"/>
                    </a:cubicBezTo>
                    <a:cubicBezTo>
                      <a:pt x="163" y="371"/>
                      <a:pt x="212" y="388"/>
                      <a:pt x="259" y="388"/>
                    </a:cubicBezTo>
                    <a:cubicBezTo>
                      <a:pt x="359" y="388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2"/>
              <p:cNvSpPr/>
              <p:nvPr/>
            </p:nvSpPr>
            <p:spPr>
              <a:xfrm>
                <a:off x="317625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2"/>
              <p:cNvSpPr/>
              <p:nvPr/>
            </p:nvSpPr>
            <p:spPr>
              <a:xfrm>
                <a:off x="355750" y="1107075"/>
                <a:ext cx="11350" cy="9700"/>
              </a:xfrm>
              <a:custGeom>
                <a:rect b="b" l="l" r="r" t="t"/>
                <a:pathLst>
                  <a:path extrusionOk="0" h="388" w="454">
                    <a:moveTo>
                      <a:pt x="259" y="1"/>
                    </a:moveTo>
                    <a:cubicBezTo>
                      <a:pt x="87" y="1"/>
                      <a:pt x="0" y="209"/>
                      <a:pt x="123" y="331"/>
                    </a:cubicBezTo>
                    <a:cubicBezTo>
                      <a:pt x="162" y="370"/>
                      <a:pt x="210" y="388"/>
                      <a:pt x="258" y="388"/>
                    </a:cubicBezTo>
                    <a:cubicBezTo>
                      <a:pt x="357" y="388"/>
                      <a:pt x="453" y="311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Google Shape;1286;p2"/>
              <p:cNvSpPr/>
              <p:nvPr/>
            </p:nvSpPr>
            <p:spPr>
              <a:xfrm>
                <a:off x="397125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7"/>
                      <a:pt x="1" y="195"/>
                    </a:cubicBezTo>
                    <a:cubicBezTo>
                      <a:pt x="1" y="301"/>
                      <a:pt x="88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7" name="Google Shape;1287;p2"/>
              <p:cNvSpPr/>
              <p:nvPr/>
            </p:nvSpPr>
            <p:spPr>
              <a:xfrm>
                <a:off x="435250" y="11070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09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2"/>
              <p:cNvSpPr/>
              <p:nvPr/>
            </p:nvSpPr>
            <p:spPr>
              <a:xfrm>
                <a:off x="475000" y="11070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9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2"/>
              <p:cNvSpPr/>
              <p:nvPr/>
            </p:nvSpPr>
            <p:spPr>
              <a:xfrm>
                <a:off x="516425" y="11070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0" name="Google Shape;1290;p2"/>
              <p:cNvSpPr/>
              <p:nvPr/>
            </p:nvSpPr>
            <p:spPr>
              <a:xfrm>
                <a:off x="554500" y="11070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1"/>
                    </a:moveTo>
                    <a:cubicBezTo>
                      <a:pt x="87" y="1"/>
                      <a:pt x="1" y="209"/>
                      <a:pt x="124" y="331"/>
                    </a:cubicBezTo>
                    <a:cubicBezTo>
                      <a:pt x="163" y="371"/>
                      <a:pt x="212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1" name="Google Shape;1291;p2"/>
              <p:cNvSpPr/>
              <p:nvPr/>
            </p:nvSpPr>
            <p:spPr>
              <a:xfrm>
                <a:off x="595925" y="11070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p2"/>
              <p:cNvSpPr/>
              <p:nvPr/>
            </p:nvSpPr>
            <p:spPr>
              <a:xfrm>
                <a:off x="634025" y="11070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9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2"/>
              <p:cNvSpPr/>
              <p:nvPr/>
            </p:nvSpPr>
            <p:spPr>
              <a:xfrm>
                <a:off x="673775" y="11070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9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Google Shape;1294;p2"/>
              <p:cNvSpPr/>
              <p:nvPr/>
            </p:nvSpPr>
            <p:spPr>
              <a:xfrm>
                <a:off x="715200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5" name="Google Shape;1295;p2"/>
              <p:cNvSpPr/>
              <p:nvPr/>
            </p:nvSpPr>
            <p:spPr>
              <a:xfrm>
                <a:off x="753300" y="11070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09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6" name="Google Shape;1296;p2"/>
              <p:cNvSpPr/>
              <p:nvPr/>
            </p:nvSpPr>
            <p:spPr>
              <a:xfrm>
                <a:off x="794700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p2"/>
              <p:cNvSpPr/>
              <p:nvPr/>
            </p:nvSpPr>
            <p:spPr>
              <a:xfrm>
                <a:off x="832825" y="11070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09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8" name="Google Shape;1298;p2"/>
              <p:cNvSpPr/>
              <p:nvPr/>
            </p:nvSpPr>
            <p:spPr>
              <a:xfrm>
                <a:off x="872575" y="11070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09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9" name="Google Shape;1299;p2"/>
              <p:cNvSpPr/>
              <p:nvPr/>
            </p:nvSpPr>
            <p:spPr>
              <a:xfrm>
                <a:off x="913950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0" name="Google Shape;1300;p2"/>
              <p:cNvSpPr/>
              <p:nvPr/>
            </p:nvSpPr>
            <p:spPr>
              <a:xfrm>
                <a:off x="953700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1" name="Google Shape;1301;p2"/>
              <p:cNvSpPr/>
              <p:nvPr/>
            </p:nvSpPr>
            <p:spPr>
              <a:xfrm>
                <a:off x="993450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3" y="389"/>
                      <a:pt x="389" y="301"/>
                      <a:pt x="389" y="195"/>
                    </a:cubicBezTo>
                    <a:cubicBezTo>
                      <a:pt x="389" y="87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2" name="Google Shape;1302;p2"/>
              <p:cNvSpPr/>
              <p:nvPr/>
            </p:nvSpPr>
            <p:spPr>
              <a:xfrm>
                <a:off x="1033225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3" name="Google Shape;1303;p2"/>
              <p:cNvSpPr/>
              <p:nvPr/>
            </p:nvSpPr>
            <p:spPr>
              <a:xfrm>
                <a:off x="1072975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4" name="Google Shape;1304;p2"/>
              <p:cNvSpPr/>
              <p:nvPr/>
            </p:nvSpPr>
            <p:spPr>
              <a:xfrm>
                <a:off x="1112725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5" name="Google Shape;1305;p2"/>
              <p:cNvSpPr/>
              <p:nvPr/>
            </p:nvSpPr>
            <p:spPr>
              <a:xfrm>
                <a:off x="1152500" y="11070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8" y="301"/>
                      <a:pt x="388" y="195"/>
                    </a:cubicBezTo>
                    <a:cubicBezTo>
                      <a:pt x="388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Google Shape;1306;p2"/>
              <p:cNvSpPr/>
              <p:nvPr/>
            </p:nvSpPr>
            <p:spPr>
              <a:xfrm>
                <a:off x="1192275" y="11070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3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7" name="Google Shape;1307;p2"/>
              <p:cNvSpPr/>
              <p:nvPr/>
            </p:nvSpPr>
            <p:spPr>
              <a:xfrm>
                <a:off x="1232025" y="11070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8" name="Google Shape;1308;p2"/>
              <p:cNvSpPr/>
              <p:nvPr/>
            </p:nvSpPr>
            <p:spPr>
              <a:xfrm>
                <a:off x="236475" y="10729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9" name="Google Shape;1309;p2"/>
              <p:cNvSpPr/>
              <p:nvPr/>
            </p:nvSpPr>
            <p:spPr>
              <a:xfrm>
                <a:off x="276225" y="10729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3" y="371"/>
                      <a:pt x="212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0" name="Google Shape;1310;p2"/>
              <p:cNvSpPr/>
              <p:nvPr/>
            </p:nvSpPr>
            <p:spPr>
              <a:xfrm>
                <a:off x="317625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1" name="Google Shape;1311;p2"/>
              <p:cNvSpPr/>
              <p:nvPr/>
            </p:nvSpPr>
            <p:spPr>
              <a:xfrm>
                <a:off x="355750" y="10729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2" name="Google Shape;1312;p2"/>
              <p:cNvSpPr/>
              <p:nvPr/>
            </p:nvSpPr>
            <p:spPr>
              <a:xfrm>
                <a:off x="397125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7"/>
                      <a:pt x="1" y="195"/>
                    </a:cubicBezTo>
                    <a:cubicBezTo>
                      <a:pt x="1" y="301"/>
                      <a:pt x="88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3" name="Google Shape;1313;p2"/>
              <p:cNvSpPr/>
              <p:nvPr/>
            </p:nvSpPr>
            <p:spPr>
              <a:xfrm>
                <a:off x="435250" y="10729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4" name="Google Shape;1314;p2"/>
              <p:cNvSpPr/>
              <p:nvPr/>
            </p:nvSpPr>
            <p:spPr>
              <a:xfrm>
                <a:off x="475000" y="10729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5" name="Google Shape;1315;p2"/>
              <p:cNvSpPr/>
              <p:nvPr/>
            </p:nvSpPr>
            <p:spPr>
              <a:xfrm>
                <a:off x="516425" y="10729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6" name="Google Shape;1316;p2"/>
              <p:cNvSpPr/>
              <p:nvPr/>
            </p:nvSpPr>
            <p:spPr>
              <a:xfrm>
                <a:off x="554500" y="10729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1"/>
                    </a:moveTo>
                    <a:cubicBezTo>
                      <a:pt x="87" y="1"/>
                      <a:pt x="1" y="210"/>
                      <a:pt x="124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Google Shape;1317;p2"/>
              <p:cNvSpPr/>
              <p:nvPr/>
            </p:nvSpPr>
            <p:spPr>
              <a:xfrm>
                <a:off x="595925" y="10729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8" name="Google Shape;1318;p2"/>
              <p:cNvSpPr/>
              <p:nvPr/>
            </p:nvSpPr>
            <p:spPr>
              <a:xfrm>
                <a:off x="634025" y="10729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9" name="Google Shape;1319;p2"/>
              <p:cNvSpPr/>
              <p:nvPr/>
            </p:nvSpPr>
            <p:spPr>
              <a:xfrm>
                <a:off x="673775" y="10729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0" name="Google Shape;1320;p2"/>
              <p:cNvSpPr/>
              <p:nvPr/>
            </p:nvSpPr>
            <p:spPr>
              <a:xfrm>
                <a:off x="715200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1" name="Google Shape;1321;p2"/>
              <p:cNvSpPr/>
              <p:nvPr/>
            </p:nvSpPr>
            <p:spPr>
              <a:xfrm>
                <a:off x="753300" y="10729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2" name="Google Shape;1322;p2"/>
              <p:cNvSpPr/>
              <p:nvPr/>
            </p:nvSpPr>
            <p:spPr>
              <a:xfrm>
                <a:off x="794700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3" name="Google Shape;1323;p2"/>
              <p:cNvSpPr/>
              <p:nvPr/>
            </p:nvSpPr>
            <p:spPr>
              <a:xfrm>
                <a:off x="832825" y="10729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4" name="Google Shape;1324;p2"/>
              <p:cNvSpPr/>
              <p:nvPr/>
            </p:nvSpPr>
            <p:spPr>
              <a:xfrm>
                <a:off x="872575" y="10729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1"/>
                    </a:moveTo>
                    <a:cubicBezTo>
                      <a:pt x="261" y="1"/>
                      <a:pt x="260" y="1"/>
                      <a:pt x="260" y="1"/>
                    </a:cubicBezTo>
                    <a:cubicBezTo>
                      <a:pt x="87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8"/>
                      <a:pt x="367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5" name="Google Shape;1325;p2"/>
              <p:cNvSpPr/>
              <p:nvPr/>
            </p:nvSpPr>
            <p:spPr>
              <a:xfrm>
                <a:off x="913950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6" name="Google Shape;1326;p2"/>
              <p:cNvSpPr/>
              <p:nvPr/>
            </p:nvSpPr>
            <p:spPr>
              <a:xfrm>
                <a:off x="953700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7" name="Google Shape;1327;p2"/>
              <p:cNvSpPr/>
              <p:nvPr/>
            </p:nvSpPr>
            <p:spPr>
              <a:xfrm>
                <a:off x="993450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3" y="389"/>
                      <a:pt x="389" y="301"/>
                      <a:pt x="389" y="195"/>
                    </a:cubicBezTo>
                    <a:cubicBezTo>
                      <a:pt x="389" y="87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8" name="Google Shape;1328;p2"/>
              <p:cNvSpPr/>
              <p:nvPr/>
            </p:nvSpPr>
            <p:spPr>
              <a:xfrm>
                <a:off x="1033225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9" name="Google Shape;1329;p2"/>
              <p:cNvSpPr/>
              <p:nvPr/>
            </p:nvSpPr>
            <p:spPr>
              <a:xfrm>
                <a:off x="1072975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0" name="Google Shape;1330;p2"/>
              <p:cNvSpPr/>
              <p:nvPr/>
            </p:nvSpPr>
            <p:spPr>
              <a:xfrm>
                <a:off x="1112725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1" name="Google Shape;1331;p2"/>
              <p:cNvSpPr/>
              <p:nvPr/>
            </p:nvSpPr>
            <p:spPr>
              <a:xfrm>
                <a:off x="1152500" y="10729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8" y="301"/>
                      <a:pt x="388" y="195"/>
                    </a:cubicBezTo>
                    <a:cubicBezTo>
                      <a:pt x="388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2" name="Google Shape;1332;p2"/>
              <p:cNvSpPr/>
              <p:nvPr/>
            </p:nvSpPr>
            <p:spPr>
              <a:xfrm>
                <a:off x="1192275" y="10729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3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3" name="Google Shape;1333;p2"/>
              <p:cNvSpPr/>
              <p:nvPr/>
            </p:nvSpPr>
            <p:spPr>
              <a:xfrm>
                <a:off x="1232025" y="10729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4" name="Google Shape;1334;p2"/>
              <p:cNvSpPr/>
              <p:nvPr/>
            </p:nvSpPr>
            <p:spPr>
              <a:xfrm>
                <a:off x="236475" y="10388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10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5" name="Google Shape;1335;p2"/>
              <p:cNvSpPr/>
              <p:nvPr/>
            </p:nvSpPr>
            <p:spPr>
              <a:xfrm>
                <a:off x="276225" y="10388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10"/>
                      <a:pt x="124" y="331"/>
                    </a:cubicBezTo>
                    <a:cubicBezTo>
                      <a:pt x="163" y="371"/>
                      <a:pt x="212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6" name="Google Shape;1336;p2"/>
              <p:cNvSpPr/>
              <p:nvPr/>
            </p:nvSpPr>
            <p:spPr>
              <a:xfrm>
                <a:off x="317625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8"/>
                      <a:pt x="194" y="388"/>
                    </a:cubicBezTo>
                    <a:cubicBezTo>
                      <a:pt x="302" y="388"/>
                      <a:pt x="388" y="301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7" name="Google Shape;1337;p2"/>
              <p:cNvSpPr/>
              <p:nvPr/>
            </p:nvSpPr>
            <p:spPr>
              <a:xfrm>
                <a:off x="355750" y="10388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10"/>
                      <a:pt x="123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8" name="Google Shape;1338;p2"/>
              <p:cNvSpPr/>
              <p:nvPr/>
            </p:nvSpPr>
            <p:spPr>
              <a:xfrm>
                <a:off x="397125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8" y="0"/>
                      <a:pt x="1" y="87"/>
                      <a:pt x="1" y="194"/>
                    </a:cubicBezTo>
                    <a:cubicBezTo>
                      <a:pt x="1" y="301"/>
                      <a:pt x="88" y="388"/>
                      <a:pt x="195" y="388"/>
                    </a:cubicBezTo>
                    <a:cubicBezTo>
                      <a:pt x="302" y="388"/>
                      <a:pt x="389" y="301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9" name="Google Shape;1339;p2"/>
              <p:cNvSpPr/>
              <p:nvPr/>
            </p:nvSpPr>
            <p:spPr>
              <a:xfrm>
                <a:off x="435250" y="10388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10"/>
                      <a:pt x="123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0" name="Google Shape;1340;p2"/>
              <p:cNvSpPr/>
              <p:nvPr/>
            </p:nvSpPr>
            <p:spPr>
              <a:xfrm>
                <a:off x="475000" y="10388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10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1" name="Google Shape;1341;p2"/>
              <p:cNvSpPr/>
              <p:nvPr/>
            </p:nvSpPr>
            <p:spPr>
              <a:xfrm>
                <a:off x="516425" y="10388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8"/>
                      <a:pt x="193" y="388"/>
                    </a:cubicBezTo>
                    <a:cubicBezTo>
                      <a:pt x="301" y="388"/>
                      <a:pt x="387" y="301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2" name="Google Shape;1342;p2"/>
              <p:cNvSpPr/>
              <p:nvPr/>
            </p:nvSpPr>
            <p:spPr>
              <a:xfrm>
                <a:off x="554500" y="10388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0"/>
                    </a:moveTo>
                    <a:cubicBezTo>
                      <a:pt x="87" y="0"/>
                      <a:pt x="1" y="210"/>
                      <a:pt x="124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3" name="Google Shape;1343;p2"/>
              <p:cNvSpPr/>
              <p:nvPr/>
            </p:nvSpPr>
            <p:spPr>
              <a:xfrm>
                <a:off x="595925" y="10388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1"/>
                      <a:pt x="87" y="388"/>
                      <a:pt x="193" y="388"/>
                    </a:cubicBezTo>
                    <a:cubicBezTo>
                      <a:pt x="301" y="388"/>
                      <a:pt x="387" y="301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4" name="Google Shape;1344;p2"/>
              <p:cNvSpPr/>
              <p:nvPr/>
            </p:nvSpPr>
            <p:spPr>
              <a:xfrm>
                <a:off x="634025" y="10388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10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5" name="Google Shape;1345;p2"/>
              <p:cNvSpPr/>
              <p:nvPr/>
            </p:nvSpPr>
            <p:spPr>
              <a:xfrm>
                <a:off x="673775" y="10388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10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6" name="Google Shape;1346;p2"/>
              <p:cNvSpPr/>
              <p:nvPr/>
            </p:nvSpPr>
            <p:spPr>
              <a:xfrm>
                <a:off x="715200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1"/>
                      <a:pt x="86" y="388"/>
                      <a:pt x="194" y="388"/>
                    </a:cubicBezTo>
                    <a:cubicBezTo>
                      <a:pt x="300" y="388"/>
                      <a:pt x="388" y="301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7" name="Google Shape;1347;p2"/>
              <p:cNvSpPr/>
              <p:nvPr/>
            </p:nvSpPr>
            <p:spPr>
              <a:xfrm>
                <a:off x="753300" y="10388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10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8" name="Google Shape;1348;p2"/>
              <p:cNvSpPr/>
              <p:nvPr/>
            </p:nvSpPr>
            <p:spPr>
              <a:xfrm>
                <a:off x="794700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8"/>
                      <a:pt x="194" y="388"/>
                    </a:cubicBezTo>
                    <a:cubicBezTo>
                      <a:pt x="300" y="388"/>
                      <a:pt x="388" y="301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9" name="Google Shape;1349;p2"/>
              <p:cNvSpPr/>
              <p:nvPr/>
            </p:nvSpPr>
            <p:spPr>
              <a:xfrm>
                <a:off x="832825" y="10388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10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0" name="Google Shape;1350;p2"/>
              <p:cNvSpPr/>
              <p:nvPr/>
            </p:nvSpPr>
            <p:spPr>
              <a:xfrm>
                <a:off x="872575" y="10388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10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1" name="Google Shape;1351;p2"/>
              <p:cNvSpPr/>
              <p:nvPr/>
            </p:nvSpPr>
            <p:spPr>
              <a:xfrm>
                <a:off x="913950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1"/>
                      <a:pt x="87" y="388"/>
                      <a:pt x="195" y="388"/>
                    </a:cubicBezTo>
                    <a:cubicBezTo>
                      <a:pt x="302" y="388"/>
                      <a:pt x="389" y="301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2" name="Google Shape;1352;p2"/>
              <p:cNvSpPr/>
              <p:nvPr/>
            </p:nvSpPr>
            <p:spPr>
              <a:xfrm>
                <a:off x="953700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1"/>
                      <a:pt x="89" y="388"/>
                      <a:pt x="195" y="388"/>
                    </a:cubicBezTo>
                    <a:cubicBezTo>
                      <a:pt x="302" y="388"/>
                      <a:pt x="389" y="301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3" name="Google Shape;1353;p2"/>
              <p:cNvSpPr/>
              <p:nvPr/>
            </p:nvSpPr>
            <p:spPr>
              <a:xfrm>
                <a:off x="993450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1"/>
                      <a:pt x="89" y="388"/>
                      <a:pt x="195" y="388"/>
                    </a:cubicBezTo>
                    <a:cubicBezTo>
                      <a:pt x="303" y="388"/>
                      <a:pt x="389" y="301"/>
                      <a:pt x="389" y="194"/>
                    </a:cubicBezTo>
                    <a:cubicBezTo>
                      <a:pt x="389" y="87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4" name="Google Shape;1354;p2"/>
              <p:cNvSpPr/>
              <p:nvPr/>
            </p:nvSpPr>
            <p:spPr>
              <a:xfrm>
                <a:off x="1033225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1"/>
                      <a:pt x="88" y="388"/>
                      <a:pt x="194" y="388"/>
                    </a:cubicBezTo>
                    <a:cubicBezTo>
                      <a:pt x="302" y="388"/>
                      <a:pt x="388" y="301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5" name="Google Shape;1355;p2"/>
              <p:cNvSpPr/>
              <p:nvPr/>
            </p:nvSpPr>
            <p:spPr>
              <a:xfrm>
                <a:off x="1072975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1"/>
                      <a:pt x="88" y="388"/>
                      <a:pt x="194" y="388"/>
                    </a:cubicBezTo>
                    <a:cubicBezTo>
                      <a:pt x="302" y="388"/>
                      <a:pt x="388" y="301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6" name="Google Shape;1356;p2"/>
              <p:cNvSpPr/>
              <p:nvPr/>
            </p:nvSpPr>
            <p:spPr>
              <a:xfrm>
                <a:off x="1112725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1"/>
                      <a:pt x="88" y="388"/>
                      <a:pt x="194" y="388"/>
                    </a:cubicBezTo>
                    <a:cubicBezTo>
                      <a:pt x="302" y="388"/>
                      <a:pt x="388" y="301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7" name="Google Shape;1357;p2"/>
              <p:cNvSpPr/>
              <p:nvPr/>
            </p:nvSpPr>
            <p:spPr>
              <a:xfrm>
                <a:off x="1152500" y="10388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1"/>
                      <a:pt x="87" y="388"/>
                      <a:pt x="193" y="388"/>
                    </a:cubicBezTo>
                    <a:cubicBezTo>
                      <a:pt x="301" y="388"/>
                      <a:pt x="388" y="301"/>
                      <a:pt x="388" y="194"/>
                    </a:cubicBezTo>
                    <a:cubicBezTo>
                      <a:pt x="388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8" name="Google Shape;1358;p2"/>
              <p:cNvSpPr/>
              <p:nvPr/>
            </p:nvSpPr>
            <p:spPr>
              <a:xfrm>
                <a:off x="1192275" y="10388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1"/>
                      <a:pt x="86" y="388"/>
                      <a:pt x="193" y="388"/>
                    </a:cubicBezTo>
                    <a:cubicBezTo>
                      <a:pt x="300" y="388"/>
                      <a:pt x="387" y="301"/>
                      <a:pt x="387" y="194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9" name="Google Shape;1359;p2"/>
              <p:cNvSpPr/>
              <p:nvPr/>
            </p:nvSpPr>
            <p:spPr>
              <a:xfrm>
                <a:off x="1232025" y="10388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8"/>
                      <a:pt x="194" y="388"/>
                    </a:cubicBezTo>
                    <a:cubicBezTo>
                      <a:pt x="300" y="388"/>
                      <a:pt x="387" y="301"/>
                      <a:pt x="387" y="194"/>
                    </a:cubicBezTo>
                    <a:cubicBezTo>
                      <a:pt x="387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0" name="Google Shape;1360;p2"/>
              <p:cNvSpPr/>
              <p:nvPr/>
            </p:nvSpPr>
            <p:spPr>
              <a:xfrm>
                <a:off x="236475" y="10048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1"/>
                    </a:moveTo>
                    <a:cubicBezTo>
                      <a:pt x="262" y="1"/>
                      <a:pt x="261" y="1"/>
                      <a:pt x="260" y="1"/>
                    </a:cubicBez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8"/>
                      <a:pt x="369" y="1"/>
                      <a:pt x="26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1" name="Google Shape;1361;p2"/>
              <p:cNvSpPr/>
              <p:nvPr/>
            </p:nvSpPr>
            <p:spPr>
              <a:xfrm>
                <a:off x="276225" y="1004800"/>
                <a:ext cx="11375" cy="9700"/>
              </a:xfrm>
              <a:custGeom>
                <a:rect b="b" l="l" r="r" t="t"/>
                <a:pathLst>
                  <a:path extrusionOk="0" h="388" w="455">
                    <a:moveTo>
                      <a:pt x="263" y="1"/>
                    </a:moveTo>
                    <a:cubicBezTo>
                      <a:pt x="262" y="1"/>
                      <a:pt x="261" y="1"/>
                      <a:pt x="260" y="1"/>
                    </a:cubicBezTo>
                    <a:cubicBezTo>
                      <a:pt x="87" y="1"/>
                      <a:pt x="1" y="208"/>
                      <a:pt x="124" y="331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5"/>
                    </a:cubicBezTo>
                    <a:cubicBezTo>
                      <a:pt x="454" y="88"/>
                      <a:pt x="369" y="1"/>
                      <a:pt x="26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2" name="Google Shape;1362;p2"/>
              <p:cNvSpPr/>
              <p:nvPr/>
            </p:nvSpPr>
            <p:spPr>
              <a:xfrm>
                <a:off x="317625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8"/>
                      <a:pt x="194" y="388"/>
                    </a:cubicBezTo>
                    <a:cubicBezTo>
                      <a:pt x="302" y="388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3" name="Google Shape;1363;p2"/>
              <p:cNvSpPr/>
              <p:nvPr/>
            </p:nvSpPr>
            <p:spPr>
              <a:xfrm>
                <a:off x="355750" y="10047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8"/>
                      <a:pt x="121" y="331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7" y="388"/>
                      <a:pt x="452" y="311"/>
                      <a:pt x="453" y="196"/>
                    </a:cubicBezTo>
                    <a:cubicBezTo>
                      <a:pt x="453" y="88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4" name="Google Shape;1364;p2"/>
              <p:cNvSpPr/>
              <p:nvPr/>
            </p:nvSpPr>
            <p:spPr>
              <a:xfrm>
                <a:off x="397125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8" y="0"/>
                      <a:pt x="1" y="87"/>
                      <a:pt x="1" y="194"/>
                    </a:cubicBezTo>
                    <a:cubicBezTo>
                      <a:pt x="1" y="300"/>
                      <a:pt x="88" y="388"/>
                      <a:pt x="195" y="388"/>
                    </a:cubicBezTo>
                    <a:cubicBezTo>
                      <a:pt x="302" y="388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5" name="Google Shape;1365;p2"/>
              <p:cNvSpPr/>
              <p:nvPr/>
            </p:nvSpPr>
            <p:spPr>
              <a:xfrm>
                <a:off x="435250" y="1004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08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6" name="Google Shape;1366;p2"/>
              <p:cNvSpPr/>
              <p:nvPr/>
            </p:nvSpPr>
            <p:spPr>
              <a:xfrm>
                <a:off x="475025" y="1004800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1"/>
                    </a:moveTo>
                    <a:cubicBezTo>
                      <a:pt x="261" y="1"/>
                      <a:pt x="260" y="1"/>
                      <a:pt x="259" y="1"/>
                    </a:cubicBezTo>
                    <a:cubicBezTo>
                      <a:pt x="258" y="1"/>
                      <a:pt x="258" y="1"/>
                      <a:pt x="257" y="1"/>
                    </a:cubicBezTo>
                    <a:cubicBezTo>
                      <a:pt x="85" y="1"/>
                      <a:pt x="0" y="209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7" y="389"/>
                      <a:pt x="453" y="311"/>
                      <a:pt x="453" y="195"/>
                    </a:cubicBezTo>
                    <a:cubicBezTo>
                      <a:pt x="453" y="88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7" name="Google Shape;1367;p2"/>
              <p:cNvSpPr/>
              <p:nvPr/>
            </p:nvSpPr>
            <p:spPr>
              <a:xfrm>
                <a:off x="516425" y="10047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8"/>
                      <a:pt x="193" y="388"/>
                    </a:cubicBezTo>
                    <a:cubicBezTo>
                      <a:pt x="301" y="388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8" name="Google Shape;1368;p2"/>
              <p:cNvSpPr/>
              <p:nvPr/>
            </p:nvSpPr>
            <p:spPr>
              <a:xfrm>
                <a:off x="554525" y="1004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3" y="1"/>
                    </a:moveTo>
                    <a:cubicBezTo>
                      <a:pt x="262" y="1"/>
                      <a:pt x="261" y="1"/>
                      <a:pt x="261" y="1"/>
                    </a:cubicBezTo>
                    <a:cubicBezTo>
                      <a:pt x="260" y="1"/>
                      <a:pt x="259" y="1"/>
                      <a:pt x="259" y="1"/>
                    </a:cubicBezTo>
                    <a:cubicBezTo>
                      <a:pt x="86" y="1"/>
                      <a:pt x="0" y="209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8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9" name="Google Shape;1369;p2"/>
              <p:cNvSpPr/>
              <p:nvPr/>
            </p:nvSpPr>
            <p:spPr>
              <a:xfrm>
                <a:off x="595925" y="10047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8"/>
                      <a:pt x="193" y="388"/>
                    </a:cubicBezTo>
                    <a:cubicBezTo>
                      <a:pt x="301" y="388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0" name="Google Shape;1370;p2"/>
              <p:cNvSpPr/>
              <p:nvPr/>
            </p:nvSpPr>
            <p:spPr>
              <a:xfrm>
                <a:off x="634025" y="10048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4" y="1"/>
                    </a:moveTo>
                    <a:cubicBezTo>
                      <a:pt x="263" y="1"/>
                      <a:pt x="262" y="1"/>
                      <a:pt x="261" y="1"/>
                    </a:cubicBezTo>
                    <a:cubicBezTo>
                      <a:pt x="260" y="1"/>
                      <a:pt x="260" y="1"/>
                      <a:pt x="259" y="1"/>
                    </a:cubicBezTo>
                    <a:cubicBezTo>
                      <a:pt x="87" y="1"/>
                      <a:pt x="1" y="209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5" y="195"/>
                    </a:cubicBezTo>
                    <a:cubicBezTo>
                      <a:pt x="455" y="88"/>
                      <a:pt x="368" y="1"/>
                      <a:pt x="26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1" name="Google Shape;1371;p2"/>
              <p:cNvSpPr/>
              <p:nvPr/>
            </p:nvSpPr>
            <p:spPr>
              <a:xfrm>
                <a:off x="673775" y="10048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2" name="Google Shape;1372;p2"/>
              <p:cNvSpPr/>
              <p:nvPr/>
            </p:nvSpPr>
            <p:spPr>
              <a:xfrm>
                <a:off x="715200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0"/>
                      <a:pt x="86" y="388"/>
                      <a:pt x="194" y="388"/>
                    </a:cubicBezTo>
                    <a:cubicBezTo>
                      <a:pt x="300" y="388"/>
                      <a:pt x="388" y="300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3" name="Google Shape;1373;p2"/>
              <p:cNvSpPr/>
              <p:nvPr/>
            </p:nvSpPr>
            <p:spPr>
              <a:xfrm>
                <a:off x="753300" y="10048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1"/>
                    </a:moveTo>
                    <a:cubicBezTo>
                      <a:pt x="262" y="1"/>
                      <a:pt x="261" y="1"/>
                      <a:pt x="260" y="1"/>
                    </a:cubicBez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8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4" name="Google Shape;1374;p2"/>
              <p:cNvSpPr/>
              <p:nvPr/>
            </p:nvSpPr>
            <p:spPr>
              <a:xfrm>
                <a:off x="794700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8"/>
                      <a:pt x="194" y="388"/>
                    </a:cubicBezTo>
                    <a:cubicBezTo>
                      <a:pt x="300" y="388"/>
                      <a:pt x="388" y="300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5" name="Google Shape;1375;p2"/>
              <p:cNvSpPr/>
              <p:nvPr/>
            </p:nvSpPr>
            <p:spPr>
              <a:xfrm>
                <a:off x="832825" y="1004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1"/>
                    </a:moveTo>
                    <a:cubicBezTo>
                      <a:pt x="261" y="1"/>
                      <a:pt x="260" y="1"/>
                      <a:pt x="259" y="1"/>
                    </a:cubicBezTo>
                    <a:cubicBezTo>
                      <a:pt x="87" y="1"/>
                      <a:pt x="0" y="208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8"/>
                      <a:pt x="369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6" name="Google Shape;1376;p2"/>
              <p:cNvSpPr/>
              <p:nvPr/>
            </p:nvSpPr>
            <p:spPr>
              <a:xfrm>
                <a:off x="872575" y="1004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1"/>
                    </a:moveTo>
                    <a:cubicBezTo>
                      <a:pt x="261" y="1"/>
                      <a:pt x="261" y="1"/>
                      <a:pt x="260" y="1"/>
                    </a:cubicBezTo>
                    <a:cubicBezTo>
                      <a:pt x="259" y="1"/>
                      <a:pt x="258" y="1"/>
                      <a:pt x="258" y="1"/>
                    </a:cubicBezTo>
                    <a:cubicBezTo>
                      <a:pt x="86" y="1"/>
                      <a:pt x="1" y="209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8"/>
                      <a:pt x="369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7" name="Google Shape;1377;p2"/>
              <p:cNvSpPr/>
              <p:nvPr/>
            </p:nvSpPr>
            <p:spPr>
              <a:xfrm>
                <a:off x="913950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8"/>
                      <a:pt x="195" y="388"/>
                    </a:cubicBezTo>
                    <a:cubicBezTo>
                      <a:pt x="302" y="388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8" name="Google Shape;1378;p2"/>
              <p:cNvSpPr/>
              <p:nvPr/>
            </p:nvSpPr>
            <p:spPr>
              <a:xfrm>
                <a:off x="953700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0"/>
                      <a:pt x="89" y="388"/>
                      <a:pt x="195" y="388"/>
                    </a:cubicBezTo>
                    <a:cubicBezTo>
                      <a:pt x="302" y="388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9" name="Google Shape;1379;p2"/>
              <p:cNvSpPr/>
              <p:nvPr/>
            </p:nvSpPr>
            <p:spPr>
              <a:xfrm>
                <a:off x="993450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0"/>
                      <a:pt x="89" y="388"/>
                      <a:pt x="195" y="388"/>
                    </a:cubicBezTo>
                    <a:cubicBezTo>
                      <a:pt x="303" y="388"/>
                      <a:pt x="389" y="300"/>
                      <a:pt x="389" y="194"/>
                    </a:cubicBezTo>
                    <a:cubicBezTo>
                      <a:pt x="389" y="87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0" name="Google Shape;1380;p2"/>
              <p:cNvSpPr/>
              <p:nvPr/>
            </p:nvSpPr>
            <p:spPr>
              <a:xfrm>
                <a:off x="1033225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8"/>
                      <a:pt x="194" y="388"/>
                    </a:cubicBezTo>
                    <a:cubicBezTo>
                      <a:pt x="302" y="388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1" name="Google Shape;1381;p2"/>
              <p:cNvSpPr/>
              <p:nvPr/>
            </p:nvSpPr>
            <p:spPr>
              <a:xfrm>
                <a:off x="1072975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8"/>
                      <a:pt x="194" y="388"/>
                    </a:cubicBezTo>
                    <a:cubicBezTo>
                      <a:pt x="302" y="388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2" name="Google Shape;1382;p2"/>
              <p:cNvSpPr/>
              <p:nvPr/>
            </p:nvSpPr>
            <p:spPr>
              <a:xfrm>
                <a:off x="1112725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8"/>
                      <a:pt x="194" y="388"/>
                    </a:cubicBezTo>
                    <a:cubicBezTo>
                      <a:pt x="302" y="388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3" name="Google Shape;1383;p2"/>
              <p:cNvSpPr/>
              <p:nvPr/>
            </p:nvSpPr>
            <p:spPr>
              <a:xfrm>
                <a:off x="1152500" y="10047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8"/>
                      <a:pt x="193" y="388"/>
                    </a:cubicBezTo>
                    <a:cubicBezTo>
                      <a:pt x="301" y="388"/>
                      <a:pt x="388" y="300"/>
                      <a:pt x="388" y="194"/>
                    </a:cubicBezTo>
                    <a:cubicBezTo>
                      <a:pt x="388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4" name="Google Shape;1384;p2"/>
              <p:cNvSpPr/>
              <p:nvPr/>
            </p:nvSpPr>
            <p:spPr>
              <a:xfrm>
                <a:off x="1192275" y="10047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0"/>
                      <a:pt x="86" y="388"/>
                      <a:pt x="193" y="388"/>
                    </a:cubicBezTo>
                    <a:cubicBezTo>
                      <a:pt x="300" y="388"/>
                      <a:pt x="387" y="300"/>
                      <a:pt x="387" y="194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5" name="Google Shape;1385;p2"/>
              <p:cNvSpPr/>
              <p:nvPr/>
            </p:nvSpPr>
            <p:spPr>
              <a:xfrm>
                <a:off x="1232025" y="10047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8"/>
                      <a:pt x="194" y="388"/>
                    </a:cubicBezTo>
                    <a:cubicBezTo>
                      <a:pt x="300" y="388"/>
                      <a:pt x="387" y="300"/>
                      <a:pt x="387" y="194"/>
                    </a:cubicBezTo>
                    <a:cubicBezTo>
                      <a:pt x="387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6" name="Google Shape;1386;p2"/>
              <p:cNvSpPr/>
              <p:nvPr/>
            </p:nvSpPr>
            <p:spPr>
              <a:xfrm>
                <a:off x="276225" y="970700"/>
                <a:ext cx="11375" cy="9700"/>
              </a:xfrm>
              <a:custGeom>
                <a:rect b="b" l="l" r="r" t="t"/>
                <a:pathLst>
                  <a:path extrusionOk="0" h="388" w="455">
                    <a:moveTo>
                      <a:pt x="260" y="0"/>
                    </a:moveTo>
                    <a:cubicBezTo>
                      <a:pt x="87" y="0"/>
                      <a:pt x="1" y="208"/>
                      <a:pt x="124" y="331"/>
                    </a:cubicBezTo>
                    <a:cubicBezTo>
                      <a:pt x="163" y="370"/>
                      <a:pt x="211" y="387"/>
                      <a:pt x="259" y="387"/>
                    </a:cubicBezTo>
                    <a:cubicBezTo>
                      <a:pt x="358" y="387"/>
                      <a:pt x="454" y="310"/>
                      <a:pt x="454" y="194"/>
                    </a:cubicBezTo>
                    <a:cubicBezTo>
                      <a:pt x="454" y="87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7" name="Google Shape;1387;p2"/>
              <p:cNvSpPr/>
              <p:nvPr/>
            </p:nvSpPr>
            <p:spPr>
              <a:xfrm>
                <a:off x="317625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8" name="Google Shape;1388;p2"/>
              <p:cNvSpPr/>
              <p:nvPr/>
            </p:nvSpPr>
            <p:spPr>
              <a:xfrm>
                <a:off x="355750" y="97065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7" y="389"/>
                      <a:pt x="452" y="312"/>
                      <a:pt x="453" y="196"/>
                    </a:cubicBezTo>
                    <a:cubicBezTo>
                      <a:pt x="453" y="89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9" name="Google Shape;1389;p2"/>
              <p:cNvSpPr/>
              <p:nvPr/>
            </p:nvSpPr>
            <p:spPr>
              <a:xfrm>
                <a:off x="397125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7"/>
                      <a:pt x="1" y="195"/>
                    </a:cubicBezTo>
                    <a:cubicBezTo>
                      <a:pt x="1" y="301"/>
                      <a:pt x="88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0" name="Google Shape;1390;p2"/>
              <p:cNvSpPr/>
              <p:nvPr/>
            </p:nvSpPr>
            <p:spPr>
              <a:xfrm>
                <a:off x="435250" y="9707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10"/>
                      <a:pt x="123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1" name="Google Shape;1391;p2"/>
              <p:cNvSpPr/>
              <p:nvPr/>
            </p:nvSpPr>
            <p:spPr>
              <a:xfrm>
                <a:off x="475000" y="9707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2" name="Google Shape;1392;p2"/>
              <p:cNvSpPr/>
              <p:nvPr/>
            </p:nvSpPr>
            <p:spPr>
              <a:xfrm>
                <a:off x="516425" y="9706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3" name="Google Shape;1393;p2"/>
              <p:cNvSpPr/>
              <p:nvPr/>
            </p:nvSpPr>
            <p:spPr>
              <a:xfrm>
                <a:off x="554500" y="9707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0"/>
                    </a:moveTo>
                    <a:cubicBezTo>
                      <a:pt x="87" y="0"/>
                      <a:pt x="1" y="208"/>
                      <a:pt x="124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4" name="Google Shape;1394;p2"/>
              <p:cNvSpPr/>
              <p:nvPr/>
            </p:nvSpPr>
            <p:spPr>
              <a:xfrm>
                <a:off x="595925" y="9706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5" name="Google Shape;1395;p2"/>
              <p:cNvSpPr/>
              <p:nvPr/>
            </p:nvSpPr>
            <p:spPr>
              <a:xfrm>
                <a:off x="634025" y="9707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6" name="Google Shape;1396;p2"/>
              <p:cNvSpPr/>
              <p:nvPr/>
            </p:nvSpPr>
            <p:spPr>
              <a:xfrm>
                <a:off x="673775" y="9707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10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7" name="Google Shape;1397;p2"/>
              <p:cNvSpPr/>
              <p:nvPr/>
            </p:nvSpPr>
            <p:spPr>
              <a:xfrm>
                <a:off x="715200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8" name="Google Shape;1398;p2"/>
              <p:cNvSpPr/>
              <p:nvPr/>
            </p:nvSpPr>
            <p:spPr>
              <a:xfrm>
                <a:off x="753300" y="9707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10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9" name="Google Shape;1399;p2"/>
              <p:cNvSpPr/>
              <p:nvPr/>
            </p:nvSpPr>
            <p:spPr>
              <a:xfrm>
                <a:off x="794700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0" name="Google Shape;1400;p2"/>
              <p:cNvSpPr/>
              <p:nvPr/>
            </p:nvSpPr>
            <p:spPr>
              <a:xfrm>
                <a:off x="832825" y="9707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10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6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1" name="Google Shape;1401;p2"/>
              <p:cNvSpPr/>
              <p:nvPr/>
            </p:nvSpPr>
            <p:spPr>
              <a:xfrm>
                <a:off x="872575" y="9707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8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2" name="Google Shape;1402;p2"/>
              <p:cNvSpPr/>
              <p:nvPr/>
            </p:nvSpPr>
            <p:spPr>
              <a:xfrm>
                <a:off x="913950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3" name="Google Shape;1403;p2"/>
              <p:cNvSpPr/>
              <p:nvPr/>
            </p:nvSpPr>
            <p:spPr>
              <a:xfrm>
                <a:off x="953700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4" name="Google Shape;1404;p2"/>
              <p:cNvSpPr/>
              <p:nvPr/>
            </p:nvSpPr>
            <p:spPr>
              <a:xfrm>
                <a:off x="993450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3" y="389"/>
                      <a:pt x="389" y="301"/>
                      <a:pt x="389" y="195"/>
                    </a:cubicBezTo>
                    <a:cubicBezTo>
                      <a:pt x="389" y="87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5" name="Google Shape;1405;p2"/>
              <p:cNvSpPr/>
              <p:nvPr/>
            </p:nvSpPr>
            <p:spPr>
              <a:xfrm>
                <a:off x="1033225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6" name="Google Shape;1406;p2"/>
              <p:cNvSpPr/>
              <p:nvPr/>
            </p:nvSpPr>
            <p:spPr>
              <a:xfrm>
                <a:off x="1072975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7" name="Google Shape;1407;p2"/>
              <p:cNvSpPr/>
              <p:nvPr/>
            </p:nvSpPr>
            <p:spPr>
              <a:xfrm>
                <a:off x="1112725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8" name="Google Shape;1408;p2"/>
              <p:cNvSpPr/>
              <p:nvPr/>
            </p:nvSpPr>
            <p:spPr>
              <a:xfrm>
                <a:off x="1152500" y="9706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8" y="301"/>
                      <a:pt x="388" y="195"/>
                    </a:cubicBezTo>
                    <a:cubicBezTo>
                      <a:pt x="388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9" name="Google Shape;1409;p2"/>
              <p:cNvSpPr/>
              <p:nvPr/>
            </p:nvSpPr>
            <p:spPr>
              <a:xfrm>
                <a:off x="1192275" y="9706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3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0" name="Google Shape;1410;p2"/>
              <p:cNvSpPr/>
              <p:nvPr/>
            </p:nvSpPr>
            <p:spPr>
              <a:xfrm>
                <a:off x="1232025" y="9706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1" name="Google Shape;1411;p2"/>
              <p:cNvSpPr/>
              <p:nvPr/>
            </p:nvSpPr>
            <p:spPr>
              <a:xfrm>
                <a:off x="276225" y="936600"/>
                <a:ext cx="11375" cy="9700"/>
              </a:xfrm>
              <a:custGeom>
                <a:rect b="b" l="l" r="r" t="t"/>
                <a:pathLst>
                  <a:path extrusionOk="0" h="388" w="455">
                    <a:moveTo>
                      <a:pt x="263" y="0"/>
                    </a:moveTo>
                    <a:cubicBezTo>
                      <a:pt x="262" y="0"/>
                      <a:pt x="261" y="0"/>
                      <a:pt x="260" y="0"/>
                    </a:cubicBezTo>
                    <a:cubicBezTo>
                      <a:pt x="87" y="0"/>
                      <a:pt x="1" y="208"/>
                      <a:pt x="124" y="331"/>
                    </a:cubicBezTo>
                    <a:cubicBezTo>
                      <a:pt x="163" y="370"/>
                      <a:pt x="211" y="387"/>
                      <a:pt x="259" y="387"/>
                    </a:cubicBezTo>
                    <a:cubicBezTo>
                      <a:pt x="358" y="387"/>
                      <a:pt x="454" y="310"/>
                      <a:pt x="454" y="194"/>
                    </a:cubicBezTo>
                    <a:cubicBezTo>
                      <a:pt x="454" y="87"/>
                      <a:pt x="369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2" name="Google Shape;1412;p2"/>
              <p:cNvSpPr/>
              <p:nvPr/>
            </p:nvSpPr>
            <p:spPr>
              <a:xfrm>
                <a:off x="317625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3" name="Google Shape;1413;p2"/>
              <p:cNvSpPr/>
              <p:nvPr/>
            </p:nvSpPr>
            <p:spPr>
              <a:xfrm>
                <a:off x="355750" y="9365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7" y="389"/>
                      <a:pt x="452" y="312"/>
                      <a:pt x="453" y="196"/>
                    </a:cubicBezTo>
                    <a:cubicBezTo>
                      <a:pt x="453" y="89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4" name="Google Shape;1414;p2"/>
              <p:cNvSpPr/>
              <p:nvPr/>
            </p:nvSpPr>
            <p:spPr>
              <a:xfrm>
                <a:off x="397125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7"/>
                      <a:pt x="1" y="195"/>
                    </a:cubicBezTo>
                    <a:cubicBezTo>
                      <a:pt x="1" y="302"/>
                      <a:pt x="88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5" name="Google Shape;1415;p2"/>
              <p:cNvSpPr/>
              <p:nvPr/>
            </p:nvSpPr>
            <p:spPr>
              <a:xfrm>
                <a:off x="435250" y="9366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8"/>
                      <a:pt x="123" y="331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6" name="Google Shape;1416;p2"/>
              <p:cNvSpPr/>
              <p:nvPr/>
            </p:nvSpPr>
            <p:spPr>
              <a:xfrm>
                <a:off x="475025" y="936600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258" y="0"/>
                      <a:pt x="258" y="0"/>
                      <a:pt x="257" y="0"/>
                    </a:cubicBezTo>
                    <a:cubicBezTo>
                      <a:pt x="85" y="0"/>
                      <a:pt x="0" y="208"/>
                      <a:pt x="121" y="331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7" y="388"/>
                      <a:pt x="453" y="311"/>
                      <a:pt x="453" y="194"/>
                    </a:cubicBezTo>
                    <a:cubicBezTo>
                      <a:pt x="453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7" name="Google Shape;1417;p2"/>
              <p:cNvSpPr/>
              <p:nvPr/>
            </p:nvSpPr>
            <p:spPr>
              <a:xfrm>
                <a:off x="516425" y="9365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8" name="Google Shape;1418;p2"/>
              <p:cNvSpPr/>
              <p:nvPr/>
            </p:nvSpPr>
            <p:spPr>
              <a:xfrm>
                <a:off x="554525" y="9366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3" y="0"/>
                    </a:moveTo>
                    <a:cubicBezTo>
                      <a:pt x="262" y="0"/>
                      <a:pt x="261" y="0"/>
                      <a:pt x="261" y="0"/>
                    </a:cubicBezTo>
                    <a:cubicBezTo>
                      <a:pt x="260" y="0"/>
                      <a:pt x="259" y="0"/>
                      <a:pt x="259" y="0"/>
                    </a:cubicBezTo>
                    <a:cubicBezTo>
                      <a:pt x="86" y="0"/>
                      <a:pt x="0" y="208"/>
                      <a:pt x="123" y="331"/>
                    </a:cubicBezTo>
                    <a:cubicBezTo>
                      <a:pt x="162" y="370"/>
                      <a:pt x="211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9" name="Google Shape;1419;p2"/>
              <p:cNvSpPr/>
              <p:nvPr/>
            </p:nvSpPr>
            <p:spPr>
              <a:xfrm>
                <a:off x="595925" y="9365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0" name="Google Shape;1420;p2"/>
              <p:cNvSpPr/>
              <p:nvPr/>
            </p:nvSpPr>
            <p:spPr>
              <a:xfrm>
                <a:off x="634025" y="9366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4" y="0"/>
                    </a:moveTo>
                    <a:cubicBezTo>
                      <a:pt x="263" y="0"/>
                      <a:pt x="262" y="0"/>
                      <a:pt x="261" y="0"/>
                    </a:cubicBezTo>
                    <a:cubicBezTo>
                      <a:pt x="260" y="0"/>
                      <a:pt x="260" y="0"/>
                      <a:pt x="259" y="0"/>
                    </a:cubicBezTo>
                    <a:cubicBezTo>
                      <a:pt x="87" y="0"/>
                      <a:pt x="1" y="208"/>
                      <a:pt x="123" y="331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5" y="194"/>
                    </a:cubicBezTo>
                    <a:cubicBezTo>
                      <a:pt x="455" y="87"/>
                      <a:pt x="368" y="0"/>
                      <a:pt x="26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1" name="Google Shape;1421;p2"/>
              <p:cNvSpPr/>
              <p:nvPr/>
            </p:nvSpPr>
            <p:spPr>
              <a:xfrm>
                <a:off x="673775" y="9366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2" name="Google Shape;1422;p2"/>
              <p:cNvSpPr/>
              <p:nvPr/>
            </p:nvSpPr>
            <p:spPr>
              <a:xfrm>
                <a:off x="715200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2"/>
                      <a:pt x="86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3" name="Google Shape;1423;p2"/>
              <p:cNvSpPr/>
              <p:nvPr/>
            </p:nvSpPr>
            <p:spPr>
              <a:xfrm>
                <a:off x="753300" y="9366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0"/>
                    </a:moveTo>
                    <a:cubicBezTo>
                      <a:pt x="262" y="0"/>
                      <a:pt x="261" y="0"/>
                      <a:pt x="260" y="0"/>
                    </a:cubicBez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4" name="Google Shape;1424;p2"/>
              <p:cNvSpPr/>
              <p:nvPr/>
            </p:nvSpPr>
            <p:spPr>
              <a:xfrm>
                <a:off x="794700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5" name="Google Shape;1425;p2"/>
              <p:cNvSpPr/>
              <p:nvPr/>
            </p:nvSpPr>
            <p:spPr>
              <a:xfrm>
                <a:off x="832825" y="9366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87" y="0"/>
                      <a:pt x="0" y="208"/>
                      <a:pt x="122" y="331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6" name="Google Shape;1426;p2"/>
              <p:cNvSpPr/>
              <p:nvPr/>
            </p:nvSpPr>
            <p:spPr>
              <a:xfrm>
                <a:off x="872575" y="9366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1" y="0"/>
                      <a:pt x="260" y="0"/>
                    </a:cubicBezTo>
                    <a:cubicBezTo>
                      <a:pt x="259" y="0"/>
                      <a:pt x="258" y="0"/>
                      <a:pt x="258" y="0"/>
                    </a:cubicBezTo>
                    <a:cubicBezTo>
                      <a:pt x="86" y="0"/>
                      <a:pt x="1" y="208"/>
                      <a:pt x="122" y="331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7" name="Google Shape;1427;p2"/>
              <p:cNvSpPr/>
              <p:nvPr/>
            </p:nvSpPr>
            <p:spPr>
              <a:xfrm>
                <a:off x="913950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2"/>
                      <a:pt x="87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8" name="Google Shape;1428;p2"/>
              <p:cNvSpPr/>
              <p:nvPr/>
            </p:nvSpPr>
            <p:spPr>
              <a:xfrm>
                <a:off x="953700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9" name="Google Shape;1429;p2"/>
              <p:cNvSpPr/>
              <p:nvPr/>
            </p:nvSpPr>
            <p:spPr>
              <a:xfrm>
                <a:off x="993450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3" y="389"/>
                      <a:pt x="389" y="302"/>
                      <a:pt x="389" y="195"/>
                    </a:cubicBezTo>
                    <a:cubicBezTo>
                      <a:pt x="389" y="87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0" name="Google Shape;1430;p2"/>
              <p:cNvSpPr/>
              <p:nvPr/>
            </p:nvSpPr>
            <p:spPr>
              <a:xfrm>
                <a:off x="1033225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1" name="Google Shape;1431;p2"/>
              <p:cNvSpPr/>
              <p:nvPr/>
            </p:nvSpPr>
            <p:spPr>
              <a:xfrm>
                <a:off x="1072975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2" name="Google Shape;1432;p2"/>
              <p:cNvSpPr/>
              <p:nvPr/>
            </p:nvSpPr>
            <p:spPr>
              <a:xfrm>
                <a:off x="1112725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3" name="Google Shape;1433;p2"/>
              <p:cNvSpPr/>
              <p:nvPr/>
            </p:nvSpPr>
            <p:spPr>
              <a:xfrm>
                <a:off x="1152500" y="9365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8" y="302"/>
                      <a:pt x="388" y="195"/>
                    </a:cubicBezTo>
                    <a:cubicBezTo>
                      <a:pt x="388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4" name="Google Shape;1434;p2"/>
              <p:cNvSpPr/>
              <p:nvPr/>
            </p:nvSpPr>
            <p:spPr>
              <a:xfrm>
                <a:off x="1192275" y="9365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2"/>
                      <a:pt x="86" y="389"/>
                      <a:pt x="193" y="389"/>
                    </a:cubicBezTo>
                    <a:cubicBezTo>
                      <a:pt x="300" y="389"/>
                      <a:pt x="387" y="302"/>
                      <a:pt x="387" y="195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5" name="Google Shape;1435;p2"/>
              <p:cNvSpPr/>
              <p:nvPr/>
            </p:nvSpPr>
            <p:spPr>
              <a:xfrm>
                <a:off x="1232025" y="9365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7" y="302"/>
                      <a:pt x="387" y="195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6" name="Google Shape;1436;p2"/>
              <p:cNvSpPr/>
              <p:nvPr/>
            </p:nvSpPr>
            <p:spPr>
              <a:xfrm>
                <a:off x="276225" y="902475"/>
                <a:ext cx="11375" cy="9700"/>
              </a:xfrm>
              <a:custGeom>
                <a:rect b="b" l="l" r="r" t="t"/>
                <a:pathLst>
                  <a:path extrusionOk="0" h="388" w="455">
                    <a:moveTo>
                      <a:pt x="260" y="1"/>
                    </a:moveTo>
                    <a:cubicBezTo>
                      <a:pt x="87" y="1"/>
                      <a:pt x="1" y="209"/>
                      <a:pt x="124" y="331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7" name="Google Shape;1437;p2"/>
              <p:cNvSpPr/>
              <p:nvPr/>
            </p:nvSpPr>
            <p:spPr>
              <a:xfrm>
                <a:off x="317625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8" name="Google Shape;1438;p2"/>
              <p:cNvSpPr/>
              <p:nvPr/>
            </p:nvSpPr>
            <p:spPr>
              <a:xfrm>
                <a:off x="355750" y="9024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10"/>
                      <a:pt x="123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3" y="312"/>
                      <a:pt x="453" y="196"/>
                    </a:cubicBezTo>
                    <a:cubicBezTo>
                      <a:pt x="453" y="88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9" name="Google Shape;1439;p2"/>
              <p:cNvSpPr/>
              <p:nvPr/>
            </p:nvSpPr>
            <p:spPr>
              <a:xfrm>
                <a:off x="397125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8" y="0"/>
                      <a:pt x="1" y="87"/>
                      <a:pt x="1" y="194"/>
                    </a:cubicBezTo>
                    <a:cubicBezTo>
                      <a:pt x="1" y="302"/>
                      <a:pt x="88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0" name="Google Shape;1440;p2"/>
              <p:cNvSpPr/>
              <p:nvPr/>
            </p:nvSpPr>
            <p:spPr>
              <a:xfrm>
                <a:off x="435250" y="9024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1" name="Google Shape;1441;p2"/>
              <p:cNvSpPr/>
              <p:nvPr/>
            </p:nvSpPr>
            <p:spPr>
              <a:xfrm>
                <a:off x="475000" y="9024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9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2" name="Google Shape;1442;p2"/>
              <p:cNvSpPr/>
              <p:nvPr/>
            </p:nvSpPr>
            <p:spPr>
              <a:xfrm>
                <a:off x="516425" y="9024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3" name="Google Shape;1443;p2"/>
              <p:cNvSpPr/>
              <p:nvPr/>
            </p:nvSpPr>
            <p:spPr>
              <a:xfrm>
                <a:off x="554500" y="9024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1"/>
                    </a:moveTo>
                    <a:cubicBezTo>
                      <a:pt x="87" y="1"/>
                      <a:pt x="1" y="209"/>
                      <a:pt x="124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4" name="Google Shape;1444;p2"/>
              <p:cNvSpPr/>
              <p:nvPr/>
            </p:nvSpPr>
            <p:spPr>
              <a:xfrm>
                <a:off x="595925" y="9024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5" name="Google Shape;1445;p2"/>
              <p:cNvSpPr/>
              <p:nvPr/>
            </p:nvSpPr>
            <p:spPr>
              <a:xfrm>
                <a:off x="634025" y="9024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9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6" name="Google Shape;1446;p2"/>
              <p:cNvSpPr/>
              <p:nvPr/>
            </p:nvSpPr>
            <p:spPr>
              <a:xfrm>
                <a:off x="673775" y="9024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7" name="Google Shape;1447;p2"/>
              <p:cNvSpPr/>
              <p:nvPr/>
            </p:nvSpPr>
            <p:spPr>
              <a:xfrm>
                <a:off x="715200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2"/>
                      <a:pt x="86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8" name="Google Shape;1448;p2"/>
              <p:cNvSpPr/>
              <p:nvPr/>
            </p:nvSpPr>
            <p:spPr>
              <a:xfrm>
                <a:off x="753300" y="9024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9" name="Google Shape;1449;p2"/>
              <p:cNvSpPr/>
              <p:nvPr/>
            </p:nvSpPr>
            <p:spPr>
              <a:xfrm>
                <a:off x="794700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0" name="Google Shape;1450;p2"/>
              <p:cNvSpPr/>
              <p:nvPr/>
            </p:nvSpPr>
            <p:spPr>
              <a:xfrm>
                <a:off x="832825" y="9024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1" name="Google Shape;1451;p2"/>
              <p:cNvSpPr/>
              <p:nvPr/>
            </p:nvSpPr>
            <p:spPr>
              <a:xfrm>
                <a:off x="872575" y="9024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09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2" name="Google Shape;1452;p2"/>
              <p:cNvSpPr/>
              <p:nvPr/>
            </p:nvSpPr>
            <p:spPr>
              <a:xfrm>
                <a:off x="913950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3" name="Google Shape;1453;p2"/>
              <p:cNvSpPr/>
              <p:nvPr/>
            </p:nvSpPr>
            <p:spPr>
              <a:xfrm>
                <a:off x="953700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4" name="Google Shape;1454;p2"/>
              <p:cNvSpPr/>
              <p:nvPr/>
            </p:nvSpPr>
            <p:spPr>
              <a:xfrm>
                <a:off x="993450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3" y="388"/>
                      <a:pt x="389" y="302"/>
                      <a:pt x="389" y="194"/>
                    </a:cubicBezTo>
                    <a:cubicBezTo>
                      <a:pt x="389" y="87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5" name="Google Shape;1455;p2"/>
              <p:cNvSpPr/>
              <p:nvPr/>
            </p:nvSpPr>
            <p:spPr>
              <a:xfrm>
                <a:off x="1033225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6" name="Google Shape;1456;p2"/>
              <p:cNvSpPr/>
              <p:nvPr/>
            </p:nvSpPr>
            <p:spPr>
              <a:xfrm>
                <a:off x="1072975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7" name="Google Shape;1457;p2"/>
              <p:cNvSpPr/>
              <p:nvPr/>
            </p:nvSpPr>
            <p:spPr>
              <a:xfrm>
                <a:off x="1112725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8" name="Google Shape;1458;p2"/>
              <p:cNvSpPr/>
              <p:nvPr/>
            </p:nvSpPr>
            <p:spPr>
              <a:xfrm>
                <a:off x="1152500" y="9024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8" y="302"/>
                      <a:pt x="388" y="194"/>
                    </a:cubicBezTo>
                    <a:cubicBezTo>
                      <a:pt x="388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9" name="Google Shape;1459;p2"/>
              <p:cNvSpPr/>
              <p:nvPr/>
            </p:nvSpPr>
            <p:spPr>
              <a:xfrm>
                <a:off x="1192275" y="9024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2"/>
                      <a:pt x="86" y="388"/>
                      <a:pt x="193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0" name="Google Shape;1460;p2"/>
              <p:cNvSpPr/>
              <p:nvPr/>
            </p:nvSpPr>
            <p:spPr>
              <a:xfrm>
                <a:off x="1232025" y="9024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1" name="Google Shape;1461;p2"/>
              <p:cNvSpPr/>
              <p:nvPr/>
            </p:nvSpPr>
            <p:spPr>
              <a:xfrm>
                <a:off x="276225" y="868375"/>
                <a:ext cx="11375" cy="9700"/>
              </a:xfrm>
              <a:custGeom>
                <a:rect b="b" l="l" r="r" t="t"/>
                <a:pathLst>
                  <a:path extrusionOk="0" h="388" w="455">
                    <a:moveTo>
                      <a:pt x="260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2" name="Google Shape;1462;p2"/>
              <p:cNvSpPr/>
              <p:nvPr/>
            </p:nvSpPr>
            <p:spPr>
              <a:xfrm>
                <a:off x="317625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3" name="Google Shape;1463;p2"/>
              <p:cNvSpPr/>
              <p:nvPr/>
            </p:nvSpPr>
            <p:spPr>
              <a:xfrm>
                <a:off x="355750" y="8683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3" y="331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8" y="388"/>
                      <a:pt x="453" y="311"/>
                      <a:pt x="453" y="196"/>
                    </a:cubicBezTo>
                    <a:cubicBezTo>
                      <a:pt x="453" y="88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4" name="Google Shape;1464;p2"/>
              <p:cNvSpPr/>
              <p:nvPr/>
            </p:nvSpPr>
            <p:spPr>
              <a:xfrm>
                <a:off x="397125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8" y="0"/>
                      <a:pt x="1" y="88"/>
                      <a:pt x="1" y="194"/>
                    </a:cubicBezTo>
                    <a:cubicBezTo>
                      <a:pt x="1" y="302"/>
                      <a:pt x="88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5" name="Google Shape;1465;p2"/>
              <p:cNvSpPr/>
              <p:nvPr/>
            </p:nvSpPr>
            <p:spPr>
              <a:xfrm>
                <a:off x="435250" y="8683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6" name="Google Shape;1466;p2"/>
              <p:cNvSpPr/>
              <p:nvPr/>
            </p:nvSpPr>
            <p:spPr>
              <a:xfrm>
                <a:off x="475000" y="8683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7" name="Google Shape;1467;p2"/>
              <p:cNvSpPr/>
              <p:nvPr/>
            </p:nvSpPr>
            <p:spPr>
              <a:xfrm>
                <a:off x="516425" y="8683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8" name="Google Shape;1468;p2"/>
              <p:cNvSpPr/>
              <p:nvPr/>
            </p:nvSpPr>
            <p:spPr>
              <a:xfrm>
                <a:off x="554500" y="8683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9" name="Google Shape;1469;p2"/>
              <p:cNvSpPr/>
              <p:nvPr/>
            </p:nvSpPr>
            <p:spPr>
              <a:xfrm>
                <a:off x="595925" y="8683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0" name="Google Shape;1470;p2"/>
              <p:cNvSpPr/>
              <p:nvPr/>
            </p:nvSpPr>
            <p:spPr>
              <a:xfrm>
                <a:off x="634025" y="8683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3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1" name="Google Shape;1471;p2"/>
              <p:cNvSpPr/>
              <p:nvPr/>
            </p:nvSpPr>
            <p:spPr>
              <a:xfrm>
                <a:off x="673775" y="8683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3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2" name="Google Shape;1472;p2"/>
              <p:cNvSpPr/>
              <p:nvPr/>
            </p:nvSpPr>
            <p:spPr>
              <a:xfrm>
                <a:off x="715200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6" y="0"/>
                      <a:pt x="0" y="88"/>
                      <a:pt x="0" y="194"/>
                    </a:cubicBezTo>
                    <a:cubicBezTo>
                      <a:pt x="0" y="302"/>
                      <a:pt x="86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3" name="Google Shape;1473;p2"/>
              <p:cNvSpPr/>
              <p:nvPr/>
            </p:nvSpPr>
            <p:spPr>
              <a:xfrm>
                <a:off x="753300" y="8683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4" name="Google Shape;1474;p2"/>
              <p:cNvSpPr/>
              <p:nvPr/>
            </p:nvSpPr>
            <p:spPr>
              <a:xfrm>
                <a:off x="794700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5" name="Google Shape;1475;p2"/>
              <p:cNvSpPr/>
              <p:nvPr/>
            </p:nvSpPr>
            <p:spPr>
              <a:xfrm>
                <a:off x="832825" y="8683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7"/>
                      <a:pt x="366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6" name="Google Shape;1476;p2"/>
              <p:cNvSpPr/>
              <p:nvPr/>
            </p:nvSpPr>
            <p:spPr>
              <a:xfrm>
                <a:off x="872575" y="8683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08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7" name="Google Shape;1477;p2"/>
              <p:cNvSpPr/>
              <p:nvPr/>
            </p:nvSpPr>
            <p:spPr>
              <a:xfrm>
                <a:off x="913950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8" name="Google Shape;1478;p2"/>
              <p:cNvSpPr/>
              <p:nvPr/>
            </p:nvSpPr>
            <p:spPr>
              <a:xfrm>
                <a:off x="953700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8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9" name="Google Shape;1479;p2"/>
              <p:cNvSpPr/>
              <p:nvPr/>
            </p:nvSpPr>
            <p:spPr>
              <a:xfrm>
                <a:off x="993450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8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3" y="388"/>
                      <a:pt x="389" y="302"/>
                      <a:pt x="389" y="194"/>
                    </a:cubicBezTo>
                    <a:cubicBezTo>
                      <a:pt x="389" y="88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0" name="Google Shape;1480;p2"/>
              <p:cNvSpPr/>
              <p:nvPr/>
            </p:nvSpPr>
            <p:spPr>
              <a:xfrm>
                <a:off x="1033225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1" name="Google Shape;1481;p2"/>
              <p:cNvSpPr/>
              <p:nvPr/>
            </p:nvSpPr>
            <p:spPr>
              <a:xfrm>
                <a:off x="1072975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2" name="Google Shape;1482;p2"/>
              <p:cNvSpPr/>
              <p:nvPr/>
            </p:nvSpPr>
            <p:spPr>
              <a:xfrm>
                <a:off x="1112725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3" name="Google Shape;1483;p2"/>
              <p:cNvSpPr/>
              <p:nvPr/>
            </p:nvSpPr>
            <p:spPr>
              <a:xfrm>
                <a:off x="1152500" y="8683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8" y="302"/>
                      <a:pt x="388" y="194"/>
                    </a:cubicBezTo>
                    <a:cubicBezTo>
                      <a:pt x="388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4" name="Google Shape;1484;p2"/>
              <p:cNvSpPr/>
              <p:nvPr/>
            </p:nvSpPr>
            <p:spPr>
              <a:xfrm>
                <a:off x="1192275" y="8683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6" y="0"/>
                      <a:pt x="0" y="88"/>
                      <a:pt x="0" y="194"/>
                    </a:cubicBezTo>
                    <a:cubicBezTo>
                      <a:pt x="0" y="302"/>
                      <a:pt x="86" y="388"/>
                      <a:pt x="193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8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5" name="Google Shape;1485;p2"/>
              <p:cNvSpPr/>
              <p:nvPr/>
            </p:nvSpPr>
            <p:spPr>
              <a:xfrm>
                <a:off x="1232025" y="8683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6" name="Google Shape;1486;p2"/>
              <p:cNvSpPr/>
              <p:nvPr/>
            </p:nvSpPr>
            <p:spPr>
              <a:xfrm>
                <a:off x="317625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7" name="Google Shape;1487;p2"/>
              <p:cNvSpPr/>
              <p:nvPr/>
            </p:nvSpPr>
            <p:spPr>
              <a:xfrm>
                <a:off x="355750" y="834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3" y="312"/>
                      <a:pt x="453" y="196"/>
                    </a:cubicBezTo>
                    <a:cubicBezTo>
                      <a:pt x="453" y="89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8" name="Google Shape;1488;p2"/>
              <p:cNvSpPr/>
              <p:nvPr/>
            </p:nvSpPr>
            <p:spPr>
              <a:xfrm>
                <a:off x="397125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9"/>
                      <a:pt x="1" y="195"/>
                    </a:cubicBezTo>
                    <a:cubicBezTo>
                      <a:pt x="1" y="302"/>
                      <a:pt x="88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9" name="Google Shape;1489;p2"/>
              <p:cNvSpPr/>
              <p:nvPr/>
            </p:nvSpPr>
            <p:spPr>
              <a:xfrm>
                <a:off x="435250" y="8342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8"/>
                      <a:pt x="123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0" name="Google Shape;1490;p2"/>
              <p:cNvSpPr/>
              <p:nvPr/>
            </p:nvSpPr>
            <p:spPr>
              <a:xfrm>
                <a:off x="475025" y="834275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258" y="0"/>
                      <a:pt x="258" y="0"/>
                      <a:pt x="257" y="0"/>
                    </a:cubicBezTo>
                    <a:cubicBezTo>
                      <a:pt x="85" y="0"/>
                      <a:pt x="0" y="208"/>
                      <a:pt x="121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7" y="388"/>
                      <a:pt x="453" y="311"/>
                      <a:pt x="453" y="194"/>
                    </a:cubicBezTo>
                    <a:cubicBezTo>
                      <a:pt x="453" y="88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1" name="Google Shape;1491;p2"/>
              <p:cNvSpPr/>
              <p:nvPr/>
            </p:nvSpPr>
            <p:spPr>
              <a:xfrm>
                <a:off x="516425" y="8342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2" name="Google Shape;1492;p2"/>
              <p:cNvSpPr/>
              <p:nvPr/>
            </p:nvSpPr>
            <p:spPr>
              <a:xfrm>
                <a:off x="554525" y="8342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3" y="0"/>
                    </a:moveTo>
                    <a:cubicBezTo>
                      <a:pt x="262" y="0"/>
                      <a:pt x="261" y="0"/>
                      <a:pt x="261" y="0"/>
                    </a:cubicBezTo>
                    <a:cubicBezTo>
                      <a:pt x="260" y="0"/>
                      <a:pt x="259" y="0"/>
                      <a:pt x="259" y="0"/>
                    </a:cubicBezTo>
                    <a:cubicBezTo>
                      <a:pt x="86" y="0"/>
                      <a:pt x="0" y="208"/>
                      <a:pt x="123" y="331"/>
                    </a:cubicBezTo>
                    <a:cubicBezTo>
                      <a:pt x="162" y="371"/>
                      <a:pt x="211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8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3" name="Google Shape;1493;p2"/>
              <p:cNvSpPr/>
              <p:nvPr/>
            </p:nvSpPr>
            <p:spPr>
              <a:xfrm>
                <a:off x="595925" y="83422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4" name="Google Shape;1494;p2"/>
              <p:cNvSpPr/>
              <p:nvPr/>
            </p:nvSpPr>
            <p:spPr>
              <a:xfrm>
                <a:off x="634025" y="8342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4" y="0"/>
                    </a:moveTo>
                    <a:cubicBezTo>
                      <a:pt x="263" y="0"/>
                      <a:pt x="262" y="0"/>
                      <a:pt x="261" y="0"/>
                    </a:cubicBezTo>
                    <a:cubicBezTo>
                      <a:pt x="260" y="0"/>
                      <a:pt x="260" y="0"/>
                      <a:pt x="259" y="0"/>
                    </a:cubicBezTo>
                    <a:cubicBezTo>
                      <a:pt x="87" y="0"/>
                      <a:pt x="1" y="208"/>
                      <a:pt x="123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5" y="194"/>
                    </a:cubicBezTo>
                    <a:cubicBezTo>
                      <a:pt x="455" y="88"/>
                      <a:pt x="368" y="0"/>
                      <a:pt x="26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5" name="Google Shape;1495;p2"/>
              <p:cNvSpPr/>
              <p:nvPr/>
            </p:nvSpPr>
            <p:spPr>
              <a:xfrm>
                <a:off x="673775" y="8342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6" name="Google Shape;1496;p2"/>
              <p:cNvSpPr/>
              <p:nvPr/>
            </p:nvSpPr>
            <p:spPr>
              <a:xfrm>
                <a:off x="715200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9"/>
                      <a:pt x="0" y="195"/>
                    </a:cubicBezTo>
                    <a:cubicBezTo>
                      <a:pt x="0" y="302"/>
                      <a:pt x="86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7" name="Google Shape;1497;p2"/>
              <p:cNvSpPr/>
              <p:nvPr/>
            </p:nvSpPr>
            <p:spPr>
              <a:xfrm>
                <a:off x="753300" y="8342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0"/>
                    </a:moveTo>
                    <a:cubicBezTo>
                      <a:pt x="262" y="0"/>
                      <a:pt x="261" y="0"/>
                      <a:pt x="260" y="0"/>
                    </a:cubicBez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8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8" name="Google Shape;1498;p2"/>
              <p:cNvSpPr/>
              <p:nvPr/>
            </p:nvSpPr>
            <p:spPr>
              <a:xfrm>
                <a:off x="794700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9" name="Google Shape;1499;p2"/>
              <p:cNvSpPr/>
              <p:nvPr/>
            </p:nvSpPr>
            <p:spPr>
              <a:xfrm>
                <a:off x="832825" y="8342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87" y="0"/>
                      <a:pt x="0" y="208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8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0" name="Google Shape;1500;p2"/>
              <p:cNvSpPr/>
              <p:nvPr/>
            </p:nvSpPr>
            <p:spPr>
              <a:xfrm>
                <a:off x="872575" y="83422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2"/>
                      <a:pt x="0" y="210"/>
                      <a:pt x="122" y="333"/>
                    </a:cubicBezTo>
                    <a:cubicBezTo>
                      <a:pt x="161" y="372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6"/>
                    </a:cubicBezTo>
                    <a:cubicBezTo>
                      <a:pt x="454" y="89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1" name="Google Shape;1501;p2"/>
              <p:cNvSpPr/>
              <p:nvPr/>
            </p:nvSpPr>
            <p:spPr>
              <a:xfrm>
                <a:off x="913950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2"/>
                      <a:pt x="87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2" name="Google Shape;1502;p2"/>
              <p:cNvSpPr/>
              <p:nvPr/>
            </p:nvSpPr>
            <p:spPr>
              <a:xfrm>
                <a:off x="953700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9"/>
                      <a:pt x="1" y="195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3" name="Google Shape;1503;p2"/>
              <p:cNvSpPr/>
              <p:nvPr/>
            </p:nvSpPr>
            <p:spPr>
              <a:xfrm>
                <a:off x="993450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9"/>
                      <a:pt x="1" y="195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3" y="389"/>
                      <a:pt x="389" y="302"/>
                      <a:pt x="389" y="195"/>
                    </a:cubicBezTo>
                    <a:cubicBezTo>
                      <a:pt x="389" y="89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4" name="Google Shape;1504;p2"/>
              <p:cNvSpPr/>
              <p:nvPr/>
            </p:nvSpPr>
            <p:spPr>
              <a:xfrm>
                <a:off x="1033225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5" name="Google Shape;1505;p2"/>
              <p:cNvSpPr/>
              <p:nvPr/>
            </p:nvSpPr>
            <p:spPr>
              <a:xfrm>
                <a:off x="1072975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6" name="Google Shape;1506;p2"/>
              <p:cNvSpPr/>
              <p:nvPr/>
            </p:nvSpPr>
            <p:spPr>
              <a:xfrm>
                <a:off x="1112725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7" name="Google Shape;1507;p2"/>
              <p:cNvSpPr/>
              <p:nvPr/>
            </p:nvSpPr>
            <p:spPr>
              <a:xfrm>
                <a:off x="1152500" y="83422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8" y="302"/>
                      <a:pt x="388" y="195"/>
                    </a:cubicBezTo>
                    <a:cubicBezTo>
                      <a:pt x="388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8" name="Google Shape;1508;p2"/>
              <p:cNvSpPr/>
              <p:nvPr/>
            </p:nvSpPr>
            <p:spPr>
              <a:xfrm>
                <a:off x="1192275" y="8342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9"/>
                      <a:pt x="0" y="195"/>
                    </a:cubicBezTo>
                    <a:cubicBezTo>
                      <a:pt x="0" y="302"/>
                      <a:pt x="86" y="389"/>
                      <a:pt x="193" y="389"/>
                    </a:cubicBezTo>
                    <a:cubicBezTo>
                      <a:pt x="300" y="389"/>
                      <a:pt x="387" y="302"/>
                      <a:pt x="387" y="195"/>
                    </a:cubicBezTo>
                    <a:cubicBezTo>
                      <a:pt x="387" y="89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9" name="Google Shape;1509;p2"/>
              <p:cNvSpPr/>
              <p:nvPr/>
            </p:nvSpPr>
            <p:spPr>
              <a:xfrm>
                <a:off x="1232025" y="8342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7" y="302"/>
                      <a:pt x="387" y="195"/>
                    </a:cubicBezTo>
                    <a:cubicBezTo>
                      <a:pt x="387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0" name="Google Shape;1510;p2"/>
              <p:cNvSpPr/>
              <p:nvPr/>
            </p:nvSpPr>
            <p:spPr>
              <a:xfrm>
                <a:off x="317625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8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8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1" name="Google Shape;1511;p2"/>
              <p:cNvSpPr/>
              <p:nvPr/>
            </p:nvSpPr>
            <p:spPr>
              <a:xfrm>
                <a:off x="355750" y="80012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3"/>
                    </a:cubicBezTo>
                    <a:cubicBezTo>
                      <a:pt x="162" y="372"/>
                      <a:pt x="210" y="389"/>
                      <a:pt x="258" y="389"/>
                    </a:cubicBezTo>
                    <a:cubicBezTo>
                      <a:pt x="357" y="389"/>
                      <a:pt x="453" y="312"/>
                      <a:pt x="453" y="196"/>
                    </a:cubicBezTo>
                    <a:cubicBezTo>
                      <a:pt x="453" y="88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2" name="Google Shape;1512;p2"/>
              <p:cNvSpPr/>
              <p:nvPr/>
            </p:nvSpPr>
            <p:spPr>
              <a:xfrm>
                <a:off x="397125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8"/>
                      <a:pt x="1" y="195"/>
                    </a:cubicBezTo>
                    <a:cubicBezTo>
                      <a:pt x="1" y="302"/>
                      <a:pt x="88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8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3" name="Google Shape;1513;p2"/>
              <p:cNvSpPr/>
              <p:nvPr/>
            </p:nvSpPr>
            <p:spPr>
              <a:xfrm>
                <a:off x="435250" y="8001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9"/>
                      <a:pt x="123" y="331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6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4" name="Google Shape;1514;p2"/>
              <p:cNvSpPr/>
              <p:nvPr/>
            </p:nvSpPr>
            <p:spPr>
              <a:xfrm>
                <a:off x="475000" y="8001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6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5" name="Google Shape;1515;p2"/>
              <p:cNvSpPr/>
              <p:nvPr/>
            </p:nvSpPr>
            <p:spPr>
              <a:xfrm>
                <a:off x="516425" y="8001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8"/>
                      <a:pt x="0" y="195"/>
                    </a:cubicBezTo>
                    <a:cubicBezTo>
                      <a:pt x="0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8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6" name="Google Shape;1516;p2"/>
              <p:cNvSpPr/>
              <p:nvPr/>
            </p:nvSpPr>
            <p:spPr>
              <a:xfrm>
                <a:off x="554500" y="8001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0"/>
                    </a:moveTo>
                    <a:cubicBezTo>
                      <a:pt x="87" y="0"/>
                      <a:pt x="1" y="208"/>
                      <a:pt x="124" y="331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6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7" name="Google Shape;1517;p2"/>
              <p:cNvSpPr/>
              <p:nvPr/>
            </p:nvSpPr>
            <p:spPr>
              <a:xfrm>
                <a:off x="595925" y="80012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8"/>
                      <a:pt x="1" y="195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8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8" name="Google Shape;1518;p2"/>
              <p:cNvSpPr/>
              <p:nvPr/>
            </p:nvSpPr>
            <p:spPr>
              <a:xfrm>
                <a:off x="634025" y="8001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6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9" name="Google Shape;1519;p2"/>
              <p:cNvSpPr/>
              <p:nvPr/>
            </p:nvSpPr>
            <p:spPr>
              <a:xfrm>
                <a:off x="673775" y="8001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1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6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0" name="Google Shape;1520;p2"/>
              <p:cNvSpPr/>
              <p:nvPr/>
            </p:nvSpPr>
            <p:spPr>
              <a:xfrm>
                <a:off x="715200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8"/>
                      <a:pt x="0" y="195"/>
                    </a:cubicBezTo>
                    <a:cubicBezTo>
                      <a:pt x="0" y="302"/>
                      <a:pt x="86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8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1" name="Google Shape;1521;p2"/>
              <p:cNvSpPr/>
              <p:nvPr/>
            </p:nvSpPr>
            <p:spPr>
              <a:xfrm>
                <a:off x="753300" y="8001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1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6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2" name="Google Shape;1522;p2"/>
              <p:cNvSpPr/>
              <p:nvPr/>
            </p:nvSpPr>
            <p:spPr>
              <a:xfrm>
                <a:off x="794700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8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8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3" name="Google Shape;1523;p2"/>
              <p:cNvSpPr/>
              <p:nvPr/>
            </p:nvSpPr>
            <p:spPr>
              <a:xfrm>
                <a:off x="832825" y="8001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2" y="331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6"/>
                      <a:pt x="366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4" name="Google Shape;1524;p2"/>
              <p:cNvSpPr/>
              <p:nvPr/>
            </p:nvSpPr>
            <p:spPr>
              <a:xfrm>
                <a:off x="872575" y="80012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2"/>
                      <a:pt x="0" y="211"/>
                      <a:pt x="122" y="333"/>
                    </a:cubicBezTo>
                    <a:cubicBezTo>
                      <a:pt x="161" y="372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6"/>
                    </a:cubicBezTo>
                    <a:cubicBezTo>
                      <a:pt x="454" y="88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5" name="Google Shape;1525;p2"/>
              <p:cNvSpPr/>
              <p:nvPr/>
            </p:nvSpPr>
            <p:spPr>
              <a:xfrm>
                <a:off x="913950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8"/>
                      <a:pt x="1" y="195"/>
                    </a:cubicBezTo>
                    <a:cubicBezTo>
                      <a:pt x="1" y="302"/>
                      <a:pt x="87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8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6" name="Google Shape;1526;p2"/>
              <p:cNvSpPr/>
              <p:nvPr/>
            </p:nvSpPr>
            <p:spPr>
              <a:xfrm>
                <a:off x="953700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8"/>
                      <a:pt x="1" y="195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8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7" name="Google Shape;1527;p2"/>
              <p:cNvSpPr/>
              <p:nvPr/>
            </p:nvSpPr>
            <p:spPr>
              <a:xfrm>
                <a:off x="993450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8"/>
                      <a:pt x="1" y="195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3" y="389"/>
                      <a:pt x="389" y="302"/>
                      <a:pt x="389" y="195"/>
                    </a:cubicBezTo>
                    <a:cubicBezTo>
                      <a:pt x="389" y="88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8" name="Google Shape;1528;p2"/>
              <p:cNvSpPr/>
              <p:nvPr/>
            </p:nvSpPr>
            <p:spPr>
              <a:xfrm>
                <a:off x="1033225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8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8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9" name="Google Shape;1529;p2"/>
              <p:cNvSpPr/>
              <p:nvPr/>
            </p:nvSpPr>
            <p:spPr>
              <a:xfrm>
                <a:off x="1072975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8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8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0" name="Google Shape;1530;p2"/>
              <p:cNvSpPr/>
              <p:nvPr/>
            </p:nvSpPr>
            <p:spPr>
              <a:xfrm>
                <a:off x="1112725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8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8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1" name="Google Shape;1531;p2"/>
              <p:cNvSpPr/>
              <p:nvPr/>
            </p:nvSpPr>
            <p:spPr>
              <a:xfrm>
                <a:off x="1152500" y="80012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8"/>
                      <a:pt x="1" y="195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8" y="302"/>
                      <a:pt x="388" y="195"/>
                    </a:cubicBezTo>
                    <a:cubicBezTo>
                      <a:pt x="388" y="88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2" name="Google Shape;1532;p2"/>
              <p:cNvSpPr/>
              <p:nvPr/>
            </p:nvSpPr>
            <p:spPr>
              <a:xfrm>
                <a:off x="1192275" y="8001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8"/>
                      <a:pt x="0" y="195"/>
                    </a:cubicBezTo>
                    <a:cubicBezTo>
                      <a:pt x="0" y="302"/>
                      <a:pt x="86" y="389"/>
                      <a:pt x="193" y="389"/>
                    </a:cubicBezTo>
                    <a:cubicBezTo>
                      <a:pt x="300" y="389"/>
                      <a:pt x="387" y="302"/>
                      <a:pt x="387" y="195"/>
                    </a:cubicBezTo>
                    <a:cubicBezTo>
                      <a:pt x="387" y="88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3" name="Google Shape;1533;p2"/>
              <p:cNvSpPr/>
              <p:nvPr/>
            </p:nvSpPr>
            <p:spPr>
              <a:xfrm>
                <a:off x="1232025" y="8001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8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7" y="302"/>
                      <a:pt x="387" y="195"/>
                    </a:cubicBezTo>
                    <a:cubicBezTo>
                      <a:pt x="387" y="88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4" name="Google Shape;1534;p2"/>
              <p:cNvSpPr/>
              <p:nvPr/>
            </p:nvSpPr>
            <p:spPr>
              <a:xfrm>
                <a:off x="355750" y="7660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3" y="332"/>
                    </a:cubicBezTo>
                    <a:cubicBezTo>
                      <a:pt x="162" y="371"/>
                      <a:pt x="210" y="389"/>
                      <a:pt x="258" y="389"/>
                    </a:cubicBezTo>
                    <a:cubicBezTo>
                      <a:pt x="357" y="389"/>
                      <a:pt x="453" y="312"/>
                      <a:pt x="453" y="196"/>
                    </a:cubicBezTo>
                    <a:cubicBezTo>
                      <a:pt x="453" y="88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5" name="Google Shape;1535;p2"/>
              <p:cNvSpPr/>
              <p:nvPr/>
            </p:nvSpPr>
            <p:spPr>
              <a:xfrm>
                <a:off x="397125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8" y="0"/>
                      <a:pt x="1" y="88"/>
                      <a:pt x="1" y="194"/>
                    </a:cubicBezTo>
                    <a:cubicBezTo>
                      <a:pt x="1" y="302"/>
                      <a:pt x="88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6" name="Google Shape;1536;p2"/>
              <p:cNvSpPr/>
              <p:nvPr/>
            </p:nvSpPr>
            <p:spPr>
              <a:xfrm>
                <a:off x="435250" y="7660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08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7" name="Google Shape;1537;p2"/>
              <p:cNvSpPr/>
              <p:nvPr/>
            </p:nvSpPr>
            <p:spPr>
              <a:xfrm>
                <a:off x="475025" y="766050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1"/>
                    </a:moveTo>
                    <a:cubicBezTo>
                      <a:pt x="261" y="1"/>
                      <a:pt x="260" y="1"/>
                      <a:pt x="259" y="1"/>
                    </a:cubicBezTo>
                    <a:cubicBezTo>
                      <a:pt x="258" y="1"/>
                      <a:pt x="258" y="1"/>
                      <a:pt x="257" y="1"/>
                    </a:cubicBezTo>
                    <a:cubicBezTo>
                      <a:pt x="85" y="1"/>
                      <a:pt x="0" y="209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7" y="389"/>
                      <a:pt x="453" y="312"/>
                      <a:pt x="453" y="195"/>
                    </a:cubicBezTo>
                    <a:cubicBezTo>
                      <a:pt x="453" y="88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8" name="Google Shape;1538;p2"/>
              <p:cNvSpPr/>
              <p:nvPr/>
            </p:nvSpPr>
            <p:spPr>
              <a:xfrm>
                <a:off x="516425" y="7660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9" name="Google Shape;1539;p2"/>
              <p:cNvSpPr/>
              <p:nvPr/>
            </p:nvSpPr>
            <p:spPr>
              <a:xfrm>
                <a:off x="554525" y="7660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3" y="1"/>
                    </a:moveTo>
                    <a:cubicBezTo>
                      <a:pt x="262" y="1"/>
                      <a:pt x="261" y="1"/>
                      <a:pt x="261" y="1"/>
                    </a:cubicBezTo>
                    <a:cubicBezTo>
                      <a:pt x="260" y="1"/>
                      <a:pt x="259" y="1"/>
                      <a:pt x="259" y="1"/>
                    </a:cubicBezTo>
                    <a:cubicBezTo>
                      <a:pt x="86" y="1"/>
                      <a:pt x="0" y="209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8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0" name="Google Shape;1540;p2"/>
              <p:cNvSpPr/>
              <p:nvPr/>
            </p:nvSpPr>
            <p:spPr>
              <a:xfrm>
                <a:off x="595925" y="76602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1" name="Google Shape;1541;p2"/>
              <p:cNvSpPr/>
              <p:nvPr/>
            </p:nvSpPr>
            <p:spPr>
              <a:xfrm>
                <a:off x="634025" y="7660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4" y="1"/>
                    </a:moveTo>
                    <a:cubicBezTo>
                      <a:pt x="263" y="1"/>
                      <a:pt x="262" y="1"/>
                      <a:pt x="261" y="1"/>
                    </a:cubicBezTo>
                    <a:cubicBezTo>
                      <a:pt x="260" y="1"/>
                      <a:pt x="260" y="1"/>
                      <a:pt x="259" y="1"/>
                    </a:cubicBezTo>
                    <a:cubicBezTo>
                      <a:pt x="87" y="1"/>
                      <a:pt x="1" y="209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5" y="195"/>
                    </a:cubicBezTo>
                    <a:cubicBezTo>
                      <a:pt x="455" y="88"/>
                      <a:pt x="368" y="1"/>
                      <a:pt x="26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2" name="Google Shape;1542;p2"/>
              <p:cNvSpPr/>
              <p:nvPr/>
            </p:nvSpPr>
            <p:spPr>
              <a:xfrm>
                <a:off x="673775" y="7660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3" name="Google Shape;1543;p2"/>
              <p:cNvSpPr/>
              <p:nvPr/>
            </p:nvSpPr>
            <p:spPr>
              <a:xfrm>
                <a:off x="715200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6" y="0"/>
                      <a:pt x="0" y="88"/>
                      <a:pt x="0" y="194"/>
                    </a:cubicBezTo>
                    <a:cubicBezTo>
                      <a:pt x="0" y="302"/>
                      <a:pt x="86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4" name="Google Shape;1544;p2"/>
              <p:cNvSpPr/>
              <p:nvPr/>
            </p:nvSpPr>
            <p:spPr>
              <a:xfrm>
                <a:off x="753300" y="7660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1"/>
                    </a:moveTo>
                    <a:cubicBezTo>
                      <a:pt x="262" y="1"/>
                      <a:pt x="261" y="1"/>
                      <a:pt x="260" y="1"/>
                    </a:cubicBez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8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5" name="Google Shape;1545;p2"/>
              <p:cNvSpPr/>
              <p:nvPr/>
            </p:nvSpPr>
            <p:spPr>
              <a:xfrm>
                <a:off x="794700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6" name="Google Shape;1546;p2"/>
              <p:cNvSpPr/>
              <p:nvPr/>
            </p:nvSpPr>
            <p:spPr>
              <a:xfrm>
                <a:off x="832825" y="7660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1"/>
                    </a:moveTo>
                    <a:cubicBezTo>
                      <a:pt x="261" y="1"/>
                      <a:pt x="260" y="1"/>
                      <a:pt x="259" y="1"/>
                    </a:cubicBezTo>
                    <a:cubicBezTo>
                      <a:pt x="87" y="1"/>
                      <a:pt x="0" y="208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8"/>
                      <a:pt x="369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7" name="Google Shape;1547;p2"/>
              <p:cNvSpPr/>
              <p:nvPr/>
            </p:nvSpPr>
            <p:spPr>
              <a:xfrm>
                <a:off x="872575" y="7660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2"/>
                      <a:pt x="0" y="211"/>
                      <a:pt x="122" y="332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6"/>
                    </a:cubicBezTo>
                    <a:cubicBezTo>
                      <a:pt x="454" y="88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8" name="Google Shape;1548;p2"/>
              <p:cNvSpPr/>
              <p:nvPr/>
            </p:nvSpPr>
            <p:spPr>
              <a:xfrm>
                <a:off x="913950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9" name="Google Shape;1549;p2"/>
              <p:cNvSpPr/>
              <p:nvPr/>
            </p:nvSpPr>
            <p:spPr>
              <a:xfrm>
                <a:off x="953700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8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0" name="Google Shape;1550;p2"/>
              <p:cNvSpPr/>
              <p:nvPr/>
            </p:nvSpPr>
            <p:spPr>
              <a:xfrm>
                <a:off x="993450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8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3" y="388"/>
                      <a:pt x="389" y="302"/>
                      <a:pt x="389" y="194"/>
                    </a:cubicBezTo>
                    <a:cubicBezTo>
                      <a:pt x="389" y="88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1" name="Google Shape;1551;p2"/>
              <p:cNvSpPr/>
              <p:nvPr/>
            </p:nvSpPr>
            <p:spPr>
              <a:xfrm>
                <a:off x="1033225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2" name="Google Shape;1552;p2"/>
              <p:cNvSpPr/>
              <p:nvPr/>
            </p:nvSpPr>
            <p:spPr>
              <a:xfrm>
                <a:off x="1072975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3" name="Google Shape;1553;p2"/>
              <p:cNvSpPr/>
              <p:nvPr/>
            </p:nvSpPr>
            <p:spPr>
              <a:xfrm>
                <a:off x="1112725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4" name="Google Shape;1554;p2"/>
              <p:cNvSpPr/>
              <p:nvPr/>
            </p:nvSpPr>
            <p:spPr>
              <a:xfrm>
                <a:off x="1152500" y="76602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8" y="302"/>
                      <a:pt x="388" y="194"/>
                    </a:cubicBezTo>
                    <a:cubicBezTo>
                      <a:pt x="388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5" name="Google Shape;1555;p2"/>
              <p:cNvSpPr/>
              <p:nvPr/>
            </p:nvSpPr>
            <p:spPr>
              <a:xfrm>
                <a:off x="1192275" y="7660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6" y="0"/>
                      <a:pt x="0" y="88"/>
                      <a:pt x="0" y="194"/>
                    </a:cubicBezTo>
                    <a:cubicBezTo>
                      <a:pt x="0" y="302"/>
                      <a:pt x="86" y="388"/>
                      <a:pt x="193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8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6" name="Google Shape;1556;p2"/>
              <p:cNvSpPr/>
              <p:nvPr/>
            </p:nvSpPr>
            <p:spPr>
              <a:xfrm>
                <a:off x="1232025" y="7660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7" name="Google Shape;1557;p2"/>
              <p:cNvSpPr/>
              <p:nvPr/>
            </p:nvSpPr>
            <p:spPr>
              <a:xfrm>
                <a:off x="355750" y="731950"/>
                <a:ext cx="11350" cy="9700"/>
              </a:xfrm>
              <a:custGeom>
                <a:rect b="b" l="l" r="r" t="t"/>
                <a:pathLst>
                  <a:path extrusionOk="0" h="388" w="454">
                    <a:moveTo>
                      <a:pt x="262" y="1"/>
                    </a:moveTo>
                    <a:cubicBezTo>
                      <a:pt x="261" y="1"/>
                      <a:pt x="260" y="1"/>
                      <a:pt x="259" y="1"/>
                    </a:cubicBezTo>
                    <a:cubicBezTo>
                      <a:pt x="87" y="1"/>
                      <a:pt x="0" y="208"/>
                      <a:pt x="123" y="331"/>
                    </a:cubicBezTo>
                    <a:cubicBezTo>
                      <a:pt x="162" y="370"/>
                      <a:pt x="210" y="388"/>
                      <a:pt x="258" y="388"/>
                    </a:cubicBezTo>
                    <a:cubicBezTo>
                      <a:pt x="357" y="388"/>
                      <a:pt x="453" y="311"/>
                      <a:pt x="453" y="195"/>
                    </a:cubicBezTo>
                    <a:cubicBezTo>
                      <a:pt x="453" y="88"/>
                      <a:pt x="369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8" name="Google Shape;1558;p2"/>
              <p:cNvSpPr/>
              <p:nvPr/>
            </p:nvSpPr>
            <p:spPr>
              <a:xfrm>
                <a:off x="397125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5" y="1"/>
                    </a:moveTo>
                    <a:cubicBezTo>
                      <a:pt x="88" y="1"/>
                      <a:pt x="1" y="87"/>
                      <a:pt x="1" y="195"/>
                    </a:cubicBezTo>
                    <a:cubicBezTo>
                      <a:pt x="1" y="301"/>
                      <a:pt x="88" y="387"/>
                      <a:pt x="195" y="387"/>
                    </a:cubicBezTo>
                    <a:cubicBezTo>
                      <a:pt x="302" y="387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9" name="Google Shape;1559;p2"/>
              <p:cNvSpPr/>
              <p:nvPr/>
            </p:nvSpPr>
            <p:spPr>
              <a:xfrm>
                <a:off x="435250" y="7319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08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0" name="Google Shape;1560;p2"/>
              <p:cNvSpPr/>
              <p:nvPr/>
            </p:nvSpPr>
            <p:spPr>
              <a:xfrm>
                <a:off x="475025" y="731950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1"/>
                    </a:moveTo>
                    <a:cubicBezTo>
                      <a:pt x="261" y="1"/>
                      <a:pt x="260" y="1"/>
                      <a:pt x="259" y="1"/>
                    </a:cubicBezTo>
                    <a:cubicBezTo>
                      <a:pt x="258" y="1"/>
                      <a:pt x="258" y="1"/>
                      <a:pt x="257" y="1"/>
                    </a:cubicBezTo>
                    <a:cubicBezTo>
                      <a:pt x="85" y="1"/>
                      <a:pt x="0" y="209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7" y="389"/>
                      <a:pt x="453" y="311"/>
                      <a:pt x="453" y="195"/>
                    </a:cubicBezTo>
                    <a:cubicBezTo>
                      <a:pt x="453" y="88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1" name="Google Shape;1561;p2"/>
              <p:cNvSpPr/>
              <p:nvPr/>
            </p:nvSpPr>
            <p:spPr>
              <a:xfrm>
                <a:off x="516425" y="731950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3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2" name="Google Shape;1562;p2"/>
              <p:cNvSpPr/>
              <p:nvPr/>
            </p:nvSpPr>
            <p:spPr>
              <a:xfrm>
                <a:off x="554525" y="7319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3" y="1"/>
                    </a:moveTo>
                    <a:cubicBezTo>
                      <a:pt x="262" y="1"/>
                      <a:pt x="261" y="1"/>
                      <a:pt x="261" y="1"/>
                    </a:cubicBezTo>
                    <a:cubicBezTo>
                      <a:pt x="260" y="1"/>
                      <a:pt x="259" y="1"/>
                      <a:pt x="259" y="1"/>
                    </a:cubicBezTo>
                    <a:cubicBezTo>
                      <a:pt x="86" y="1"/>
                      <a:pt x="0" y="209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8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3" name="Google Shape;1563;p2"/>
              <p:cNvSpPr/>
              <p:nvPr/>
            </p:nvSpPr>
            <p:spPr>
              <a:xfrm>
                <a:off x="595925" y="731950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4" name="Google Shape;1564;p2"/>
              <p:cNvSpPr/>
              <p:nvPr/>
            </p:nvSpPr>
            <p:spPr>
              <a:xfrm>
                <a:off x="634025" y="7319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4" y="1"/>
                    </a:moveTo>
                    <a:cubicBezTo>
                      <a:pt x="263" y="1"/>
                      <a:pt x="262" y="1"/>
                      <a:pt x="261" y="1"/>
                    </a:cubicBezTo>
                    <a:cubicBezTo>
                      <a:pt x="260" y="1"/>
                      <a:pt x="260" y="1"/>
                      <a:pt x="259" y="1"/>
                    </a:cubicBezTo>
                    <a:cubicBezTo>
                      <a:pt x="87" y="1"/>
                      <a:pt x="1" y="209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5" y="195"/>
                    </a:cubicBezTo>
                    <a:cubicBezTo>
                      <a:pt x="455" y="88"/>
                      <a:pt x="368" y="1"/>
                      <a:pt x="26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5" name="Google Shape;1565;p2"/>
              <p:cNvSpPr/>
              <p:nvPr/>
            </p:nvSpPr>
            <p:spPr>
              <a:xfrm>
                <a:off x="673775" y="7319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6" name="Google Shape;1566;p2"/>
              <p:cNvSpPr/>
              <p:nvPr/>
            </p:nvSpPr>
            <p:spPr>
              <a:xfrm>
                <a:off x="715200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7"/>
                      <a:pt x="194" y="387"/>
                    </a:cubicBezTo>
                    <a:cubicBezTo>
                      <a:pt x="300" y="387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7" name="Google Shape;1567;p2"/>
              <p:cNvSpPr/>
              <p:nvPr/>
            </p:nvSpPr>
            <p:spPr>
              <a:xfrm>
                <a:off x="753300" y="7319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1"/>
                    </a:moveTo>
                    <a:cubicBezTo>
                      <a:pt x="262" y="1"/>
                      <a:pt x="261" y="1"/>
                      <a:pt x="260" y="1"/>
                    </a:cubicBez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8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8" name="Google Shape;1568;p2"/>
              <p:cNvSpPr/>
              <p:nvPr/>
            </p:nvSpPr>
            <p:spPr>
              <a:xfrm>
                <a:off x="794700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9" name="Google Shape;1569;p2"/>
              <p:cNvSpPr/>
              <p:nvPr/>
            </p:nvSpPr>
            <p:spPr>
              <a:xfrm>
                <a:off x="832825" y="7319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1"/>
                    </a:moveTo>
                    <a:cubicBezTo>
                      <a:pt x="261" y="1"/>
                      <a:pt x="260" y="1"/>
                      <a:pt x="259" y="1"/>
                    </a:cubicBezTo>
                    <a:cubicBezTo>
                      <a:pt x="87" y="1"/>
                      <a:pt x="0" y="208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8"/>
                      <a:pt x="369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0" name="Google Shape;1570;p2"/>
              <p:cNvSpPr/>
              <p:nvPr/>
            </p:nvSpPr>
            <p:spPr>
              <a:xfrm>
                <a:off x="872575" y="7319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1"/>
                    </a:moveTo>
                    <a:cubicBezTo>
                      <a:pt x="261" y="1"/>
                      <a:pt x="260" y="1"/>
                      <a:pt x="260" y="1"/>
                    </a:cubicBezTo>
                    <a:cubicBezTo>
                      <a:pt x="87" y="1"/>
                      <a:pt x="0" y="210"/>
                      <a:pt x="123" y="331"/>
                    </a:cubicBezTo>
                    <a:cubicBezTo>
                      <a:pt x="162" y="371"/>
                      <a:pt x="211" y="388"/>
                      <a:pt x="258" y="388"/>
                    </a:cubicBezTo>
                    <a:cubicBezTo>
                      <a:pt x="358" y="388"/>
                      <a:pt x="454" y="311"/>
                      <a:pt x="454" y="195"/>
                    </a:cubicBezTo>
                    <a:cubicBezTo>
                      <a:pt x="454" y="88"/>
                      <a:pt x="367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1" name="Google Shape;1571;p2"/>
              <p:cNvSpPr/>
              <p:nvPr/>
            </p:nvSpPr>
            <p:spPr>
              <a:xfrm>
                <a:off x="913950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7"/>
                      <a:pt x="195" y="387"/>
                    </a:cubicBezTo>
                    <a:cubicBezTo>
                      <a:pt x="302" y="387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2" name="Google Shape;1572;p2"/>
              <p:cNvSpPr/>
              <p:nvPr/>
            </p:nvSpPr>
            <p:spPr>
              <a:xfrm>
                <a:off x="953700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7"/>
                      <a:pt x="195" y="387"/>
                    </a:cubicBezTo>
                    <a:cubicBezTo>
                      <a:pt x="302" y="387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3" name="Google Shape;1573;p2"/>
              <p:cNvSpPr/>
              <p:nvPr/>
            </p:nvSpPr>
            <p:spPr>
              <a:xfrm>
                <a:off x="993450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7"/>
                      <a:pt x="195" y="387"/>
                    </a:cubicBezTo>
                    <a:cubicBezTo>
                      <a:pt x="303" y="387"/>
                      <a:pt x="389" y="301"/>
                      <a:pt x="389" y="195"/>
                    </a:cubicBezTo>
                    <a:cubicBezTo>
                      <a:pt x="389" y="87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4" name="Google Shape;1574;p2"/>
              <p:cNvSpPr/>
              <p:nvPr/>
            </p:nvSpPr>
            <p:spPr>
              <a:xfrm>
                <a:off x="1033225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5" name="Google Shape;1575;p2"/>
              <p:cNvSpPr/>
              <p:nvPr/>
            </p:nvSpPr>
            <p:spPr>
              <a:xfrm>
                <a:off x="1072975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6" name="Google Shape;1576;p2"/>
              <p:cNvSpPr/>
              <p:nvPr/>
            </p:nvSpPr>
            <p:spPr>
              <a:xfrm>
                <a:off x="1112725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7" name="Google Shape;1577;p2"/>
              <p:cNvSpPr/>
              <p:nvPr/>
            </p:nvSpPr>
            <p:spPr>
              <a:xfrm>
                <a:off x="1152500" y="731950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8" y="301"/>
                      <a:pt x="388" y="195"/>
                    </a:cubicBezTo>
                    <a:cubicBezTo>
                      <a:pt x="388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8" name="Google Shape;1578;p2"/>
              <p:cNvSpPr/>
              <p:nvPr/>
            </p:nvSpPr>
            <p:spPr>
              <a:xfrm>
                <a:off x="1192275" y="731950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3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7"/>
                      <a:pt x="193" y="387"/>
                    </a:cubicBezTo>
                    <a:cubicBezTo>
                      <a:pt x="300" y="387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9" name="Google Shape;1579;p2"/>
              <p:cNvSpPr/>
              <p:nvPr/>
            </p:nvSpPr>
            <p:spPr>
              <a:xfrm>
                <a:off x="1232025" y="731950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0" name="Google Shape;1580;p2"/>
              <p:cNvSpPr/>
              <p:nvPr/>
            </p:nvSpPr>
            <p:spPr>
              <a:xfrm>
                <a:off x="397125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8" y="0"/>
                      <a:pt x="1" y="87"/>
                      <a:pt x="1" y="194"/>
                    </a:cubicBezTo>
                    <a:cubicBezTo>
                      <a:pt x="1" y="300"/>
                      <a:pt x="88" y="387"/>
                      <a:pt x="195" y="387"/>
                    </a:cubicBezTo>
                    <a:cubicBezTo>
                      <a:pt x="302" y="387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1" name="Google Shape;1581;p2"/>
              <p:cNvSpPr/>
              <p:nvPr/>
            </p:nvSpPr>
            <p:spPr>
              <a:xfrm>
                <a:off x="435250" y="6978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9"/>
                      <a:pt x="123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2" name="Google Shape;1582;p2"/>
              <p:cNvSpPr/>
              <p:nvPr/>
            </p:nvSpPr>
            <p:spPr>
              <a:xfrm>
                <a:off x="475000" y="6978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3" name="Google Shape;1583;p2"/>
              <p:cNvSpPr/>
              <p:nvPr/>
            </p:nvSpPr>
            <p:spPr>
              <a:xfrm>
                <a:off x="516425" y="69785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3" y="387"/>
                    </a:cubicBezTo>
                    <a:cubicBezTo>
                      <a:pt x="301" y="387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4" name="Google Shape;1584;p2"/>
              <p:cNvSpPr/>
              <p:nvPr/>
            </p:nvSpPr>
            <p:spPr>
              <a:xfrm>
                <a:off x="554500" y="6978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0"/>
                    </a:moveTo>
                    <a:cubicBezTo>
                      <a:pt x="87" y="0"/>
                      <a:pt x="1" y="208"/>
                      <a:pt x="124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5" name="Google Shape;1585;p2"/>
              <p:cNvSpPr/>
              <p:nvPr/>
            </p:nvSpPr>
            <p:spPr>
              <a:xfrm>
                <a:off x="595925" y="69785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3" y="387"/>
                    </a:cubicBezTo>
                    <a:cubicBezTo>
                      <a:pt x="301" y="387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6" name="Google Shape;1586;p2"/>
              <p:cNvSpPr/>
              <p:nvPr/>
            </p:nvSpPr>
            <p:spPr>
              <a:xfrm>
                <a:off x="634025" y="6978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7" name="Google Shape;1587;p2"/>
              <p:cNvSpPr/>
              <p:nvPr/>
            </p:nvSpPr>
            <p:spPr>
              <a:xfrm>
                <a:off x="673775" y="6978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8" name="Google Shape;1588;p2"/>
              <p:cNvSpPr/>
              <p:nvPr/>
            </p:nvSpPr>
            <p:spPr>
              <a:xfrm>
                <a:off x="715200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0"/>
                      <a:pt x="86" y="387"/>
                      <a:pt x="194" y="387"/>
                    </a:cubicBezTo>
                    <a:cubicBezTo>
                      <a:pt x="300" y="387"/>
                      <a:pt x="388" y="300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9" name="Google Shape;1589;p2"/>
              <p:cNvSpPr/>
              <p:nvPr/>
            </p:nvSpPr>
            <p:spPr>
              <a:xfrm>
                <a:off x="753300" y="6978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0" name="Google Shape;1590;p2"/>
              <p:cNvSpPr/>
              <p:nvPr/>
            </p:nvSpPr>
            <p:spPr>
              <a:xfrm>
                <a:off x="794700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4" y="387"/>
                    </a:cubicBezTo>
                    <a:cubicBezTo>
                      <a:pt x="300" y="387"/>
                      <a:pt x="388" y="300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1" name="Google Shape;1591;p2"/>
              <p:cNvSpPr/>
              <p:nvPr/>
            </p:nvSpPr>
            <p:spPr>
              <a:xfrm>
                <a:off x="832825" y="6978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6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2" name="Google Shape;1592;p2"/>
              <p:cNvSpPr/>
              <p:nvPr/>
            </p:nvSpPr>
            <p:spPr>
              <a:xfrm>
                <a:off x="872575" y="6978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60" y="0"/>
                    </a:cubicBezTo>
                    <a:cubicBezTo>
                      <a:pt x="87" y="0"/>
                      <a:pt x="0" y="209"/>
                      <a:pt x="123" y="331"/>
                    </a:cubicBezTo>
                    <a:cubicBezTo>
                      <a:pt x="162" y="370"/>
                      <a:pt x="211" y="388"/>
                      <a:pt x="258" y="388"/>
                    </a:cubicBezTo>
                    <a:cubicBezTo>
                      <a:pt x="358" y="388"/>
                      <a:pt x="454" y="310"/>
                      <a:pt x="454" y="194"/>
                    </a:cubicBezTo>
                    <a:cubicBezTo>
                      <a:pt x="454" y="88"/>
                      <a:pt x="367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3" name="Google Shape;1593;p2"/>
              <p:cNvSpPr/>
              <p:nvPr/>
            </p:nvSpPr>
            <p:spPr>
              <a:xfrm>
                <a:off x="913950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5" y="387"/>
                    </a:cubicBezTo>
                    <a:cubicBezTo>
                      <a:pt x="302" y="387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4" name="Google Shape;1594;p2"/>
              <p:cNvSpPr/>
              <p:nvPr/>
            </p:nvSpPr>
            <p:spPr>
              <a:xfrm>
                <a:off x="953700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0"/>
                      <a:pt x="89" y="387"/>
                      <a:pt x="195" y="387"/>
                    </a:cubicBezTo>
                    <a:cubicBezTo>
                      <a:pt x="302" y="387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5" name="Google Shape;1595;p2"/>
              <p:cNvSpPr/>
              <p:nvPr/>
            </p:nvSpPr>
            <p:spPr>
              <a:xfrm>
                <a:off x="993450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0"/>
                      <a:pt x="89" y="387"/>
                      <a:pt x="195" y="387"/>
                    </a:cubicBezTo>
                    <a:cubicBezTo>
                      <a:pt x="303" y="387"/>
                      <a:pt x="389" y="300"/>
                      <a:pt x="389" y="194"/>
                    </a:cubicBezTo>
                    <a:cubicBezTo>
                      <a:pt x="389" y="87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6" name="Google Shape;1596;p2"/>
              <p:cNvSpPr/>
              <p:nvPr/>
            </p:nvSpPr>
            <p:spPr>
              <a:xfrm>
                <a:off x="1033225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7"/>
                      <a:pt x="194" y="387"/>
                    </a:cubicBezTo>
                    <a:cubicBezTo>
                      <a:pt x="302" y="387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7" name="Google Shape;1597;p2"/>
              <p:cNvSpPr/>
              <p:nvPr/>
            </p:nvSpPr>
            <p:spPr>
              <a:xfrm>
                <a:off x="1072975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7"/>
                      <a:pt x="194" y="387"/>
                    </a:cubicBezTo>
                    <a:cubicBezTo>
                      <a:pt x="302" y="387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8" name="Google Shape;1598;p2"/>
              <p:cNvSpPr/>
              <p:nvPr/>
            </p:nvSpPr>
            <p:spPr>
              <a:xfrm>
                <a:off x="1112725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7"/>
                      <a:pt x="194" y="387"/>
                    </a:cubicBezTo>
                    <a:cubicBezTo>
                      <a:pt x="302" y="387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9" name="Google Shape;1599;p2"/>
              <p:cNvSpPr/>
              <p:nvPr/>
            </p:nvSpPr>
            <p:spPr>
              <a:xfrm>
                <a:off x="1152500" y="69785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3" y="387"/>
                    </a:cubicBezTo>
                    <a:cubicBezTo>
                      <a:pt x="301" y="387"/>
                      <a:pt x="388" y="300"/>
                      <a:pt x="388" y="194"/>
                    </a:cubicBezTo>
                    <a:cubicBezTo>
                      <a:pt x="388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0" name="Google Shape;1600;p2"/>
              <p:cNvSpPr/>
              <p:nvPr/>
            </p:nvSpPr>
            <p:spPr>
              <a:xfrm>
                <a:off x="1192275" y="69785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0"/>
                      <a:pt x="86" y="387"/>
                      <a:pt x="193" y="387"/>
                    </a:cubicBezTo>
                    <a:cubicBezTo>
                      <a:pt x="300" y="387"/>
                      <a:pt x="387" y="300"/>
                      <a:pt x="387" y="194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1" name="Google Shape;1601;p2"/>
              <p:cNvSpPr/>
              <p:nvPr/>
            </p:nvSpPr>
            <p:spPr>
              <a:xfrm>
                <a:off x="435250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8"/>
                      <a:pt x="123" y="330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6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2" name="Google Shape;1602;p2"/>
              <p:cNvSpPr/>
              <p:nvPr/>
            </p:nvSpPr>
            <p:spPr>
              <a:xfrm>
                <a:off x="475025" y="663750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258" y="0"/>
                      <a:pt x="258" y="0"/>
                      <a:pt x="257" y="0"/>
                    </a:cubicBezTo>
                    <a:cubicBezTo>
                      <a:pt x="85" y="0"/>
                      <a:pt x="0" y="208"/>
                      <a:pt x="121" y="330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7" y="388"/>
                      <a:pt x="453" y="311"/>
                      <a:pt x="453" y="194"/>
                    </a:cubicBezTo>
                    <a:cubicBezTo>
                      <a:pt x="453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3" name="Google Shape;1603;p2"/>
              <p:cNvSpPr/>
              <p:nvPr/>
            </p:nvSpPr>
            <p:spPr>
              <a:xfrm>
                <a:off x="514750" y="663750"/>
                <a:ext cx="11350" cy="9700"/>
              </a:xfrm>
              <a:custGeom>
                <a:rect b="b" l="l" r="r" t="t"/>
                <a:pathLst>
                  <a:path extrusionOk="0" h="388" w="454">
                    <a:moveTo>
                      <a:pt x="263" y="0"/>
                    </a:moveTo>
                    <a:cubicBezTo>
                      <a:pt x="262" y="0"/>
                      <a:pt x="261" y="0"/>
                      <a:pt x="260" y="0"/>
                    </a:cubicBezTo>
                    <a:cubicBezTo>
                      <a:pt x="87" y="0"/>
                      <a:pt x="1" y="208"/>
                      <a:pt x="123" y="330"/>
                    </a:cubicBezTo>
                    <a:cubicBezTo>
                      <a:pt x="163" y="370"/>
                      <a:pt x="211" y="387"/>
                      <a:pt x="258" y="387"/>
                    </a:cubicBezTo>
                    <a:cubicBezTo>
                      <a:pt x="358" y="387"/>
                      <a:pt x="454" y="310"/>
                      <a:pt x="454" y="194"/>
                    </a:cubicBezTo>
                    <a:cubicBezTo>
                      <a:pt x="454" y="87"/>
                      <a:pt x="369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4" name="Google Shape;1604;p2"/>
              <p:cNvSpPr/>
              <p:nvPr/>
            </p:nvSpPr>
            <p:spPr>
              <a:xfrm>
                <a:off x="554525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3" y="0"/>
                    </a:moveTo>
                    <a:cubicBezTo>
                      <a:pt x="262" y="0"/>
                      <a:pt x="261" y="0"/>
                      <a:pt x="261" y="0"/>
                    </a:cubicBezTo>
                    <a:cubicBezTo>
                      <a:pt x="260" y="0"/>
                      <a:pt x="259" y="0"/>
                      <a:pt x="259" y="0"/>
                    </a:cubicBezTo>
                    <a:cubicBezTo>
                      <a:pt x="86" y="0"/>
                      <a:pt x="0" y="208"/>
                      <a:pt x="123" y="330"/>
                    </a:cubicBezTo>
                    <a:cubicBezTo>
                      <a:pt x="162" y="370"/>
                      <a:pt x="211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5" name="Google Shape;1605;p2"/>
              <p:cNvSpPr/>
              <p:nvPr/>
            </p:nvSpPr>
            <p:spPr>
              <a:xfrm>
                <a:off x="594250" y="663750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0"/>
                    </a:moveTo>
                    <a:cubicBezTo>
                      <a:pt x="87" y="0"/>
                      <a:pt x="1" y="208"/>
                      <a:pt x="124" y="330"/>
                    </a:cubicBezTo>
                    <a:cubicBezTo>
                      <a:pt x="164" y="370"/>
                      <a:pt x="212" y="388"/>
                      <a:pt x="260" y="388"/>
                    </a:cubicBezTo>
                    <a:cubicBezTo>
                      <a:pt x="360" y="388"/>
                      <a:pt x="456" y="311"/>
                      <a:pt x="456" y="194"/>
                    </a:cubicBezTo>
                    <a:cubicBezTo>
                      <a:pt x="456" y="86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6" name="Google Shape;1606;p2"/>
              <p:cNvSpPr/>
              <p:nvPr/>
            </p:nvSpPr>
            <p:spPr>
              <a:xfrm>
                <a:off x="634025" y="6637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4" y="0"/>
                    </a:moveTo>
                    <a:cubicBezTo>
                      <a:pt x="263" y="0"/>
                      <a:pt x="262" y="0"/>
                      <a:pt x="261" y="0"/>
                    </a:cubicBezTo>
                    <a:cubicBezTo>
                      <a:pt x="260" y="0"/>
                      <a:pt x="260" y="0"/>
                      <a:pt x="259" y="0"/>
                    </a:cubicBezTo>
                    <a:cubicBezTo>
                      <a:pt x="87" y="0"/>
                      <a:pt x="1" y="208"/>
                      <a:pt x="123" y="330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5" y="194"/>
                    </a:cubicBezTo>
                    <a:cubicBezTo>
                      <a:pt x="455" y="87"/>
                      <a:pt x="368" y="0"/>
                      <a:pt x="26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7" name="Google Shape;1607;p2"/>
              <p:cNvSpPr/>
              <p:nvPr/>
            </p:nvSpPr>
            <p:spPr>
              <a:xfrm>
                <a:off x="673775" y="6637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0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5" y="86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8" name="Google Shape;1608;p2"/>
              <p:cNvSpPr/>
              <p:nvPr/>
            </p:nvSpPr>
            <p:spPr>
              <a:xfrm>
                <a:off x="713525" y="663750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4" y="0"/>
                    </a:moveTo>
                    <a:cubicBezTo>
                      <a:pt x="263" y="0"/>
                      <a:pt x="262" y="0"/>
                      <a:pt x="261" y="0"/>
                    </a:cubicBezTo>
                    <a:cubicBezTo>
                      <a:pt x="260" y="0"/>
                      <a:pt x="260" y="0"/>
                      <a:pt x="259" y="0"/>
                    </a:cubicBezTo>
                    <a:cubicBezTo>
                      <a:pt x="88" y="0"/>
                      <a:pt x="1" y="208"/>
                      <a:pt x="123" y="330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60" y="388"/>
                      <a:pt x="455" y="311"/>
                      <a:pt x="455" y="194"/>
                    </a:cubicBezTo>
                    <a:cubicBezTo>
                      <a:pt x="455" y="87"/>
                      <a:pt x="369" y="0"/>
                      <a:pt x="26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9" name="Google Shape;1609;p2"/>
              <p:cNvSpPr/>
              <p:nvPr/>
            </p:nvSpPr>
            <p:spPr>
              <a:xfrm>
                <a:off x="753300" y="6637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0"/>
                    </a:moveTo>
                    <a:cubicBezTo>
                      <a:pt x="262" y="0"/>
                      <a:pt x="261" y="0"/>
                      <a:pt x="260" y="0"/>
                    </a:cubicBezTo>
                    <a:cubicBezTo>
                      <a:pt x="87" y="0"/>
                      <a:pt x="1" y="208"/>
                      <a:pt x="122" y="330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0" name="Google Shape;1610;p2"/>
              <p:cNvSpPr/>
              <p:nvPr/>
            </p:nvSpPr>
            <p:spPr>
              <a:xfrm>
                <a:off x="793075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259" y="0"/>
                      <a:pt x="258" y="0"/>
                      <a:pt x="257" y="0"/>
                    </a:cubicBezTo>
                    <a:cubicBezTo>
                      <a:pt x="86" y="0"/>
                      <a:pt x="1" y="208"/>
                      <a:pt x="121" y="330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1" name="Google Shape;1611;p2"/>
              <p:cNvSpPr/>
              <p:nvPr/>
            </p:nvSpPr>
            <p:spPr>
              <a:xfrm>
                <a:off x="832825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87" y="0"/>
                      <a:pt x="0" y="208"/>
                      <a:pt x="122" y="330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2" name="Google Shape;1612;p2"/>
              <p:cNvSpPr/>
              <p:nvPr/>
            </p:nvSpPr>
            <p:spPr>
              <a:xfrm>
                <a:off x="872575" y="663750"/>
                <a:ext cx="11350" cy="9700"/>
              </a:xfrm>
              <a:custGeom>
                <a:rect b="b" l="l" r="r" t="t"/>
                <a:pathLst>
                  <a:path extrusionOk="0" h="388" w="454">
                    <a:moveTo>
                      <a:pt x="262" y="0"/>
                    </a:moveTo>
                    <a:cubicBezTo>
                      <a:pt x="261" y="0"/>
                      <a:pt x="260" y="0"/>
                      <a:pt x="260" y="0"/>
                    </a:cubicBezTo>
                    <a:cubicBezTo>
                      <a:pt x="87" y="0"/>
                      <a:pt x="0" y="209"/>
                      <a:pt x="123" y="330"/>
                    </a:cubicBezTo>
                    <a:cubicBezTo>
                      <a:pt x="162" y="370"/>
                      <a:pt x="211" y="388"/>
                      <a:pt x="258" y="388"/>
                    </a:cubicBezTo>
                    <a:cubicBezTo>
                      <a:pt x="358" y="388"/>
                      <a:pt x="454" y="310"/>
                      <a:pt x="454" y="194"/>
                    </a:cubicBezTo>
                    <a:cubicBezTo>
                      <a:pt x="454" y="87"/>
                      <a:pt x="367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3" name="Google Shape;1613;p2"/>
              <p:cNvSpPr/>
              <p:nvPr/>
            </p:nvSpPr>
            <p:spPr>
              <a:xfrm>
                <a:off x="912325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6" y="0"/>
                      <a:pt x="1" y="208"/>
                      <a:pt x="122" y="330"/>
                    </a:cubicBezTo>
                    <a:cubicBezTo>
                      <a:pt x="162" y="370"/>
                      <a:pt x="211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6"/>
                      <a:pt x="367" y="0"/>
                      <a:pt x="261" y="0"/>
                    </a:cubicBezTo>
                    <a:cubicBezTo>
                      <a:pt x="261" y="0"/>
                      <a:pt x="260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4" name="Google Shape;1614;p2"/>
              <p:cNvSpPr/>
              <p:nvPr/>
            </p:nvSpPr>
            <p:spPr>
              <a:xfrm>
                <a:off x="952100" y="663750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258" y="0"/>
                      <a:pt x="258" y="0"/>
                      <a:pt x="257" y="0"/>
                    </a:cubicBezTo>
                    <a:cubicBezTo>
                      <a:pt x="85" y="0"/>
                      <a:pt x="0" y="208"/>
                      <a:pt x="121" y="330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7" y="388"/>
                      <a:pt x="453" y="311"/>
                      <a:pt x="453" y="194"/>
                    </a:cubicBezTo>
                    <a:cubicBezTo>
                      <a:pt x="453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5" name="Google Shape;1615;p2"/>
              <p:cNvSpPr/>
              <p:nvPr/>
            </p:nvSpPr>
            <p:spPr>
              <a:xfrm>
                <a:off x="991825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8"/>
                      <a:pt x="124" y="330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6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6" name="Google Shape;1616;p2"/>
              <p:cNvSpPr/>
              <p:nvPr/>
            </p:nvSpPr>
            <p:spPr>
              <a:xfrm>
                <a:off x="1031600" y="6637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0"/>
                    </a:moveTo>
                    <a:cubicBezTo>
                      <a:pt x="262" y="0"/>
                      <a:pt x="262" y="0"/>
                      <a:pt x="261" y="0"/>
                    </a:cubicBezTo>
                    <a:cubicBezTo>
                      <a:pt x="260" y="0"/>
                      <a:pt x="259" y="0"/>
                      <a:pt x="259" y="0"/>
                    </a:cubicBezTo>
                    <a:cubicBezTo>
                      <a:pt x="87" y="0"/>
                      <a:pt x="0" y="208"/>
                      <a:pt x="123" y="330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5" y="194"/>
                    </a:cubicBezTo>
                    <a:cubicBezTo>
                      <a:pt x="455" y="87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7" name="Google Shape;1617;p2"/>
              <p:cNvSpPr/>
              <p:nvPr/>
            </p:nvSpPr>
            <p:spPr>
              <a:xfrm>
                <a:off x="1071350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86" y="0"/>
                      <a:pt x="0" y="208"/>
                      <a:pt x="123" y="330"/>
                    </a:cubicBezTo>
                    <a:cubicBezTo>
                      <a:pt x="162" y="370"/>
                      <a:pt x="211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8" name="Google Shape;1618;p2"/>
              <p:cNvSpPr/>
              <p:nvPr/>
            </p:nvSpPr>
            <p:spPr>
              <a:xfrm>
                <a:off x="1111100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259" y="0"/>
                      <a:pt x="258" y="0"/>
                      <a:pt x="257" y="0"/>
                    </a:cubicBezTo>
                    <a:cubicBezTo>
                      <a:pt x="86" y="0"/>
                      <a:pt x="1" y="208"/>
                      <a:pt x="123" y="330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9" name="Google Shape;1619;p2"/>
              <p:cNvSpPr/>
              <p:nvPr/>
            </p:nvSpPr>
            <p:spPr>
              <a:xfrm>
                <a:off x="1150850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87" y="0"/>
                      <a:pt x="0" y="208"/>
                      <a:pt x="123" y="330"/>
                    </a:cubicBezTo>
                    <a:cubicBezTo>
                      <a:pt x="163" y="370"/>
                      <a:pt x="212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0" name="Google Shape;1620;p2"/>
              <p:cNvSpPr/>
              <p:nvPr/>
            </p:nvSpPr>
            <p:spPr>
              <a:xfrm>
                <a:off x="475000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1" name="Google Shape;1621;p2"/>
              <p:cNvSpPr/>
              <p:nvPr/>
            </p:nvSpPr>
            <p:spPr>
              <a:xfrm>
                <a:off x="514750" y="629625"/>
                <a:ext cx="11350" cy="9700"/>
              </a:xfrm>
              <a:custGeom>
                <a:rect b="b" l="l" r="r" t="t"/>
                <a:pathLst>
                  <a:path extrusionOk="0" h="388" w="454">
                    <a:moveTo>
                      <a:pt x="260" y="1"/>
                    </a:moveTo>
                    <a:cubicBezTo>
                      <a:pt x="87" y="1"/>
                      <a:pt x="1" y="208"/>
                      <a:pt x="123" y="331"/>
                    </a:cubicBezTo>
                    <a:cubicBezTo>
                      <a:pt x="163" y="370"/>
                      <a:pt x="212" y="388"/>
                      <a:pt x="259" y="388"/>
                    </a:cubicBezTo>
                    <a:cubicBezTo>
                      <a:pt x="359" y="388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2" name="Google Shape;1622;p2"/>
              <p:cNvSpPr/>
              <p:nvPr/>
            </p:nvSpPr>
            <p:spPr>
              <a:xfrm>
                <a:off x="554500" y="6296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3" name="Google Shape;1623;p2"/>
              <p:cNvSpPr/>
              <p:nvPr/>
            </p:nvSpPr>
            <p:spPr>
              <a:xfrm>
                <a:off x="594250" y="6296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1"/>
                    </a:moveTo>
                    <a:cubicBezTo>
                      <a:pt x="87" y="1"/>
                      <a:pt x="1" y="210"/>
                      <a:pt x="124" y="331"/>
                    </a:cubicBezTo>
                    <a:cubicBezTo>
                      <a:pt x="164" y="371"/>
                      <a:pt x="212" y="389"/>
                      <a:pt x="260" y="389"/>
                    </a:cubicBezTo>
                    <a:cubicBezTo>
                      <a:pt x="360" y="389"/>
                      <a:pt x="456" y="312"/>
                      <a:pt x="456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4" name="Google Shape;1624;p2"/>
              <p:cNvSpPr/>
              <p:nvPr/>
            </p:nvSpPr>
            <p:spPr>
              <a:xfrm>
                <a:off x="634025" y="6296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5" name="Google Shape;1625;p2"/>
              <p:cNvSpPr/>
              <p:nvPr/>
            </p:nvSpPr>
            <p:spPr>
              <a:xfrm>
                <a:off x="673775" y="6296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6" name="Google Shape;1626;p2"/>
              <p:cNvSpPr/>
              <p:nvPr/>
            </p:nvSpPr>
            <p:spPr>
              <a:xfrm>
                <a:off x="713525" y="6296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60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7" name="Google Shape;1627;p2"/>
              <p:cNvSpPr/>
              <p:nvPr/>
            </p:nvSpPr>
            <p:spPr>
              <a:xfrm>
                <a:off x="753300" y="6296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8" name="Google Shape;1628;p2"/>
              <p:cNvSpPr/>
              <p:nvPr/>
            </p:nvSpPr>
            <p:spPr>
              <a:xfrm>
                <a:off x="793075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08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5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9" name="Google Shape;1629;p2"/>
              <p:cNvSpPr/>
              <p:nvPr/>
            </p:nvSpPr>
            <p:spPr>
              <a:xfrm>
                <a:off x="832825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0" name="Google Shape;1630;p2"/>
              <p:cNvSpPr/>
              <p:nvPr/>
            </p:nvSpPr>
            <p:spPr>
              <a:xfrm>
                <a:off x="872575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1"/>
                    </a:moveTo>
                    <a:cubicBezTo>
                      <a:pt x="261" y="1"/>
                      <a:pt x="260" y="1"/>
                      <a:pt x="260" y="1"/>
                    </a:cubicBezTo>
                    <a:cubicBezTo>
                      <a:pt x="85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8"/>
                      <a:pt x="367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1" name="Google Shape;1631;p2"/>
              <p:cNvSpPr/>
              <p:nvPr/>
            </p:nvSpPr>
            <p:spPr>
              <a:xfrm>
                <a:off x="912325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6" y="1"/>
                      <a:pt x="1" y="209"/>
                      <a:pt x="122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1" y="1"/>
                    </a:cubicBezTo>
                    <a:cubicBezTo>
                      <a:pt x="261" y="1"/>
                      <a:pt x="260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2" name="Google Shape;1632;p2"/>
              <p:cNvSpPr/>
              <p:nvPr/>
            </p:nvSpPr>
            <p:spPr>
              <a:xfrm>
                <a:off x="952075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3" name="Google Shape;1633;p2"/>
              <p:cNvSpPr/>
              <p:nvPr/>
            </p:nvSpPr>
            <p:spPr>
              <a:xfrm>
                <a:off x="991825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10"/>
                      <a:pt x="124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4" name="Google Shape;1634;p2"/>
              <p:cNvSpPr/>
              <p:nvPr/>
            </p:nvSpPr>
            <p:spPr>
              <a:xfrm>
                <a:off x="1031575" y="6296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1"/>
                    </a:moveTo>
                    <a:cubicBezTo>
                      <a:pt x="89" y="1"/>
                      <a:pt x="1" y="208"/>
                      <a:pt x="124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60" y="389"/>
                      <a:pt x="456" y="312"/>
                      <a:pt x="456" y="195"/>
                    </a:cubicBezTo>
                    <a:cubicBezTo>
                      <a:pt x="456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5" name="Google Shape;1635;p2"/>
              <p:cNvSpPr/>
              <p:nvPr/>
            </p:nvSpPr>
            <p:spPr>
              <a:xfrm>
                <a:off x="1071350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6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6" name="Google Shape;1636;p2"/>
              <p:cNvSpPr/>
              <p:nvPr/>
            </p:nvSpPr>
            <p:spPr>
              <a:xfrm>
                <a:off x="1111100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08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7" name="Google Shape;1637;p2"/>
              <p:cNvSpPr/>
              <p:nvPr/>
            </p:nvSpPr>
            <p:spPr>
              <a:xfrm>
                <a:off x="514750" y="595525"/>
                <a:ext cx="11350" cy="9700"/>
              </a:xfrm>
              <a:custGeom>
                <a:rect b="b" l="l" r="r" t="t"/>
                <a:pathLst>
                  <a:path extrusionOk="0" h="388" w="454">
                    <a:moveTo>
                      <a:pt x="263" y="0"/>
                    </a:moveTo>
                    <a:cubicBezTo>
                      <a:pt x="262" y="0"/>
                      <a:pt x="261" y="0"/>
                      <a:pt x="260" y="1"/>
                    </a:cubicBezTo>
                    <a:cubicBezTo>
                      <a:pt x="87" y="1"/>
                      <a:pt x="1" y="208"/>
                      <a:pt x="123" y="331"/>
                    </a:cubicBezTo>
                    <a:cubicBezTo>
                      <a:pt x="163" y="370"/>
                      <a:pt x="211" y="388"/>
                      <a:pt x="258" y="388"/>
                    </a:cubicBezTo>
                    <a:cubicBezTo>
                      <a:pt x="358" y="388"/>
                      <a:pt x="454" y="311"/>
                      <a:pt x="454" y="195"/>
                    </a:cubicBezTo>
                    <a:cubicBezTo>
                      <a:pt x="454" y="88"/>
                      <a:pt x="369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8" name="Google Shape;1638;p2"/>
              <p:cNvSpPr/>
              <p:nvPr/>
            </p:nvSpPr>
            <p:spPr>
              <a:xfrm>
                <a:off x="554525" y="5955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3" y="0"/>
                    </a:moveTo>
                    <a:cubicBezTo>
                      <a:pt x="262" y="0"/>
                      <a:pt x="261" y="0"/>
                      <a:pt x="261" y="1"/>
                    </a:cubicBezTo>
                    <a:cubicBezTo>
                      <a:pt x="260" y="1"/>
                      <a:pt x="259" y="1"/>
                      <a:pt x="259" y="1"/>
                    </a:cubicBezTo>
                    <a:cubicBezTo>
                      <a:pt x="86" y="1"/>
                      <a:pt x="0" y="209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8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9" name="Google Shape;1639;p2"/>
              <p:cNvSpPr/>
              <p:nvPr/>
            </p:nvSpPr>
            <p:spPr>
              <a:xfrm>
                <a:off x="594250" y="5955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4" y="371"/>
                      <a:pt x="212" y="389"/>
                      <a:pt x="260" y="389"/>
                    </a:cubicBezTo>
                    <a:cubicBezTo>
                      <a:pt x="360" y="389"/>
                      <a:pt x="456" y="311"/>
                      <a:pt x="456" y="195"/>
                    </a:cubicBezTo>
                    <a:cubicBezTo>
                      <a:pt x="456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0" name="Google Shape;1640;p2"/>
              <p:cNvSpPr/>
              <p:nvPr/>
            </p:nvSpPr>
            <p:spPr>
              <a:xfrm>
                <a:off x="634025" y="5955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4" y="0"/>
                    </a:moveTo>
                    <a:cubicBezTo>
                      <a:pt x="263" y="0"/>
                      <a:pt x="262" y="0"/>
                      <a:pt x="261" y="1"/>
                    </a:cubicBezTo>
                    <a:cubicBezTo>
                      <a:pt x="260" y="1"/>
                      <a:pt x="260" y="1"/>
                      <a:pt x="259" y="1"/>
                    </a:cubicBezTo>
                    <a:cubicBezTo>
                      <a:pt x="87" y="1"/>
                      <a:pt x="1" y="209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5" y="195"/>
                    </a:cubicBezTo>
                    <a:cubicBezTo>
                      <a:pt x="455" y="88"/>
                      <a:pt x="368" y="0"/>
                      <a:pt x="26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1" name="Google Shape;1641;p2"/>
              <p:cNvSpPr/>
              <p:nvPr/>
            </p:nvSpPr>
            <p:spPr>
              <a:xfrm>
                <a:off x="673775" y="5955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2" name="Google Shape;1642;p2"/>
              <p:cNvSpPr/>
              <p:nvPr/>
            </p:nvSpPr>
            <p:spPr>
              <a:xfrm>
                <a:off x="713525" y="5955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4" y="0"/>
                    </a:moveTo>
                    <a:cubicBezTo>
                      <a:pt x="263" y="0"/>
                      <a:pt x="262" y="0"/>
                      <a:pt x="261" y="1"/>
                    </a:cubicBezTo>
                    <a:cubicBezTo>
                      <a:pt x="260" y="1"/>
                      <a:pt x="260" y="1"/>
                      <a:pt x="259" y="1"/>
                    </a:cubicBezTo>
                    <a:cubicBezTo>
                      <a:pt x="88" y="1"/>
                      <a:pt x="1" y="209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60" y="389"/>
                      <a:pt x="455" y="311"/>
                      <a:pt x="455" y="195"/>
                    </a:cubicBezTo>
                    <a:cubicBezTo>
                      <a:pt x="455" y="88"/>
                      <a:pt x="369" y="0"/>
                      <a:pt x="26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3" name="Google Shape;1643;p2"/>
              <p:cNvSpPr/>
              <p:nvPr/>
            </p:nvSpPr>
            <p:spPr>
              <a:xfrm>
                <a:off x="753300" y="5955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0"/>
                    </a:moveTo>
                    <a:cubicBezTo>
                      <a:pt x="262" y="0"/>
                      <a:pt x="261" y="0"/>
                      <a:pt x="260" y="1"/>
                    </a:cubicBez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8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4" name="Google Shape;1644;p2"/>
              <p:cNvSpPr/>
              <p:nvPr/>
            </p:nvSpPr>
            <p:spPr>
              <a:xfrm>
                <a:off x="793075" y="5955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1"/>
                    </a:cubicBezTo>
                    <a:cubicBezTo>
                      <a:pt x="259" y="1"/>
                      <a:pt x="258" y="1"/>
                      <a:pt x="257" y="1"/>
                    </a:cubicBezTo>
                    <a:cubicBezTo>
                      <a:pt x="86" y="1"/>
                      <a:pt x="1" y="209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8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5" name="Google Shape;1645;p2"/>
              <p:cNvSpPr/>
              <p:nvPr/>
            </p:nvSpPr>
            <p:spPr>
              <a:xfrm>
                <a:off x="832825" y="5955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1"/>
                    </a:cubicBezTo>
                    <a:cubicBezTo>
                      <a:pt x="87" y="1"/>
                      <a:pt x="0" y="208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8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6" name="Google Shape;1646;p2"/>
              <p:cNvSpPr/>
              <p:nvPr/>
            </p:nvSpPr>
            <p:spPr>
              <a:xfrm>
                <a:off x="872575" y="5955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60" y="1"/>
                    </a:cubicBezTo>
                    <a:cubicBezTo>
                      <a:pt x="85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8"/>
                      <a:pt x="367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7" name="Google Shape;1647;p2"/>
              <p:cNvSpPr/>
              <p:nvPr/>
            </p:nvSpPr>
            <p:spPr>
              <a:xfrm>
                <a:off x="912325" y="5955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6" y="1"/>
                      <a:pt x="1" y="209"/>
                      <a:pt x="122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1" y="1"/>
                    </a:cubicBezTo>
                    <a:cubicBezTo>
                      <a:pt x="261" y="1"/>
                      <a:pt x="260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8" name="Google Shape;1648;p2"/>
              <p:cNvSpPr/>
              <p:nvPr/>
            </p:nvSpPr>
            <p:spPr>
              <a:xfrm>
                <a:off x="952100" y="595525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0"/>
                    </a:moveTo>
                    <a:cubicBezTo>
                      <a:pt x="261" y="0"/>
                      <a:pt x="260" y="0"/>
                      <a:pt x="259" y="1"/>
                    </a:cubicBezTo>
                    <a:cubicBezTo>
                      <a:pt x="258" y="1"/>
                      <a:pt x="258" y="1"/>
                      <a:pt x="257" y="1"/>
                    </a:cubicBezTo>
                    <a:cubicBezTo>
                      <a:pt x="85" y="1"/>
                      <a:pt x="0" y="209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7" y="389"/>
                      <a:pt x="453" y="311"/>
                      <a:pt x="453" y="195"/>
                    </a:cubicBezTo>
                    <a:cubicBezTo>
                      <a:pt x="453" y="88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9" name="Google Shape;1649;p2"/>
              <p:cNvSpPr/>
              <p:nvPr/>
            </p:nvSpPr>
            <p:spPr>
              <a:xfrm>
                <a:off x="991825" y="5955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0" name="Google Shape;1650;p2"/>
              <p:cNvSpPr/>
              <p:nvPr/>
            </p:nvSpPr>
            <p:spPr>
              <a:xfrm>
                <a:off x="1031600" y="5955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0"/>
                    </a:moveTo>
                    <a:cubicBezTo>
                      <a:pt x="262" y="0"/>
                      <a:pt x="262" y="0"/>
                      <a:pt x="261" y="1"/>
                    </a:cubicBezTo>
                    <a:cubicBezTo>
                      <a:pt x="260" y="1"/>
                      <a:pt x="259" y="1"/>
                      <a:pt x="259" y="1"/>
                    </a:cubicBezTo>
                    <a:cubicBezTo>
                      <a:pt x="87" y="1"/>
                      <a:pt x="0" y="209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5" y="195"/>
                    </a:cubicBezTo>
                    <a:cubicBezTo>
                      <a:pt x="455" y="88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1" name="Google Shape;1651;p2"/>
              <p:cNvSpPr/>
              <p:nvPr/>
            </p:nvSpPr>
            <p:spPr>
              <a:xfrm>
                <a:off x="1071350" y="5955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1"/>
                    </a:cubicBezTo>
                    <a:cubicBezTo>
                      <a:pt x="86" y="1"/>
                      <a:pt x="0" y="208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8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2" name="Google Shape;1652;p2"/>
              <p:cNvSpPr/>
              <p:nvPr/>
            </p:nvSpPr>
            <p:spPr>
              <a:xfrm>
                <a:off x="594250" y="5614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0"/>
                    </a:moveTo>
                    <a:cubicBezTo>
                      <a:pt x="87" y="0"/>
                      <a:pt x="1" y="209"/>
                      <a:pt x="124" y="331"/>
                    </a:cubicBezTo>
                    <a:cubicBezTo>
                      <a:pt x="164" y="371"/>
                      <a:pt x="212" y="388"/>
                      <a:pt x="260" y="388"/>
                    </a:cubicBezTo>
                    <a:cubicBezTo>
                      <a:pt x="360" y="388"/>
                      <a:pt x="456" y="311"/>
                      <a:pt x="456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3" name="Google Shape;1653;p2"/>
              <p:cNvSpPr/>
              <p:nvPr/>
            </p:nvSpPr>
            <p:spPr>
              <a:xfrm>
                <a:off x="634025" y="5614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4" name="Google Shape;1654;p2"/>
              <p:cNvSpPr/>
              <p:nvPr/>
            </p:nvSpPr>
            <p:spPr>
              <a:xfrm>
                <a:off x="673775" y="5614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5" name="Google Shape;1655;p2"/>
              <p:cNvSpPr/>
              <p:nvPr/>
            </p:nvSpPr>
            <p:spPr>
              <a:xfrm>
                <a:off x="713525" y="5614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60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6" name="Google Shape;1656;p2"/>
              <p:cNvSpPr/>
              <p:nvPr/>
            </p:nvSpPr>
            <p:spPr>
              <a:xfrm>
                <a:off x="753300" y="5614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7" name="Google Shape;1657;p2"/>
              <p:cNvSpPr/>
              <p:nvPr/>
            </p:nvSpPr>
            <p:spPr>
              <a:xfrm>
                <a:off x="793075" y="561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8"/>
                      <a:pt x="121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5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8" name="Google Shape;1658;p2"/>
              <p:cNvSpPr/>
              <p:nvPr/>
            </p:nvSpPr>
            <p:spPr>
              <a:xfrm>
                <a:off x="832825" y="561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9" name="Google Shape;1659;p2"/>
              <p:cNvSpPr/>
              <p:nvPr/>
            </p:nvSpPr>
            <p:spPr>
              <a:xfrm>
                <a:off x="872575" y="561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5" y="0"/>
                      <a:pt x="0" y="209"/>
                      <a:pt x="123" y="332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0" name="Google Shape;1660;p2"/>
              <p:cNvSpPr/>
              <p:nvPr/>
            </p:nvSpPr>
            <p:spPr>
              <a:xfrm>
                <a:off x="912325" y="561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6" y="0"/>
                      <a:pt x="1" y="210"/>
                      <a:pt x="122" y="331"/>
                    </a:cubicBezTo>
                    <a:cubicBezTo>
                      <a:pt x="162" y="371"/>
                      <a:pt x="211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1" y="0"/>
                    </a:cubicBezTo>
                    <a:cubicBezTo>
                      <a:pt x="261" y="0"/>
                      <a:pt x="260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1" name="Google Shape;1661;p2"/>
              <p:cNvSpPr/>
              <p:nvPr/>
            </p:nvSpPr>
            <p:spPr>
              <a:xfrm>
                <a:off x="952075" y="561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2" name="Google Shape;1662;p2"/>
              <p:cNvSpPr/>
              <p:nvPr/>
            </p:nvSpPr>
            <p:spPr>
              <a:xfrm>
                <a:off x="991825" y="561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4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3" name="Google Shape;1663;p2"/>
              <p:cNvSpPr/>
              <p:nvPr/>
            </p:nvSpPr>
            <p:spPr>
              <a:xfrm>
                <a:off x="673775" y="5273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3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4" name="Google Shape;1664;p2"/>
              <p:cNvSpPr/>
              <p:nvPr/>
            </p:nvSpPr>
            <p:spPr>
              <a:xfrm>
                <a:off x="713525" y="527300"/>
                <a:ext cx="11400" cy="9750"/>
              </a:xfrm>
              <a:custGeom>
                <a:rect b="b" l="l" r="r" t="t"/>
                <a:pathLst>
                  <a:path extrusionOk="0" h="390" w="456">
                    <a:moveTo>
                      <a:pt x="261" y="1"/>
                    </a:moveTo>
                    <a:cubicBezTo>
                      <a:pt x="88" y="1"/>
                      <a:pt x="0" y="209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60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5" name="Google Shape;1665;p2"/>
              <p:cNvSpPr/>
              <p:nvPr/>
            </p:nvSpPr>
            <p:spPr>
              <a:xfrm>
                <a:off x="753300" y="5273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6" name="Google Shape;1666;p2"/>
              <p:cNvSpPr/>
              <p:nvPr/>
            </p:nvSpPr>
            <p:spPr>
              <a:xfrm>
                <a:off x="793075" y="5273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09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5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7" name="Google Shape;1667;p2"/>
              <p:cNvSpPr/>
              <p:nvPr/>
            </p:nvSpPr>
            <p:spPr>
              <a:xfrm>
                <a:off x="832825" y="5273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6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8" name="Google Shape;1668;p2"/>
              <p:cNvSpPr/>
              <p:nvPr/>
            </p:nvSpPr>
            <p:spPr>
              <a:xfrm>
                <a:off x="872575" y="5273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5" y="1"/>
                      <a:pt x="0" y="210"/>
                      <a:pt x="123" y="333"/>
                    </a:cubicBezTo>
                    <a:cubicBezTo>
                      <a:pt x="163" y="372"/>
                      <a:pt x="211" y="390"/>
                      <a:pt x="259" y="390"/>
                    </a:cubicBezTo>
                    <a:cubicBezTo>
                      <a:pt x="358" y="390"/>
                      <a:pt x="454" y="312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9" name="Google Shape;1669;p2"/>
              <p:cNvSpPr/>
              <p:nvPr/>
            </p:nvSpPr>
            <p:spPr>
              <a:xfrm>
                <a:off x="912325" y="5273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1" y="1"/>
                    </a:moveTo>
                    <a:cubicBezTo>
                      <a:pt x="87" y="1"/>
                      <a:pt x="1" y="210"/>
                      <a:pt x="122" y="333"/>
                    </a:cubicBezTo>
                    <a:cubicBezTo>
                      <a:pt x="161" y="372"/>
                      <a:pt x="210" y="390"/>
                      <a:pt x="258" y="390"/>
                    </a:cubicBezTo>
                    <a:cubicBezTo>
                      <a:pt x="358" y="390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0" name="Google Shape;1670;p2"/>
              <p:cNvSpPr/>
              <p:nvPr/>
            </p:nvSpPr>
            <p:spPr>
              <a:xfrm>
                <a:off x="594250" y="1584550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0"/>
                    </a:moveTo>
                    <a:cubicBezTo>
                      <a:pt x="87" y="0"/>
                      <a:pt x="1" y="209"/>
                      <a:pt x="124" y="330"/>
                    </a:cubicBezTo>
                    <a:cubicBezTo>
                      <a:pt x="164" y="370"/>
                      <a:pt x="212" y="388"/>
                      <a:pt x="260" y="388"/>
                    </a:cubicBezTo>
                    <a:cubicBezTo>
                      <a:pt x="360" y="388"/>
                      <a:pt x="456" y="311"/>
                      <a:pt x="456" y="194"/>
                    </a:cubicBezTo>
                    <a:cubicBezTo>
                      <a:pt x="454" y="86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1" name="Google Shape;1671;p2"/>
              <p:cNvSpPr/>
              <p:nvPr/>
            </p:nvSpPr>
            <p:spPr>
              <a:xfrm>
                <a:off x="634025" y="15845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0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6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2" name="Google Shape;1672;p2"/>
              <p:cNvSpPr/>
              <p:nvPr/>
            </p:nvSpPr>
            <p:spPr>
              <a:xfrm>
                <a:off x="673775" y="15845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0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6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3" name="Google Shape;1673;p2"/>
              <p:cNvSpPr/>
              <p:nvPr/>
            </p:nvSpPr>
            <p:spPr>
              <a:xfrm>
                <a:off x="713525" y="1584550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1" y="0"/>
                    </a:moveTo>
                    <a:cubicBezTo>
                      <a:pt x="88" y="0"/>
                      <a:pt x="0" y="208"/>
                      <a:pt x="123" y="330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60" y="388"/>
                      <a:pt x="455" y="311"/>
                      <a:pt x="455" y="194"/>
                    </a:cubicBezTo>
                    <a:cubicBezTo>
                      <a:pt x="455" y="86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4" name="Google Shape;1674;p2"/>
              <p:cNvSpPr/>
              <p:nvPr/>
            </p:nvSpPr>
            <p:spPr>
              <a:xfrm>
                <a:off x="753300" y="15845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0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6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5" name="Google Shape;1675;p2"/>
              <p:cNvSpPr/>
              <p:nvPr/>
            </p:nvSpPr>
            <p:spPr>
              <a:xfrm>
                <a:off x="793075" y="15845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8"/>
                      <a:pt x="121" y="330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6"/>
                      <a:pt x="365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6" name="Google Shape;1676;p2"/>
              <p:cNvSpPr/>
              <p:nvPr/>
            </p:nvSpPr>
            <p:spPr>
              <a:xfrm>
                <a:off x="832825" y="15845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2" y="330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6"/>
                      <a:pt x="366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7" name="Google Shape;1677;p2"/>
              <p:cNvSpPr/>
              <p:nvPr/>
            </p:nvSpPr>
            <p:spPr>
              <a:xfrm>
                <a:off x="872575" y="15845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8"/>
                      <a:pt x="122" y="330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6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8" name="Google Shape;1678;p2"/>
              <p:cNvSpPr/>
              <p:nvPr/>
            </p:nvSpPr>
            <p:spPr>
              <a:xfrm>
                <a:off x="912325" y="15845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3" y="330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6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9" name="Google Shape;1679;p2"/>
              <p:cNvSpPr/>
              <p:nvPr/>
            </p:nvSpPr>
            <p:spPr>
              <a:xfrm>
                <a:off x="952075" y="15845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8"/>
                      <a:pt x="122" y="330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6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0" name="Google Shape;1680;p2"/>
              <p:cNvSpPr/>
              <p:nvPr/>
            </p:nvSpPr>
            <p:spPr>
              <a:xfrm>
                <a:off x="991825" y="15845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4" y="330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6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1" name="Google Shape;1681;p2"/>
              <p:cNvSpPr/>
              <p:nvPr/>
            </p:nvSpPr>
            <p:spPr>
              <a:xfrm>
                <a:off x="514750" y="1550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3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8" y="388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2" name="Google Shape;1682;p2"/>
              <p:cNvSpPr/>
              <p:nvPr/>
            </p:nvSpPr>
            <p:spPr>
              <a:xfrm>
                <a:off x="554500" y="15504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3" y="371"/>
                      <a:pt x="212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3" name="Google Shape;1683;p2"/>
              <p:cNvSpPr/>
              <p:nvPr/>
            </p:nvSpPr>
            <p:spPr>
              <a:xfrm>
                <a:off x="594250" y="15504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4" y="371"/>
                      <a:pt x="212" y="389"/>
                      <a:pt x="260" y="389"/>
                    </a:cubicBezTo>
                    <a:cubicBezTo>
                      <a:pt x="360" y="389"/>
                      <a:pt x="456" y="312"/>
                      <a:pt x="456" y="195"/>
                    </a:cubicBezTo>
                    <a:cubicBezTo>
                      <a:pt x="456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4" name="Google Shape;1684;p2"/>
              <p:cNvSpPr/>
              <p:nvPr/>
            </p:nvSpPr>
            <p:spPr>
              <a:xfrm>
                <a:off x="634025" y="15504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5" name="Google Shape;1685;p2"/>
              <p:cNvSpPr/>
              <p:nvPr/>
            </p:nvSpPr>
            <p:spPr>
              <a:xfrm>
                <a:off x="673775" y="15504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6" name="Google Shape;1686;p2"/>
              <p:cNvSpPr/>
              <p:nvPr/>
            </p:nvSpPr>
            <p:spPr>
              <a:xfrm>
                <a:off x="673775" y="16186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7" name="Google Shape;1687;p2"/>
              <p:cNvSpPr/>
              <p:nvPr/>
            </p:nvSpPr>
            <p:spPr>
              <a:xfrm>
                <a:off x="713525" y="1618650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4" y="0"/>
                    </a:moveTo>
                    <a:cubicBezTo>
                      <a:pt x="263" y="0"/>
                      <a:pt x="262" y="0"/>
                      <a:pt x="261" y="0"/>
                    </a:cubicBezTo>
                    <a:cubicBezTo>
                      <a:pt x="260" y="0"/>
                      <a:pt x="260" y="0"/>
                      <a:pt x="259" y="0"/>
                    </a:cubicBezTo>
                    <a:cubicBezTo>
                      <a:pt x="88" y="0"/>
                      <a:pt x="1" y="208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60" y="388"/>
                      <a:pt x="455" y="311"/>
                      <a:pt x="455" y="194"/>
                    </a:cubicBezTo>
                    <a:cubicBezTo>
                      <a:pt x="455" y="88"/>
                      <a:pt x="369" y="0"/>
                      <a:pt x="26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8" name="Google Shape;1688;p2"/>
              <p:cNvSpPr/>
              <p:nvPr/>
            </p:nvSpPr>
            <p:spPr>
              <a:xfrm>
                <a:off x="753300" y="16186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9" name="Google Shape;1689;p2"/>
              <p:cNvSpPr/>
              <p:nvPr/>
            </p:nvSpPr>
            <p:spPr>
              <a:xfrm>
                <a:off x="793075" y="16186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259" y="0"/>
                      <a:pt x="258" y="0"/>
                      <a:pt x="257" y="0"/>
                    </a:cubicBezTo>
                    <a:cubicBezTo>
                      <a:pt x="86" y="0"/>
                      <a:pt x="1" y="208"/>
                      <a:pt x="121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8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0" name="Google Shape;1690;p2"/>
              <p:cNvSpPr/>
              <p:nvPr/>
            </p:nvSpPr>
            <p:spPr>
              <a:xfrm>
                <a:off x="832825" y="16186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8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1" name="Google Shape;1691;p2"/>
              <p:cNvSpPr/>
              <p:nvPr/>
            </p:nvSpPr>
            <p:spPr>
              <a:xfrm>
                <a:off x="872575" y="16186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60" y="0"/>
                    </a:cubicBezTo>
                    <a:cubicBezTo>
                      <a:pt x="87" y="0"/>
                      <a:pt x="0" y="209"/>
                      <a:pt x="123" y="331"/>
                    </a:cubicBezTo>
                    <a:cubicBezTo>
                      <a:pt x="162" y="370"/>
                      <a:pt x="211" y="388"/>
                      <a:pt x="258" y="388"/>
                    </a:cubicBezTo>
                    <a:cubicBezTo>
                      <a:pt x="358" y="388"/>
                      <a:pt x="454" y="310"/>
                      <a:pt x="454" y="194"/>
                    </a:cubicBezTo>
                    <a:cubicBezTo>
                      <a:pt x="454" y="88"/>
                      <a:pt x="367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2" name="Google Shape;1692;p2"/>
              <p:cNvSpPr/>
              <p:nvPr/>
            </p:nvSpPr>
            <p:spPr>
              <a:xfrm>
                <a:off x="912325" y="16186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6" y="0"/>
                      <a:pt x="1" y="208"/>
                      <a:pt x="122" y="331"/>
                    </a:cubicBezTo>
                    <a:cubicBezTo>
                      <a:pt x="162" y="371"/>
                      <a:pt x="211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1" y="0"/>
                    </a:cubicBezTo>
                    <a:cubicBezTo>
                      <a:pt x="261" y="0"/>
                      <a:pt x="260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3" name="Google Shape;1693;p2"/>
              <p:cNvSpPr/>
              <p:nvPr/>
            </p:nvSpPr>
            <p:spPr>
              <a:xfrm>
                <a:off x="713525" y="15504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60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4" name="Google Shape;1694;p2"/>
              <p:cNvSpPr/>
              <p:nvPr/>
            </p:nvSpPr>
            <p:spPr>
              <a:xfrm>
                <a:off x="753300" y="15504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5" name="Google Shape;1695;p2"/>
              <p:cNvSpPr/>
              <p:nvPr/>
            </p:nvSpPr>
            <p:spPr>
              <a:xfrm>
                <a:off x="793075" y="1550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08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6" name="Google Shape;1696;p2"/>
              <p:cNvSpPr/>
              <p:nvPr/>
            </p:nvSpPr>
            <p:spPr>
              <a:xfrm>
                <a:off x="832825" y="1550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08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7" name="Google Shape;1697;p2"/>
              <p:cNvSpPr/>
              <p:nvPr/>
            </p:nvSpPr>
            <p:spPr>
              <a:xfrm>
                <a:off x="872575" y="1550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08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8" name="Google Shape;1698;p2"/>
              <p:cNvSpPr/>
              <p:nvPr/>
            </p:nvSpPr>
            <p:spPr>
              <a:xfrm>
                <a:off x="912325" y="1550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9" name="Google Shape;1699;p2"/>
              <p:cNvSpPr/>
              <p:nvPr/>
            </p:nvSpPr>
            <p:spPr>
              <a:xfrm>
                <a:off x="952075" y="1550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0" name="Google Shape;1700;p2"/>
              <p:cNvSpPr/>
              <p:nvPr/>
            </p:nvSpPr>
            <p:spPr>
              <a:xfrm>
                <a:off x="991825" y="1550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1" name="Google Shape;1701;p2"/>
              <p:cNvSpPr/>
              <p:nvPr/>
            </p:nvSpPr>
            <p:spPr>
              <a:xfrm>
                <a:off x="1031575" y="15504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1"/>
                    </a:moveTo>
                    <a:cubicBezTo>
                      <a:pt x="89" y="1"/>
                      <a:pt x="1" y="208"/>
                      <a:pt x="124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6" y="195"/>
                    </a:cubicBezTo>
                    <a:cubicBezTo>
                      <a:pt x="456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2" name="Google Shape;1702;p2"/>
              <p:cNvSpPr/>
              <p:nvPr/>
            </p:nvSpPr>
            <p:spPr>
              <a:xfrm>
                <a:off x="1071350" y="1550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6" y="1"/>
                      <a:pt x="0" y="208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3" name="Google Shape;1703;p2"/>
              <p:cNvSpPr/>
              <p:nvPr/>
            </p:nvSpPr>
            <p:spPr>
              <a:xfrm>
                <a:off x="1271775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4" name="Google Shape;1704;p2"/>
              <p:cNvSpPr/>
              <p:nvPr/>
            </p:nvSpPr>
            <p:spPr>
              <a:xfrm>
                <a:off x="1271775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3"/>
                      <a:pt x="87" y="389"/>
                      <a:pt x="194" y="389"/>
                    </a:cubicBezTo>
                    <a:cubicBezTo>
                      <a:pt x="300" y="389"/>
                      <a:pt x="388" y="303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5" name="Google Shape;1705;p2"/>
              <p:cNvSpPr/>
              <p:nvPr/>
            </p:nvSpPr>
            <p:spPr>
              <a:xfrm>
                <a:off x="1271775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6" name="Google Shape;1706;p2"/>
              <p:cNvSpPr/>
              <p:nvPr/>
            </p:nvSpPr>
            <p:spPr>
              <a:xfrm>
                <a:off x="1311525" y="12775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5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9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7" name="Google Shape;1707;p2"/>
              <p:cNvSpPr/>
              <p:nvPr/>
            </p:nvSpPr>
            <p:spPr>
              <a:xfrm>
                <a:off x="1271775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8" name="Google Shape;1708;p2"/>
              <p:cNvSpPr/>
              <p:nvPr/>
            </p:nvSpPr>
            <p:spPr>
              <a:xfrm>
                <a:off x="1311525" y="12434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5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8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9" name="Google Shape;1709;p2"/>
              <p:cNvSpPr/>
              <p:nvPr/>
            </p:nvSpPr>
            <p:spPr>
              <a:xfrm>
                <a:off x="1271775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8" y="301"/>
                      <a:pt x="388" y="193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0" name="Google Shape;1710;p2"/>
              <p:cNvSpPr/>
              <p:nvPr/>
            </p:nvSpPr>
            <p:spPr>
              <a:xfrm>
                <a:off x="1311525" y="1209400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5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1"/>
                      <a:pt x="87" y="387"/>
                      <a:pt x="195" y="387"/>
                    </a:cubicBezTo>
                    <a:cubicBezTo>
                      <a:pt x="301" y="387"/>
                      <a:pt x="387" y="301"/>
                      <a:pt x="387" y="193"/>
                    </a:cubicBezTo>
                    <a:cubicBezTo>
                      <a:pt x="387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1" name="Google Shape;1711;p2"/>
              <p:cNvSpPr/>
              <p:nvPr/>
            </p:nvSpPr>
            <p:spPr>
              <a:xfrm>
                <a:off x="1271775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8" y="301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2" name="Google Shape;1712;p2"/>
              <p:cNvSpPr/>
              <p:nvPr/>
            </p:nvSpPr>
            <p:spPr>
              <a:xfrm>
                <a:off x="1311525" y="117530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5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7"/>
                      <a:pt x="195" y="387"/>
                    </a:cubicBezTo>
                    <a:cubicBezTo>
                      <a:pt x="301" y="387"/>
                      <a:pt x="387" y="301"/>
                      <a:pt x="387" y="194"/>
                    </a:cubicBezTo>
                    <a:cubicBezTo>
                      <a:pt x="387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3" name="Google Shape;1713;p2"/>
              <p:cNvSpPr/>
              <p:nvPr/>
            </p:nvSpPr>
            <p:spPr>
              <a:xfrm>
                <a:off x="1351275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1"/>
                      <a:pt x="87" y="387"/>
                      <a:pt x="195" y="387"/>
                    </a:cubicBezTo>
                    <a:cubicBezTo>
                      <a:pt x="301" y="387"/>
                      <a:pt x="389" y="301"/>
                      <a:pt x="389" y="194"/>
                    </a:cubicBezTo>
                    <a:cubicBezTo>
                      <a:pt x="389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4" name="Google Shape;1714;p2"/>
              <p:cNvSpPr/>
              <p:nvPr/>
            </p:nvSpPr>
            <p:spPr>
              <a:xfrm>
                <a:off x="1271775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4" y="387"/>
                    </a:cubicBezTo>
                    <a:cubicBezTo>
                      <a:pt x="300" y="387"/>
                      <a:pt x="388" y="300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5" name="Google Shape;1715;p2"/>
              <p:cNvSpPr/>
              <p:nvPr/>
            </p:nvSpPr>
            <p:spPr>
              <a:xfrm>
                <a:off x="1311525" y="114120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5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5" y="387"/>
                    </a:cubicBezTo>
                    <a:cubicBezTo>
                      <a:pt x="301" y="387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6" name="Google Shape;1716;p2"/>
              <p:cNvSpPr/>
              <p:nvPr/>
            </p:nvSpPr>
            <p:spPr>
              <a:xfrm>
                <a:off x="1351275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5" y="387"/>
                    </a:cubicBezTo>
                    <a:cubicBezTo>
                      <a:pt x="301" y="387"/>
                      <a:pt x="389" y="300"/>
                      <a:pt x="389" y="194"/>
                    </a:cubicBezTo>
                    <a:cubicBezTo>
                      <a:pt x="389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7" name="Google Shape;1717;p2"/>
              <p:cNvSpPr/>
              <p:nvPr/>
            </p:nvSpPr>
            <p:spPr>
              <a:xfrm>
                <a:off x="1271775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8" name="Google Shape;1718;p2"/>
              <p:cNvSpPr/>
              <p:nvPr/>
            </p:nvSpPr>
            <p:spPr>
              <a:xfrm>
                <a:off x="1311525" y="11070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5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9" name="Google Shape;1719;p2"/>
              <p:cNvSpPr/>
              <p:nvPr/>
            </p:nvSpPr>
            <p:spPr>
              <a:xfrm>
                <a:off x="1351275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5" y="389"/>
                    </a:cubicBezTo>
                    <a:cubicBezTo>
                      <a:pt x="301" y="389"/>
                      <a:pt x="389" y="301"/>
                      <a:pt x="389" y="195"/>
                    </a:cubicBezTo>
                    <a:cubicBezTo>
                      <a:pt x="389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0" name="Google Shape;1720;p2"/>
              <p:cNvSpPr/>
              <p:nvPr/>
            </p:nvSpPr>
            <p:spPr>
              <a:xfrm>
                <a:off x="1271775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1" name="Google Shape;1721;p2"/>
              <p:cNvSpPr/>
              <p:nvPr/>
            </p:nvSpPr>
            <p:spPr>
              <a:xfrm>
                <a:off x="1311525" y="10729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5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2" name="Google Shape;1722;p2"/>
              <p:cNvSpPr/>
              <p:nvPr/>
            </p:nvSpPr>
            <p:spPr>
              <a:xfrm>
                <a:off x="1351275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5" y="389"/>
                    </a:cubicBezTo>
                    <a:cubicBezTo>
                      <a:pt x="301" y="389"/>
                      <a:pt x="389" y="301"/>
                      <a:pt x="389" y="195"/>
                    </a:cubicBezTo>
                    <a:cubicBezTo>
                      <a:pt x="389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3" name="Google Shape;1723;p2"/>
              <p:cNvSpPr/>
              <p:nvPr/>
            </p:nvSpPr>
            <p:spPr>
              <a:xfrm>
                <a:off x="1271775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8"/>
                      <a:pt x="194" y="388"/>
                    </a:cubicBezTo>
                    <a:cubicBezTo>
                      <a:pt x="300" y="388"/>
                      <a:pt x="388" y="301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4" name="Google Shape;1724;p2"/>
              <p:cNvSpPr/>
              <p:nvPr/>
            </p:nvSpPr>
            <p:spPr>
              <a:xfrm>
                <a:off x="1311525" y="10388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8"/>
                      <a:pt x="195" y="388"/>
                    </a:cubicBezTo>
                    <a:cubicBezTo>
                      <a:pt x="301" y="388"/>
                      <a:pt x="387" y="301"/>
                      <a:pt x="387" y="194"/>
                    </a:cubicBezTo>
                    <a:cubicBezTo>
                      <a:pt x="387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5" name="Google Shape;1725;p2"/>
              <p:cNvSpPr/>
              <p:nvPr/>
            </p:nvSpPr>
            <p:spPr>
              <a:xfrm>
                <a:off x="1351275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1"/>
                      <a:pt x="87" y="388"/>
                      <a:pt x="195" y="388"/>
                    </a:cubicBezTo>
                    <a:cubicBezTo>
                      <a:pt x="301" y="388"/>
                      <a:pt x="389" y="301"/>
                      <a:pt x="389" y="194"/>
                    </a:cubicBezTo>
                    <a:cubicBezTo>
                      <a:pt x="389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6" name="Google Shape;1726;p2"/>
              <p:cNvSpPr/>
              <p:nvPr/>
            </p:nvSpPr>
            <p:spPr>
              <a:xfrm>
                <a:off x="1271775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8"/>
                      <a:pt x="194" y="388"/>
                    </a:cubicBezTo>
                    <a:cubicBezTo>
                      <a:pt x="300" y="388"/>
                      <a:pt x="388" y="300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7" name="Google Shape;1727;p2"/>
              <p:cNvSpPr/>
              <p:nvPr/>
            </p:nvSpPr>
            <p:spPr>
              <a:xfrm>
                <a:off x="1311525" y="10047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8"/>
                      <a:pt x="195" y="388"/>
                    </a:cubicBezTo>
                    <a:cubicBezTo>
                      <a:pt x="301" y="388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8" name="Google Shape;1728;p2"/>
              <p:cNvSpPr/>
              <p:nvPr/>
            </p:nvSpPr>
            <p:spPr>
              <a:xfrm>
                <a:off x="1351275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8"/>
                      <a:pt x="195" y="388"/>
                    </a:cubicBezTo>
                    <a:cubicBezTo>
                      <a:pt x="301" y="388"/>
                      <a:pt x="389" y="300"/>
                      <a:pt x="389" y="194"/>
                    </a:cubicBezTo>
                    <a:cubicBezTo>
                      <a:pt x="389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9" name="Google Shape;1729;p2"/>
              <p:cNvSpPr/>
              <p:nvPr/>
            </p:nvSpPr>
            <p:spPr>
              <a:xfrm>
                <a:off x="1271775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0" name="Google Shape;1730;p2"/>
              <p:cNvSpPr/>
              <p:nvPr/>
            </p:nvSpPr>
            <p:spPr>
              <a:xfrm>
                <a:off x="1311525" y="9706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5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1" name="Google Shape;1731;p2"/>
              <p:cNvSpPr/>
              <p:nvPr/>
            </p:nvSpPr>
            <p:spPr>
              <a:xfrm>
                <a:off x="1271775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2" name="Google Shape;1732;p2"/>
              <p:cNvSpPr/>
              <p:nvPr/>
            </p:nvSpPr>
            <p:spPr>
              <a:xfrm>
                <a:off x="1311525" y="9365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2"/>
                      <a:pt x="87" y="389"/>
                      <a:pt x="195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3" name="Google Shape;1733;p2"/>
              <p:cNvSpPr/>
              <p:nvPr/>
            </p:nvSpPr>
            <p:spPr>
              <a:xfrm>
                <a:off x="1271775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4" name="Google Shape;1734;p2"/>
              <p:cNvSpPr/>
              <p:nvPr/>
            </p:nvSpPr>
            <p:spPr>
              <a:xfrm>
                <a:off x="1311525" y="9024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5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5" name="Google Shape;1735;p2"/>
              <p:cNvSpPr/>
              <p:nvPr/>
            </p:nvSpPr>
            <p:spPr>
              <a:xfrm>
                <a:off x="1271775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6" name="Google Shape;1736;p2"/>
              <p:cNvSpPr/>
              <p:nvPr/>
            </p:nvSpPr>
            <p:spPr>
              <a:xfrm>
                <a:off x="1311525" y="8683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5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8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7" name="Google Shape;1737;p2"/>
              <p:cNvSpPr/>
              <p:nvPr/>
            </p:nvSpPr>
            <p:spPr>
              <a:xfrm>
                <a:off x="1271775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8" name="Google Shape;1738;p2"/>
              <p:cNvSpPr/>
              <p:nvPr/>
            </p:nvSpPr>
            <p:spPr>
              <a:xfrm>
                <a:off x="1271775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8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8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39" name="Google Shape;1739;p2"/>
            <p:cNvSpPr/>
            <p:nvPr/>
          </p:nvSpPr>
          <p:spPr>
            <a:xfrm>
              <a:off x="-1328369" y="5766108"/>
              <a:ext cx="583024" cy="514169"/>
            </a:xfrm>
            <a:custGeom>
              <a:rect b="b" l="l" r="r" t="t"/>
              <a:pathLst>
                <a:path extrusionOk="0" h="8693" w="10037">
                  <a:moveTo>
                    <a:pt x="2509" y="1"/>
                  </a:moveTo>
                  <a:lnTo>
                    <a:pt x="0" y="4347"/>
                  </a:lnTo>
                  <a:lnTo>
                    <a:pt x="2509" y="8693"/>
                  </a:lnTo>
                  <a:lnTo>
                    <a:pt x="7526" y="8693"/>
                  </a:lnTo>
                  <a:lnTo>
                    <a:pt x="10037" y="4347"/>
                  </a:lnTo>
                  <a:lnTo>
                    <a:pt x="75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2"/>
            <p:cNvSpPr/>
            <p:nvPr/>
          </p:nvSpPr>
          <p:spPr>
            <a:xfrm>
              <a:off x="-1504031" y="5587777"/>
              <a:ext cx="1634118" cy="1458991"/>
            </a:xfrm>
            <a:custGeom>
              <a:rect b="b" l="l" r="r" t="t"/>
              <a:pathLst>
                <a:path extrusionOk="0" h="24667" w="28132">
                  <a:moveTo>
                    <a:pt x="14066" y="424"/>
                  </a:moveTo>
                  <a:lnTo>
                    <a:pt x="27770" y="24457"/>
                  </a:lnTo>
                  <a:lnTo>
                    <a:pt x="359" y="24457"/>
                  </a:lnTo>
                  <a:lnTo>
                    <a:pt x="14066" y="424"/>
                  </a:lnTo>
                  <a:close/>
                  <a:moveTo>
                    <a:pt x="14066" y="1"/>
                  </a:moveTo>
                  <a:lnTo>
                    <a:pt x="88" y="24511"/>
                  </a:lnTo>
                  <a:lnTo>
                    <a:pt x="0" y="24667"/>
                  </a:lnTo>
                  <a:lnTo>
                    <a:pt x="28131" y="24667"/>
                  </a:lnTo>
                  <a:lnTo>
                    <a:pt x="14066" y="1"/>
                  </a:ln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2"/>
            <p:cNvSpPr/>
            <p:nvPr/>
          </p:nvSpPr>
          <p:spPr>
            <a:xfrm>
              <a:off x="-650176" y="6119044"/>
              <a:ext cx="1634118" cy="1458991"/>
            </a:xfrm>
            <a:custGeom>
              <a:rect b="b" l="l" r="r" t="t"/>
              <a:pathLst>
                <a:path extrusionOk="0" h="24667" w="28132">
                  <a:moveTo>
                    <a:pt x="14067" y="423"/>
                  </a:moveTo>
                  <a:lnTo>
                    <a:pt x="27772" y="24458"/>
                  </a:lnTo>
                  <a:lnTo>
                    <a:pt x="361" y="24458"/>
                  </a:lnTo>
                  <a:lnTo>
                    <a:pt x="14067" y="423"/>
                  </a:lnTo>
                  <a:close/>
                  <a:moveTo>
                    <a:pt x="14067" y="0"/>
                  </a:moveTo>
                  <a:lnTo>
                    <a:pt x="90" y="24510"/>
                  </a:lnTo>
                  <a:lnTo>
                    <a:pt x="0" y="24666"/>
                  </a:lnTo>
                  <a:lnTo>
                    <a:pt x="28131" y="24666"/>
                  </a:lnTo>
                  <a:lnTo>
                    <a:pt x="14067" y="0"/>
                  </a:ln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2"/>
            <p:cNvSpPr/>
            <p:nvPr/>
          </p:nvSpPr>
          <p:spPr>
            <a:xfrm>
              <a:off x="-1824425" y="1937582"/>
              <a:ext cx="1173061" cy="1034357"/>
            </a:xfrm>
            <a:custGeom>
              <a:rect b="b" l="l" r="r" t="t"/>
              <a:pathLst>
                <a:path extrusionOk="0" h="18546" w="21416">
                  <a:moveTo>
                    <a:pt x="15940" y="210"/>
                  </a:moveTo>
                  <a:lnTo>
                    <a:pt x="21173" y="9273"/>
                  </a:lnTo>
                  <a:lnTo>
                    <a:pt x="15940" y="18336"/>
                  </a:lnTo>
                  <a:lnTo>
                    <a:pt x="5475" y="18336"/>
                  </a:lnTo>
                  <a:lnTo>
                    <a:pt x="242" y="9273"/>
                  </a:lnTo>
                  <a:lnTo>
                    <a:pt x="5475" y="210"/>
                  </a:lnTo>
                  <a:close/>
                  <a:moveTo>
                    <a:pt x="5355" y="0"/>
                  </a:moveTo>
                  <a:lnTo>
                    <a:pt x="1" y="9273"/>
                  </a:lnTo>
                  <a:lnTo>
                    <a:pt x="5325" y="18494"/>
                  </a:lnTo>
                  <a:lnTo>
                    <a:pt x="5355" y="18545"/>
                  </a:lnTo>
                  <a:lnTo>
                    <a:pt x="16061" y="18545"/>
                  </a:lnTo>
                  <a:lnTo>
                    <a:pt x="21415" y="9273"/>
                  </a:lnTo>
                  <a:lnTo>
                    <a:pt x="16092" y="53"/>
                  </a:lnTo>
                  <a:lnTo>
                    <a:pt x="16061" y="0"/>
                  </a:ln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-616182" y="2973751"/>
              <a:ext cx="362775" cy="336643"/>
            </a:xfrm>
            <a:custGeom>
              <a:rect b="b" l="l" r="r" t="t"/>
              <a:pathLst>
                <a:path extrusionOk="0" h="6036" w="6623">
                  <a:moveTo>
                    <a:pt x="3311" y="1"/>
                  </a:moveTo>
                  <a:cubicBezTo>
                    <a:pt x="2539" y="1"/>
                    <a:pt x="1767" y="295"/>
                    <a:pt x="1178" y="884"/>
                  </a:cubicBezTo>
                  <a:cubicBezTo>
                    <a:pt x="0" y="2064"/>
                    <a:pt x="0" y="3974"/>
                    <a:pt x="1178" y="5151"/>
                  </a:cubicBezTo>
                  <a:cubicBezTo>
                    <a:pt x="1767" y="5741"/>
                    <a:pt x="2539" y="6036"/>
                    <a:pt x="3311" y="6036"/>
                  </a:cubicBezTo>
                  <a:cubicBezTo>
                    <a:pt x="4084" y="6036"/>
                    <a:pt x="4856" y="5741"/>
                    <a:pt x="5445" y="5151"/>
                  </a:cubicBezTo>
                  <a:cubicBezTo>
                    <a:pt x="6623" y="3974"/>
                    <a:pt x="6623" y="2064"/>
                    <a:pt x="5445" y="884"/>
                  </a:cubicBezTo>
                  <a:cubicBezTo>
                    <a:pt x="4856" y="295"/>
                    <a:pt x="4084" y="1"/>
                    <a:pt x="3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44" name="Google Shape;1744;p2"/>
            <p:cNvGrpSpPr/>
            <p:nvPr/>
          </p:nvGrpSpPr>
          <p:grpSpPr>
            <a:xfrm>
              <a:off x="-671897" y="3996978"/>
              <a:ext cx="1335415" cy="1259064"/>
              <a:chOff x="2113525" y="2880575"/>
              <a:chExt cx="609500" cy="564375"/>
            </a:xfrm>
          </p:grpSpPr>
          <p:sp>
            <p:nvSpPr>
              <p:cNvPr id="1745" name="Google Shape;1745;p2"/>
              <p:cNvSpPr/>
              <p:nvPr/>
            </p:nvSpPr>
            <p:spPr>
              <a:xfrm>
                <a:off x="2159100" y="3015125"/>
                <a:ext cx="58125" cy="55900"/>
              </a:xfrm>
              <a:custGeom>
                <a:rect b="b" l="l" r="r" t="t"/>
                <a:pathLst>
                  <a:path extrusionOk="0" h="2236" w="2325">
                    <a:moveTo>
                      <a:pt x="1206" y="0"/>
                    </a:moveTo>
                    <a:cubicBezTo>
                      <a:pt x="754" y="0"/>
                      <a:pt x="347" y="271"/>
                      <a:pt x="174" y="690"/>
                    </a:cubicBezTo>
                    <a:cubicBezTo>
                      <a:pt x="1" y="1107"/>
                      <a:pt x="96" y="1589"/>
                      <a:pt x="416" y="1907"/>
                    </a:cubicBezTo>
                    <a:cubicBezTo>
                      <a:pt x="630" y="2121"/>
                      <a:pt x="916" y="2235"/>
                      <a:pt x="1207" y="2235"/>
                    </a:cubicBezTo>
                    <a:cubicBezTo>
                      <a:pt x="1351" y="2235"/>
                      <a:pt x="1496" y="2207"/>
                      <a:pt x="1634" y="2150"/>
                    </a:cubicBezTo>
                    <a:cubicBezTo>
                      <a:pt x="2052" y="1977"/>
                      <a:pt x="2325" y="1569"/>
                      <a:pt x="2325" y="1117"/>
                    </a:cubicBezTo>
                    <a:cubicBezTo>
                      <a:pt x="2325" y="500"/>
                      <a:pt x="1823" y="0"/>
                      <a:pt x="1206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6" name="Google Shape;1746;p2"/>
              <p:cNvSpPr/>
              <p:nvPr/>
            </p:nvSpPr>
            <p:spPr>
              <a:xfrm>
                <a:off x="2113525" y="2967325"/>
                <a:ext cx="151450" cy="151450"/>
              </a:xfrm>
              <a:custGeom>
                <a:rect b="b" l="l" r="r" t="t"/>
                <a:pathLst>
                  <a:path extrusionOk="0" h="6058" w="6058">
                    <a:moveTo>
                      <a:pt x="3029" y="210"/>
                    </a:moveTo>
                    <a:cubicBezTo>
                      <a:pt x="4583" y="210"/>
                      <a:pt x="5849" y="1476"/>
                      <a:pt x="5849" y="3029"/>
                    </a:cubicBezTo>
                    <a:cubicBezTo>
                      <a:pt x="5849" y="4583"/>
                      <a:pt x="4583" y="5849"/>
                      <a:pt x="3029" y="5849"/>
                    </a:cubicBezTo>
                    <a:cubicBezTo>
                      <a:pt x="1474" y="5849"/>
                      <a:pt x="210" y="4583"/>
                      <a:pt x="210" y="3029"/>
                    </a:cubicBezTo>
                    <a:cubicBezTo>
                      <a:pt x="210" y="1476"/>
                      <a:pt x="1475" y="210"/>
                      <a:pt x="3029" y="210"/>
                    </a:cubicBezTo>
                    <a:close/>
                    <a:moveTo>
                      <a:pt x="3029" y="1"/>
                    </a:moveTo>
                    <a:cubicBezTo>
                      <a:pt x="1359" y="1"/>
                      <a:pt x="0" y="1359"/>
                      <a:pt x="0" y="3029"/>
                    </a:cubicBezTo>
                    <a:cubicBezTo>
                      <a:pt x="0" y="4700"/>
                      <a:pt x="1359" y="6058"/>
                      <a:pt x="3029" y="6058"/>
                    </a:cubicBezTo>
                    <a:cubicBezTo>
                      <a:pt x="4700" y="6058"/>
                      <a:pt x="6058" y="4700"/>
                      <a:pt x="6058" y="3029"/>
                    </a:cubicBezTo>
                    <a:cubicBezTo>
                      <a:pt x="6058" y="1360"/>
                      <a:pt x="4700" y="1"/>
                      <a:pt x="302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7" name="Google Shape;1747;p2"/>
              <p:cNvSpPr/>
              <p:nvPr/>
            </p:nvSpPr>
            <p:spPr>
              <a:xfrm>
                <a:off x="2158650" y="2880575"/>
                <a:ext cx="564375" cy="564375"/>
              </a:xfrm>
              <a:custGeom>
                <a:rect b="b" l="l" r="r" t="t"/>
                <a:pathLst>
                  <a:path extrusionOk="0" h="22575" w="22575">
                    <a:moveTo>
                      <a:pt x="11288" y="210"/>
                    </a:moveTo>
                    <a:cubicBezTo>
                      <a:pt x="17395" y="210"/>
                      <a:pt x="22366" y="5181"/>
                      <a:pt x="22366" y="11289"/>
                    </a:cubicBezTo>
                    <a:cubicBezTo>
                      <a:pt x="22366" y="17397"/>
                      <a:pt x="17397" y="22367"/>
                      <a:pt x="11288" y="22367"/>
                    </a:cubicBezTo>
                    <a:cubicBezTo>
                      <a:pt x="5179" y="22367"/>
                      <a:pt x="210" y="17397"/>
                      <a:pt x="210" y="11288"/>
                    </a:cubicBezTo>
                    <a:cubicBezTo>
                      <a:pt x="210" y="5181"/>
                      <a:pt x="5179" y="210"/>
                      <a:pt x="11288" y="210"/>
                    </a:cubicBezTo>
                    <a:close/>
                    <a:moveTo>
                      <a:pt x="11288" y="1"/>
                    </a:moveTo>
                    <a:cubicBezTo>
                      <a:pt x="5064" y="1"/>
                      <a:pt x="1" y="5064"/>
                      <a:pt x="1" y="11288"/>
                    </a:cubicBezTo>
                    <a:cubicBezTo>
                      <a:pt x="1" y="17512"/>
                      <a:pt x="5064" y="22575"/>
                      <a:pt x="11288" y="22575"/>
                    </a:cubicBezTo>
                    <a:cubicBezTo>
                      <a:pt x="17512" y="22575"/>
                      <a:pt x="22575" y="17512"/>
                      <a:pt x="22575" y="11288"/>
                    </a:cubicBezTo>
                    <a:cubicBezTo>
                      <a:pt x="22575" y="5064"/>
                      <a:pt x="17512" y="1"/>
                      <a:pt x="112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8" name="Google Shape;1748;p2"/>
              <p:cNvSpPr/>
              <p:nvPr/>
            </p:nvSpPr>
            <p:spPr>
              <a:xfrm>
                <a:off x="2542800" y="2882550"/>
                <a:ext cx="55925" cy="55925"/>
              </a:xfrm>
              <a:custGeom>
                <a:rect b="b" l="l" r="r" t="t"/>
                <a:pathLst>
                  <a:path extrusionOk="0" h="2237" w="2237">
                    <a:moveTo>
                      <a:pt x="1118" y="1"/>
                    </a:moveTo>
                    <a:cubicBezTo>
                      <a:pt x="501" y="1"/>
                      <a:pt x="1" y="501"/>
                      <a:pt x="1" y="1118"/>
                    </a:cubicBezTo>
                    <a:cubicBezTo>
                      <a:pt x="1" y="1736"/>
                      <a:pt x="501" y="2237"/>
                      <a:pt x="1118" y="2237"/>
                    </a:cubicBezTo>
                    <a:cubicBezTo>
                      <a:pt x="1737" y="2237"/>
                      <a:pt x="2237" y="1736"/>
                      <a:pt x="2237" y="1118"/>
                    </a:cubicBezTo>
                    <a:cubicBezTo>
                      <a:pt x="2237" y="501"/>
                      <a:pt x="1737" y="1"/>
                      <a:pt x="11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9" name="Google Shape;1749;p2"/>
            <p:cNvGrpSpPr/>
            <p:nvPr/>
          </p:nvGrpSpPr>
          <p:grpSpPr>
            <a:xfrm>
              <a:off x="-1265956" y="2449024"/>
              <a:ext cx="458274" cy="2736757"/>
              <a:chOff x="1037125" y="2236325"/>
              <a:chExt cx="149100" cy="874475"/>
            </a:xfrm>
          </p:grpSpPr>
          <p:sp>
            <p:nvSpPr>
              <p:cNvPr id="1750" name="Google Shape;1750;p2"/>
              <p:cNvSpPr/>
              <p:nvPr/>
            </p:nvSpPr>
            <p:spPr>
              <a:xfrm>
                <a:off x="1171575" y="2471400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1" y="503"/>
                      <a:pt x="335" y="503"/>
                    </a:cubicBezTo>
                    <a:cubicBezTo>
                      <a:pt x="473" y="502"/>
                      <a:pt x="586" y="389"/>
                      <a:pt x="586" y="251"/>
                    </a:cubicBezTo>
                    <a:cubicBezTo>
                      <a:pt x="586" y="101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1" name="Google Shape;1751;p2"/>
              <p:cNvSpPr/>
              <p:nvPr/>
            </p:nvSpPr>
            <p:spPr>
              <a:xfrm>
                <a:off x="1171575" y="2549750"/>
                <a:ext cx="14650" cy="12575"/>
              </a:xfrm>
              <a:custGeom>
                <a:rect b="b" l="l" r="r" t="t"/>
                <a:pathLst>
                  <a:path extrusionOk="0" h="503" w="586">
                    <a:moveTo>
                      <a:pt x="334" y="0"/>
                    </a:moveTo>
                    <a:cubicBezTo>
                      <a:pt x="272" y="0"/>
                      <a:pt x="209" y="23"/>
                      <a:pt x="158" y="75"/>
                    </a:cubicBezTo>
                    <a:cubicBezTo>
                      <a:pt x="0" y="233"/>
                      <a:pt x="113" y="502"/>
                      <a:pt x="335" y="502"/>
                    </a:cubicBezTo>
                    <a:cubicBezTo>
                      <a:pt x="473" y="502"/>
                      <a:pt x="586" y="390"/>
                      <a:pt x="586" y="252"/>
                    </a:cubicBezTo>
                    <a:cubicBezTo>
                      <a:pt x="586" y="101"/>
                      <a:pt x="462" y="0"/>
                      <a:pt x="33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2" name="Google Shape;1752;p2"/>
              <p:cNvSpPr/>
              <p:nvPr/>
            </p:nvSpPr>
            <p:spPr>
              <a:xfrm>
                <a:off x="1171575" y="2628100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3" y="503"/>
                      <a:pt x="335" y="503"/>
                    </a:cubicBezTo>
                    <a:cubicBezTo>
                      <a:pt x="473" y="503"/>
                      <a:pt x="586" y="391"/>
                      <a:pt x="586" y="251"/>
                    </a:cubicBezTo>
                    <a:cubicBezTo>
                      <a:pt x="586" y="101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3" name="Google Shape;1753;p2"/>
              <p:cNvSpPr/>
              <p:nvPr/>
            </p:nvSpPr>
            <p:spPr>
              <a:xfrm>
                <a:off x="1171575" y="2706475"/>
                <a:ext cx="14650" cy="12550"/>
              </a:xfrm>
              <a:custGeom>
                <a:rect b="b" l="l" r="r" t="t"/>
                <a:pathLst>
                  <a:path extrusionOk="0" h="502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3" y="501"/>
                      <a:pt x="335" y="501"/>
                    </a:cubicBezTo>
                    <a:cubicBezTo>
                      <a:pt x="473" y="501"/>
                      <a:pt x="586" y="389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4" name="Google Shape;1754;p2"/>
              <p:cNvSpPr/>
              <p:nvPr/>
            </p:nvSpPr>
            <p:spPr>
              <a:xfrm>
                <a:off x="1171575" y="2784825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3" y="1"/>
                    </a:moveTo>
                    <a:cubicBezTo>
                      <a:pt x="272" y="1"/>
                      <a:pt x="209" y="24"/>
                      <a:pt x="158" y="75"/>
                    </a:cubicBezTo>
                    <a:cubicBezTo>
                      <a:pt x="0" y="232"/>
                      <a:pt x="111" y="504"/>
                      <a:pt x="335" y="504"/>
                    </a:cubicBezTo>
                    <a:cubicBezTo>
                      <a:pt x="473" y="504"/>
                      <a:pt x="586" y="390"/>
                      <a:pt x="586" y="252"/>
                    </a:cubicBezTo>
                    <a:cubicBezTo>
                      <a:pt x="586" y="101"/>
                      <a:pt x="462" y="1"/>
                      <a:pt x="33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5" name="Google Shape;1755;p2"/>
              <p:cNvSpPr/>
              <p:nvPr/>
            </p:nvSpPr>
            <p:spPr>
              <a:xfrm>
                <a:off x="1104350" y="2471400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2" y="503"/>
                      <a:pt x="335" y="503"/>
                    </a:cubicBezTo>
                    <a:cubicBezTo>
                      <a:pt x="475" y="503"/>
                      <a:pt x="587" y="389"/>
                      <a:pt x="587" y="251"/>
                    </a:cubicBezTo>
                    <a:cubicBezTo>
                      <a:pt x="587" y="101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6" name="Google Shape;1756;p2"/>
              <p:cNvSpPr/>
              <p:nvPr/>
            </p:nvSpPr>
            <p:spPr>
              <a:xfrm>
                <a:off x="1104350" y="2549750"/>
                <a:ext cx="14675" cy="12575"/>
              </a:xfrm>
              <a:custGeom>
                <a:rect b="b" l="l" r="r" t="t"/>
                <a:pathLst>
                  <a:path extrusionOk="0" h="503" w="587">
                    <a:moveTo>
                      <a:pt x="334" y="0"/>
                    </a:moveTo>
                    <a:cubicBezTo>
                      <a:pt x="272" y="0"/>
                      <a:pt x="209" y="23"/>
                      <a:pt x="158" y="75"/>
                    </a:cubicBezTo>
                    <a:cubicBezTo>
                      <a:pt x="0" y="233"/>
                      <a:pt x="112" y="502"/>
                      <a:pt x="335" y="502"/>
                    </a:cubicBezTo>
                    <a:cubicBezTo>
                      <a:pt x="475" y="502"/>
                      <a:pt x="587" y="390"/>
                      <a:pt x="587" y="252"/>
                    </a:cubicBezTo>
                    <a:cubicBezTo>
                      <a:pt x="587" y="101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7" name="Google Shape;1757;p2"/>
              <p:cNvSpPr/>
              <p:nvPr/>
            </p:nvSpPr>
            <p:spPr>
              <a:xfrm>
                <a:off x="1104350" y="2628100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2" y="503"/>
                      <a:pt x="335" y="503"/>
                    </a:cubicBezTo>
                    <a:cubicBezTo>
                      <a:pt x="475" y="503"/>
                      <a:pt x="587" y="391"/>
                      <a:pt x="587" y="251"/>
                    </a:cubicBezTo>
                    <a:cubicBezTo>
                      <a:pt x="587" y="101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8" name="Google Shape;1758;p2"/>
              <p:cNvSpPr/>
              <p:nvPr/>
            </p:nvSpPr>
            <p:spPr>
              <a:xfrm>
                <a:off x="1104350" y="2706475"/>
                <a:ext cx="14675" cy="12550"/>
              </a:xfrm>
              <a:custGeom>
                <a:rect b="b" l="l" r="r" t="t"/>
                <a:pathLst>
                  <a:path extrusionOk="0" h="502" w="587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2" y="501"/>
                      <a:pt x="335" y="501"/>
                    </a:cubicBezTo>
                    <a:cubicBezTo>
                      <a:pt x="475" y="501"/>
                      <a:pt x="587" y="389"/>
                      <a:pt x="587" y="251"/>
                    </a:cubicBezTo>
                    <a:cubicBezTo>
                      <a:pt x="587" y="100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9" name="Google Shape;1759;p2"/>
              <p:cNvSpPr/>
              <p:nvPr/>
            </p:nvSpPr>
            <p:spPr>
              <a:xfrm>
                <a:off x="1104350" y="2784825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1"/>
                    </a:moveTo>
                    <a:cubicBezTo>
                      <a:pt x="272" y="1"/>
                      <a:pt x="209" y="24"/>
                      <a:pt x="158" y="75"/>
                    </a:cubicBezTo>
                    <a:cubicBezTo>
                      <a:pt x="0" y="232"/>
                      <a:pt x="112" y="504"/>
                      <a:pt x="335" y="504"/>
                    </a:cubicBezTo>
                    <a:cubicBezTo>
                      <a:pt x="475" y="504"/>
                      <a:pt x="587" y="390"/>
                      <a:pt x="587" y="252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0" name="Google Shape;1760;p2"/>
              <p:cNvSpPr/>
              <p:nvPr/>
            </p:nvSpPr>
            <p:spPr>
              <a:xfrm>
                <a:off x="1037125" y="2471400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0"/>
                    </a:moveTo>
                    <a:cubicBezTo>
                      <a:pt x="273" y="0"/>
                      <a:pt x="210" y="23"/>
                      <a:pt x="159" y="74"/>
                    </a:cubicBezTo>
                    <a:cubicBezTo>
                      <a:pt x="0" y="232"/>
                      <a:pt x="112" y="503"/>
                      <a:pt x="337" y="503"/>
                    </a:cubicBezTo>
                    <a:cubicBezTo>
                      <a:pt x="475" y="503"/>
                      <a:pt x="587" y="389"/>
                      <a:pt x="587" y="251"/>
                    </a:cubicBezTo>
                    <a:cubicBezTo>
                      <a:pt x="587" y="101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1" name="Google Shape;1761;p2"/>
              <p:cNvSpPr/>
              <p:nvPr/>
            </p:nvSpPr>
            <p:spPr>
              <a:xfrm>
                <a:off x="1037125" y="2549750"/>
                <a:ext cx="14675" cy="12575"/>
              </a:xfrm>
              <a:custGeom>
                <a:rect b="b" l="l" r="r" t="t"/>
                <a:pathLst>
                  <a:path extrusionOk="0" h="503" w="587">
                    <a:moveTo>
                      <a:pt x="335" y="0"/>
                    </a:moveTo>
                    <a:cubicBezTo>
                      <a:pt x="273" y="0"/>
                      <a:pt x="210" y="23"/>
                      <a:pt x="159" y="75"/>
                    </a:cubicBezTo>
                    <a:cubicBezTo>
                      <a:pt x="0" y="233"/>
                      <a:pt x="112" y="502"/>
                      <a:pt x="337" y="502"/>
                    </a:cubicBezTo>
                    <a:cubicBezTo>
                      <a:pt x="475" y="502"/>
                      <a:pt x="587" y="390"/>
                      <a:pt x="587" y="252"/>
                    </a:cubicBezTo>
                    <a:cubicBezTo>
                      <a:pt x="587" y="101"/>
                      <a:pt x="464" y="0"/>
                      <a:pt x="33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2" name="Google Shape;1762;p2"/>
              <p:cNvSpPr/>
              <p:nvPr/>
            </p:nvSpPr>
            <p:spPr>
              <a:xfrm>
                <a:off x="1037150" y="2628100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1" y="232"/>
                      <a:pt x="113" y="503"/>
                      <a:pt x="336" y="503"/>
                    </a:cubicBezTo>
                    <a:cubicBezTo>
                      <a:pt x="474" y="503"/>
                      <a:pt x="586" y="391"/>
                      <a:pt x="586" y="251"/>
                    </a:cubicBezTo>
                    <a:cubicBezTo>
                      <a:pt x="586" y="101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3" name="Google Shape;1763;p2"/>
              <p:cNvSpPr/>
              <p:nvPr/>
            </p:nvSpPr>
            <p:spPr>
              <a:xfrm>
                <a:off x="1037150" y="2706475"/>
                <a:ext cx="14650" cy="12550"/>
              </a:xfrm>
              <a:custGeom>
                <a:rect b="b" l="l" r="r" t="t"/>
                <a:pathLst>
                  <a:path extrusionOk="0" h="502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1" y="232"/>
                      <a:pt x="113" y="501"/>
                      <a:pt x="336" y="501"/>
                    </a:cubicBezTo>
                    <a:cubicBezTo>
                      <a:pt x="474" y="501"/>
                      <a:pt x="586" y="389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4" name="Google Shape;1764;p2"/>
              <p:cNvSpPr/>
              <p:nvPr/>
            </p:nvSpPr>
            <p:spPr>
              <a:xfrm>
                <a:off x="1171575" y="2236325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3" y="1"/>
                    </a:moveTo>
                    <a:cubicBezTo>
                      <a:pt x="272" y="1"/>
                      <a:pt x="209" y="23"/>
                      <a:pt x="158" y="74"/>
                    </a:cubicBezTo>
                    <a:cubicBezTo>
                      <a:pt x="0" y="232"/>
                      <a:pt x="113" y="503"/>
                      <a:pt x="335" y="503"/>
                    </a:cubicBezTo>
                    <a:cubicBezTo>
                      <a:pt x="473" y="503"/>
                      <a:pt x="586" y="391"/>
                      <a:pt x="586" y="252"/>
                    </a:cubicBezTo>
                    <a:cubicBezTo>
                      <a:pt x="586" y="101"/>
                      <a:pt x="462" y="1"/>
                      <a:pt x="33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5" name="Google Shape;1765;p2"/>
              <p:cNvSpPr/>
              <p:nvPr/>
            </p:nvSpPr>
            <p:spPr>
              <a:xfrm>
                <a:off x="1171575" y="2314700"/>
                <a:ext cx="14650" cy="12550"/>
              </a:xfrm>
              <a:custGeom>
                <a:rect b="b" l="l" r="r" t="t"/>
                <a:pathLst>
                  <a:path extrusionOk="0" h="502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3" y="502"/>
                      <a:pt x="335" y="502"/>
                    </a:cubicBezTo>
                    <a:cubicBezTo>
                      <a:pt x="473" y="502"/>
                      <a:pt x="586" y="389"/>
                      <a:pt x="586" y="251"/>
                    </a:cubicBezTo>
                    <a:cubicBezTo>
                      <a:pt x="586" y="101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6" name="Google Shape;1766;p2"/>
              <p:cNvSpPr/>
              <p:nvPr/>
            </p:nvSpPr>
            <p:spPr>
              <a:xfrm>
                <a:off x="1171575" y="2393025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3" y="1"/>
                    </a:moveTo>
                    <a:cubicBezTo>
                      <a:pt x="271" y="1"/>
                      <a:pt x="209" y="23"/>
                      <a:pt x="158" y="74"/>
                    </a:cubicBezTo>
                    <a:cubicBezTo>
                      <a:pt x="0" y="233"/>
                      <a:pt x="111" y="503"/>
                      <a:pt x="335" y="503"/>
                    </a:cubicBezTo>
                    <a:cubicBezTo>
                      <a:pt x="473" y="503"/>
                      <a:pt x="586" y="391"/>
                      <a:pt x="586" y="253"/>
                    </a:cubicBezTo>
                    <a:cubicBezTo>
                      <a:pt x="586" y="101"/>
                      <a:pt x="462" y="1"/>
                      <a:pt x="33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7" name="Google Shape;1767;p2"/>
              <p:cNvSpPr/>
              <p:nvPr/>
            </p:nvSpPr>
            <p:spPr>
              <a:xfrm>
                <a:off x="1104350" y="2236325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1"/>
                    </a:moveTo>
                    <a:cubicBezTo>
                      <a:pt x="272" y="1"/>
                      <a:pt x="209" y="23"/>
                      <a:pt x="158" y="74"/>
                    </a:cubicBezTo>
                    <a:cubicBezTo>
                      <a:pt x="0" y="232"/>
                      <a:pt x="112" y="503"/>
                      <a:pt x="335" y="503"/>
                    </a:cubicBezTo>
                    <a:cubicBezTo>
                      <a:pt x="475" y="503"/>
                      <a:pt x="587" y="391"/>
                      <a:pt x="587" y="252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8" name="Google Shape;1768;p2"/>
              <p:cNvSpPr/>
              <p:nvPr/>
            </p:nvSpPr>
            <p:spPr>
              <a:xfrm>
                <a:off x="1104350" y="2314700"/>
                <a:ext cx="14675" cy="12550"/>
              </a:xfrm>
              <a:custGeom>
                <a:rect b="b" l="l" r="r" t="t"/>
                <a:pathLst>
                  <a:path extrusionOk="0" h="502" w="587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2" y="502"/>
                      <a:pt x="335" y="502"/>
                    </a:cubicBezTo>
                    <a:cubicBezTo>
                      <a:pt x="475" y="502"/>
                      <a:pt x="587" y="389"/>
                      <a:pt x="587" y="251"/>
                    </a:cubicBezTo>
                    <a:cubicBezTo>
                      <a:pt x="587" y="101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9" name="Google Shape;1769;p2"/>
              <p:cNvSpPr/>
              <p:nvPr/>
            </p:nvSpPr>
            <p:spPr>
              <a:xfrm>
                <a:off x="1104350" y="2393025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1"/>
                    </a:moveTo>
                    <a:cubicBezTo>
                      <a:pt x="272" y="1"/>
                      <a:pt x="209" y="23"/>
                      <a:pt x="158" y="74"/>
                    </a:cubicBezTo>
                    <a:cubicBezTo>
                      <a:pt x="0" y="233"/>
                      <a:pt x="112" y="503"/>
                      <a:pt x="335" y="503"/>
                    </a:cubicBezTo>
                    <a:cubicBezTo>
                      <a:pt x="475" y="503"/>
                      <a:pt x="587" y="391"/>
                      <a:pt x="587" y="253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0" name="Google Shape;1770;p2"/>
              <p:cNvSpPr/>
              <p:nvPr/>
            </p:nvSpPr>
            <p:spPr>
              <a:xfrm>
                <a:off x="1037150" y="2236325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3" y="1"/>
                    </a:moveTo>
                    <a:cubicBezTo>
                      <a:pt x="272" y="1"/>
                      <a:pt x="209" y="23"/>
                      <a:pt x="158" y="74"/>
                    </a:cubicBezTo>
                    <a:cubicBezTo>
                      <a:pt x="1" y="232"/>
                      <a:pt x="113" y="503"/>
                      <a:pt x="336" y="503"/>
                    </a:cubicBezTo>
                    <a:cubicBezTo>
                      <a:pt x="474" y="503"/>
                      <a:pt x="586" y="391"/>
                      <a:pt x="586" y="252"/>
                    </a:cubicBezTo>
                    <a:cubicBezTo>
                      <a:pt x="586" y="101"/>
                      <a:pt x="462" y="1"/>
                      <a:pt x="33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1" name="Google Shape;1771;p2"/>
              <p:cNvSpPr/>
              <p:nvPr/>
            </p:nvSpPr>
            <p:spPr>
              <a:xfrm>
                <a:off x="1037150" y="2314700"/>
                <a:ext cx="14650" cy="12550"/>
              </a:xfrm>
              <a:custGeom>
                <a:rect b="b" l="l" r="r" t="t"/>
                <a:pathLst>
                  <a:path extrusionOk="0" h="502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1" y="232"/>
                      <a:pt x="113" y="502"/>
                      <a:pt x="336" y="502"/>
                    </a:cubicBezTo>
                    <a:cubicBezTo>
                      <a:pt x="474" y="502"/>
                      <a:pt x="586" y="389"/>
                      <a:pt x="586" y="251"/>
                    </a:cubicBezTo>
                    <a:cubicBezTo>
                      <a:pt x="586" y="101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2" name="Google Shape;1772;p2"/>
              <p:cNvSpPr/>
              <p:nvPr/>
            </p:nvSpPr>
            <p:spPr>
              <a:xfrm>
                <a:off x="1037125" y="2393025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1"/>
                    </a:moveTo>
                    <a:cubicBezTo>
                      <a:pt x="273" y="1"/>
                      <a:pt x="210" y="23"/>
                      <a:pt x="159" y="74"/>
                    </a:cubicBezTo>
                    <a:cubicBezTo>
                      <a:pt x="0" y="233"/>
                      <a:pt x="112" y="503"/>
                      <a:pt x="337" y="503"/>
                    </a:cubicBezTo>
                    <a:cubicBezTo>
                      <a:pt x="475" y="503"/>
                      <a:pt x="587" y="391"/>
                      <a:pt x="587" y="253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3" name="Google Shape;1773;p2"/>
              <p:cNvSpPr/>
              <p:nvPr/>
            </p:nvSpPr>
            <p:spPr>
              <a:xfrm>
                <a:off x="1037125" y="2784825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1"/>
                    </a:moveTo>
                    <a:cubicBezTo>
                      <a:pt x="273" y="1"/>
                      <a:pt x="210" y="24"/>
                      <a:pt x="159" y="75"/>
                    </a:cubicBezTo>
                    <a:cubicBezTo>
                      <a:pt x="0" y="232"/>
                      <a:pt x="112" y="504"/>
                      <a:pt x="337" y="504"/>
                    </a:cubicBezTo>
                    <a:cubicBezTo>
                      <a:pt x="475" y="504"/>
                      <a:pt x="587" y="390"/>
                      <a:pt x="587" y="252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4" name="Google Shape;1774;p2"/>
              <p:cNvSpPr/>
              <p:nvPr/>
            </p:nvSpPr>
            <p:spPr>
              <a:xfrm>
                <a:off x="1171575" y="2863175"/>
                <a:ext cx="14650" cy="12575"/>
              </a:xfrm>
              <a:custGeom>
                <a:rect b="b" l="l" r="r" t="t"/>
                <a:pathLst>
                  <a:path extrusionOk="0" h="503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1" y="503"/>
                      <a:pt x="335" y="503"/>
                    </a:cubicBezTo>
                    <a:cubicBezTo>
                      <a:pt x="473" y="501"/>
                      <a:pt x="586" y="389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5" name="Google Shape;1775;p2"/>
              <p:cNvSpPr/>
              <p:nvPr/>
            </p:nvSpPr>
            <p:spPr>
              <a:xfrm>
                <a:off x="1171575" y="2941500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4" y="1"/>
                    </a:moveTo>
                    <a:cubicBezTo>
                      <a:pt x="272" y="1"/>
                      <a:pt x="209" y="24"/>
                      <a:pt x="158" y="76"/>
                    </a:cubicBezTo>
                    <a:cubicBezTo>
                      <a:pt x="0" y="233"/>
                      <a:pt x="113" y="503"/>
                      <a:pt x="335" y="503"/>
                    </a:cubicBezTo>
                    <a:cubicBezTo>
                      <a:pt x="473" y="503"/>
                      <a:pt x="586" y="391"/>
                      <a:pt x="586" y="253"/>
                    </a:cubicBezTo>
                    <a:cubicBezTo>
                      <a:pt x="586" y="101"/>
                      <a:pt x="462" y="1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6" name="Google Shape;1776;p2"/>
              <p:cNvSpPr/>
              <p:nvPr/>
            </p:nvSpPr>
            <p:spPr>
              <a:xfrm>
                <a:off x="1171575" y="3019875"/>
                <a:ext cx="14650" cy="12575"/>
              </a:xfrm>
              <a:custGeom>
                <a:rect b="b" l="l" r="r" t="t"/>
                <a:pathLst>
                  <a:path extrusionOk="0" h="503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3" y="503"/>
                      <a:pt x="335" y="503"/>
                    </a:cubicBezTo>
                    <a:cubicBezTo>
                      <a:pt x="473" y="503"/>
                      <a:pt x="586" y="391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7" name="Google Shape;1777;p2"/>
              <p:cNvSpPr/>
              <p:nvPr/>
            </p:nvSpPr>
            <p:spPr>
              <a:xfrm>
                <a:off x="1171575" y="3098250"/>
                <a:ext cx="14650" cy="12550"/>
              </a:xfrm>
              <a:custGeom>
                <a:rect b="b" l="l" r="r" t="t"/>
                <a:pathLst>
                  <a:path extrusionOk="0" h="502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1"/>
                      <a:pt x="113" y="501"/>
                      <a:pt x="335" y="501"/>
                    </a:cubicBezTo>
                    <a:cubicBezTo>
                      <a:pt x="473" y="501"/>
                      <a:pt x="586" y="389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8" name="Google Shape;1778;p2"/>
              <p:cNvSpPr/>
              <p:nvPr/>
            </p:nvSpPr>
            <p:spPr>
              <a:xfrm>
                <a:off x="1104350" y="2863175"/>
                <a:ext cx="14675" cy="12575"/>
              </a:xfrm>
              <a:custGeom>
                <a:rect b="b" l="l" r="r" t="t"/>
                <a:pathLst>
                  <a:path extrusionOk="0" h="503" w="587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2" y="503"/>
                      <a:pt x="335" y="503"/>
                    </a:cubicBezTo>
                    <a:cubicBezTo>
                      <a:pt x="475" y="503"/>
                      <a:pt x="587" y="389"/>
                      <a:pt x="587" y="251"/>
                    </a:cubicBezTo>
                    <a:cubicBezTo>
                      <a:pt x="587" y="100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9" name="Google Shape;1779;p2"/>
              <p:cNvSpPr/>
              <p:nvPr/>
            </p:nvSpPr>
            <p:spPr>
              <a:xfrm>
                <a:off x="1104350" y="2941500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1"/>
                    </a:moveTo>
                    <a:cubicBezTo>
                      <a:pt x="272" y="1"/>
                      <a:pt x="209" y="24"/>
                      <a:pt x="158" y="76"/>
                    </a:cubicBezTo>
                    <a:cubicBezTo>
                      <a:pt x="0" y="233"/>
                      <a:pt x="112" y="503"/>
                      <a:pt x="335" y="503"/>
                    </a:cubicBezTo>
                    <a:cubicBezTo>
                      <a:pt x="475" y="503"/>
                      <a:pt x="587" y="391"/>
                      <a:pt x="587" y="253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0" name="Google Shape;1780;p2"/>
              <p:cNvSpPr/>
              <p:nvPr/>
            </p:nvSpPr>
            <p:spPr>
              <a:xfrm>
                <a:off x="1104350" y="3019875"/>
                <a:ext cx="14675" cy="12575"/>
              </a:xfrm>
              <a:custGeom>
                <a:rect b="b" l="l" r="r" t="t"/>
                <a:pathLst>
                  <a:path extrusionOk="0" h="503" w="587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2" y="503"/>
                      <a:pt x="335" y="503"/>
                    </a:cubicBezTo>
                    <a:cubicBezTo>
                      <a:pt x="475" y="503"/>
                      <a:pt x="587" y="391"/>
                      <a:pt x="587" y="251"/>
                    </a:cubicBezTo>
                    <a:cubicBezTo>
                      <a:pt x="587" y="100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1" name="Google Shape;1781;p2"/>
              <p:cNvSpPr/>
              <p:nvPr/>
            </p:nvSpPr>
            <p:spPr>
              <a:xfrm>
                <a:off x="1104350" y="3098250"/>
                <a:ext cx="14675" cy="12550"/>
              </a:xfrm>
              <a:custGeom>
                <a:rect b="b" l="l" r="r" t="t"/>
                <a:pathLst>
                  <a:path extrusionOk="0" h="502" w="587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1"/>
                      <a:pt x="112" y="501"/>
                      <a:pt x="335" y="501"/>
                    </a:cubicBezTo>
                    <a:cubicBezTo>
                      <a:pt x="475" y="501"/>
                      <a:pt x="587" y="389"/>
                      <a:pt x="587" y="251"/>
                    </a:cubicBezTo>
                    <a:cubicBezTo>
                      <a:pt x="587" y="100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2" name="Google Shape;1782;p2"/>
              <p:cNvSpPr/>
              <p:nvPr/>
            </p:nvSpPr>
            <p:spPr>
              <a:xfrm>
                <a:off x="1037125" y="2863175"/>
                <a:ext cx="14675" cy="12575"/>
              </a:xfrm>
              <a:custGeom>
                <a:rect b="b" l="l" r="r" t="t"/>
                <a:pathLst>
                  <a:path extrusionOk="0" h="503" w="587">
                    <a:moveTo>
                      <a:pt x="334" y="0"/>
                    </a:moveTo>
                    <a:cubicBezTo>
                      <a:pt x="273" y="0"/>
                      <a:pt x="210" y="23"/>
                      <a:pt x="159" y="74"/>
                    </a:cubicBezTo>
                    <a:cubicBezTo>
                      <a:pt x="0" y="232"/>
                      <a:pt x="112" y="503"/>
                      <a:pt x="337" y="503"/>
                    </a:cubicBezTo>
                    <a:cubicBezTo>
                      <a:pt x="475" y="503"/>
                      <a:pt x="587" y="389"/>
                      <a:pt x="587" y="251"/>
                    </a:cubicBezTo>
                    <a:cubicBezTo>
                      <a:pt x="587" y="100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3" name="Google Shape;1783;p2"/>
              <p:cNvSpPr/>
              <p:nvPr/>
            </p:nvSpPr>
            <p:spPr>
              <a:xfrm>
                <a:off x="1037125" y="2941500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5" y="1"/>
                    </a:moveTo>
                    <a:cubicBezTo>
                      <a:pt x="273" y="1"/>
                      <a:pt x="210" y="24"/>
                      <a:pt x="159" y="76"/>
                    </a:cubicBezTo>
                    <a:cubicBezTo>
                      <a:pt x="0" y="233"/>
                      <a:pt x="112" y="503"/>
                      <a:pt x="337" y="503"/>
                    </a:cubicBezTo>
                    <a:cubicBezTo>
                      <a:pt x="475" y="503"/>
                      <a:pt x="587" y="391"/>
                      <a:pt x="587" y="253"/>
                    </a:cubicBezTo>
                    <a:cubicBezTo>
                      <a:pt x="587" y="101"/>
                      <a:pt x="464" y="1"/>
                      <a:pt x="33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4" name="Google Shape;1784;p2"/>
              <p:cNvSpPr/>
              <p:nvPr/>
            </p:nvSpPr>
            <p:spPr>
              <a:xfrm>
                <a:off x="1037150" y="3019875"/>
                <a:ext cx="14650" cy="12575"/>
              </a:xfrm>
              <a:custGeom>
                <a:rect b="b" l="l" r="r" t="t"/>
                <a:pathLst>
                  <a:path extrusionOk="0" h="503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1" y="232"/>
                      <a:pt x="113" y="503"/>
                      <a:pt x="336" y="503"/>
                    </a:cubicBezTo>
                    <a:cubicBezTo>
                      <a:pt x="474" y="503"/>
                      <a:pt x="586" y="391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5" name="Google Shape;1785;p2"/>
              <p:cNvSpPr/>
              <p:nvPr/>
            </p:nvSpPr>
            <p:spPr>
              <a:xfrm>
                <a:off x="1037150" y="3098250"/>
                <a:ext cx="14650" cy="12550"/>
              </a:xfrm>
              <a:custGeom>
                <a:rect b="b" l="l" r="r" t="t"/>
                <a:pathLst>
                  <a:path extrusionOk="0" h="502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1" y="231"/>
                      <a:pt x="113" y="501"/>
                      <a:pt x="336" y="501"/>
                    </a:cubicBezTo>
                    <a:cubicBezTo>
                      <a:pt x="474" y="501"/>
                      <a:pt x="586" y="389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86" name="Google Shape;1786;p2"/>
            <p:cNvSpPr/>
            <p:nvPr/>
          </p:nvSpPr>
          <p:spPr>
            <a:xfrm>
              <a:off x="-807688" y="-652738"/>
              <a:ext cx="2476232" cy="2521490"/>
            </a:xfrm>
            <a:custGeom>
              <a:rect b="b" l="l" r="r" t="t"/>
              <a:pathLst>
                <a:path extrusionOk="0" h="55702" w="55702">
                  <a:moveTo>
                    <a:pt x="27851" y="210"/>
                  </a:moveTo>
                  <a:cubicBezTo>
                    <a:pt x="43093" y="210"/>
                    <a:pt x="55493" y="12609"/>
                    <a:pt x="55493" y="27851"/>
                  </a:cubicBezTo>
                  <a:cubicBezTo>
                    <a:pt x="55493" y="43093"/>
                    <a:pt x="43093" y="55493"/>
                    <a:pt x="27851" y="55493"/>
                  </a:cubicBezTo>
                  <a:cubicBezTo>
                    <a:pt x="12609" y="55493"/>
                    <a:pt x="210" y="43093"/>
                    <a:pt x="210" y="27851"/>
                  </a:cubicBezTo>
                  <a:cubicBezTo>
                    <a:pt x="210" y="12609"/>
                    <a:pt x="12609" y="210"/>
                    <a:pt x="27851" y="210"/>
                  </a:cubicBezTo>
                  <a:close/>
                  <a:moveTo>
                    <a:pt x="27851" y="1"/>
                  </a:moveTo>
                  <a:cubicBezTo>
                    <a:pt x="12494" y="1"/>
                    <a:pt x="0" y="12494"/>
                    <a:pt x="0" y="27851"/>
                  </a:cubicBezTo>
                  <a:cubicBezTo>
                    <a:pt x="0" y="43208"/>
                    <a:pt x="12494" y="55702"/>
                    <a:pt x="27851" y="55702"/>
                  </a:cubicBezTo>
                  <a:cubicBezTo>
                    <a:pt x="43208" y="55702"/>
                    <a:pt x="55702" y="43208"/>
                    <a:pt x="55702" y="27851"/>
                  </a:cubicBezTo>
                  <a:cubicBezTo>
                    <a:pt x="55702" y="12494"/>
                    <a:pt x="43208" y="1"/>
                    <a:pt x="27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-461497" y="-675825"/>
              <a:ext cx="2275696" cy="2192079"/>
            </a:xfrm>
            <a:custGeom>
              <a:rect b="b" l="l" r="r" t="t"/>
              <a:pathLst>
                <a:path extrusionOk="0" h="48425" w="51191">
                  <a:moveTo>
                    <a:pt x="20064" y="1"/>
                  </a:moveTo>
                  <a:cubicBezTo>
                    <a:pt x="12798" y="1"/>
                    <a:pt x="5532" y="2766"/>
                    <a:pt x="0" y="8298"/>
                  </a:cubicBezTo>
                  <a:lnTo>
                    <a:pt x="889" y="9186"/>
                  </a:lnTo>
                  <a:cubicBezTo>
                    <a:pt x="6175" y="3899"/>
                    <a:pt x="13120" y="1256"/>
                    <a:pt x="20064" y="1256"/>
                  </a:cubicBezTo>
                  <a:cubicBezTo>
                    <a:pt x="27009" y="1256"/>
                    <a:pt x="33953" y="3899"/>
                    <a:pt x="39240" y="9186"/>
                  </a:cubicBezTo>
                  <a:cubicBezTo>
                    <a:pt x="49813" y="19759"/>
                    <a:pt x="49813" y="36964"/>
                    <a:pt x="39240" y="47537"/>
                  </a:cubicBezTo>
                  <a:lnTo>
                    <a:pt x="40128" y="48425"/>
                  </a:lnTo>
                  <a:cubicBezTo>
                    <a:pt x="51191" y="37361"/>
                    <a:pt x="51191" y="19360"/>
                    <a:pt x="40128" y="8298"/>
                  </a:cubicBezTo>
                  <a:cubicBezTo>
                    <a:pt x="34597" y="2766"/>
                    <a:pt x="27330" y="1"/>
                    <a:pt x="20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88" name="Google Shape;1788;p2"/>
            <p:cNvGrpSpPr/>
            <p:nvPr/>
          </p:nvGrpSpPr>
          <p:grpSpPr>
            <a:xfrm>
              <a:off x="-379217" y="-199233"/>
              <a:ext cx="1619316" cy="1614506"/>
              <a:chOff x="236475" y="527300"/>
              <a:chExt cx="1124525" cy="1101075"/>
            </a:xfrm>
          </p:grpSpPr>
          <p:sp>
            <p:nvSpPr>
              <p:cNvPr id="1789" name="Google Shape;1789;p2"/>
              <p:cNvSpPr/>
              <p:nvPr/>
            </p:nvSpPr>
            <p:spPr>
              <a:xfrm>
                <a:off x="435250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9"/>
                      <a:pt x="123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0" name="Google Shape;1790;p2"/>
              <p:cNvSpPr/>
              <p:nvPr/>
            </p:nvSpPr>
            <p:spPr>
              <a:xfrm>
                <a:off x="475000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1" name="Google Shape;1791;p2"/>
              <p:cNvSpPr/>
              <p:nvPr/>
            </p:nvSpPr>
            <p:spPr>
              <a:xfrm>
                <a:off x="514750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2" name="Google Shape;1792;p2"/>
              <p:cNvSpPr/>
              <p:nvPr/>
            </p:nvSpPr>
            <p:spPr>
              <a:xfrm>
                <a:off x="554500" y="14822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0"/>
                    </a:moveTo>
                    <a:cubicBezTo>
                      <a:pt x="87" y="0"/>
                      <a:pt x="1" y="209"/>
                      <a:pt x="124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3" name="Google Shape;1793;p2"/>
              <p:cNvSpPr/>
              <p:nvPr/>
            </p:nvSpPr>
            <p:spPr>
              <a:xfrm>
                <a:off x="594250" y="14822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0"/>
                    </a:moveTo>
                    <a:cubicBezTo>
                      <a:pt x="87" y="0"/>
                      <a:pt x="1" y="209"/>
                      <a:pt x="124" y="331"/>
                    </a:cubicBezTo>
                    <a:cubicBezTo>
                      <a:pt x="164" y="371"/>
                      <a:pt x="212" y="388"/>
                      <a:pt x="260" y="388"/>
                    </a:cubicBezTo>
                    <a:cubicBezTo>
                      <a:pt x="360" y="388"/>
                      <a:pt x="456" y="311"/>
                      <a:pt x="456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4" name="Google Shape;1794;p2"/>
              <p:cNvSpPr/>
              <p:nvPr/>
            </p:nvSpPr>
            <p:spPr>
              <a:xfrm>
                <a:off x="634025" y="14822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5" name="Google Shape;1795;p2"/>
              <p:cNvSpPr/>
              <p:nvPr/>
            </p:nvSpPr>
            <p:spPr>
              <a:xfrm>
                <a:off x="673775" y="14822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6" name="Google Shape;1796;p2"/>
              <p:cNvSpPr/>
              <p:nvPr/>
            </p:nvSpPr>
            <p:spPr>
              <a:xfrm>
                <a:off x="713525" y="14822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1" y="0"/>
                    </a:moveTo>
                    <a:cubicBezTo>
                      <a:pt x="88" y="0"/>
                      <a:pt x="0" y="209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60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7" name="Google Shape;1797;p2"/>
              <p:cNvSpPr/>
              <p:nvPr/>
            </p:nvSpPr>
            <p:spPr>
              <a:xfrm>
                <a:off x="753300" y="14822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8" name="Google Shape;1798;p2"/>
              <p:cNvSpPr/>
              <p:nvPr/>
            </p:nvSpPr>
            <p:spPr>
              <a:xfrm>
                <a:off x="793075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1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5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9" name="Google Shape;1799;p2"/>
              <p:cNvSpPr/>
              <p:nvPr/>
            </p:nvSpPr>
            <p:spPr>
              <a:xfrm>
                <a:off x="832825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6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0" name="Google Shape;1800;p2"/>
              <p:cNvSpPr/>
              <p:nvPr/>
            </p:nvSpPr>
            <p:spPr>
              <a:xfrm>
                <a:off x="872575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9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1" name="Google Shape;1801;p2"/>
              <p:cNvSpPr/>
              <p:nvPr/>
            </p:nvSpPr>
            <p:spPr>
              <a:xfrm>
                <a:off x="912325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3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2" name="Google Shape;1802;p2"/>
              <p:cNvSpPr/>
              <p:nvPr/>
            </p:nvSpPr>
            <p:spPr>
              <a:xfrm>
                <a:off x="952075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3" name="Google Shape;1803;p2"/>
              <p:cNvSpPr/>
              <p:nvPr/>
            </p:nvSpPr>
            <p:spPr>
              <a:xfrm>
                <a:off x="991825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4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4" name="Google Shape;1804;p2"/>
              <p:cNvSpPr/>
              <p:nvPr/>
            </p:nvSpPr>
            <p:spPr>
              <a:xfrm>
                <a:off x="1031575" y="14822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0"/>
                    </a:moveTo>
                    <a:cubicBezTo>
                      <a:pt x="89" y="0"/>
                      <a:pt x="1" y="209"/>
                      <a:pt x="124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60" y="388"/>
                      <a:pt x="456" y="311"/>
                      <a:pt x="456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5" name="Google Shape;1805;p2"/>
              <p:cNvSpPr/>
              <p:nvPr/>
            </p:nvSpPr>
            <p:spPr>
              <a:xfrm>
                <a:off x="1071350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6" y="0"/>
                      <a:pt x="0" y="209"/>
                      <a:pt x="123" y="331"/>
                    </a:cubicBezTo>
                    <a:cubicBezTo>
                      <a:pt x="162" y="371"/>
                      <a:pt x="211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6" name="Google Shape;1806;p2"/>
              <p:cNvSpPr/>
              <p:nvPr/>
            </p:nvSpPr>
            <p:spPr>
              <a:xfrm>
                <a:off x="1111100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3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7" name="Google Shape;1807;p2"/>
              <p:cNvSpPr/>
              <p:nvPr/>
            </p:nvSpPr>
            <p:spPr>
              <a:xfrm>
                <a:off x="1150850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3" y="331"/>
                    </a:cubicBezTo>
                    <a:cubicBezTo>
                      <a:pt x="163" y="371"/>
                      <a:pt x="212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8" name="Google Shape;1808;p2"/>
              <p:cNvSpPr/>
              <p:nvPr/>
            </p:nvSpPr>
            <p:spPr>
              <a:xfrm>
                <a:off x="397125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5" y="1"/>
                    </a:moveTo>
                    <a:cubicBezTo>
                      <a:pt x="88" y="1"/>
                      <a:pt x="1" y="87"/>
                      <a:pt x="1" y="195"/>
                    </a:cubicBezTo>
                    <a:cubicBezTo>
                      <a:pt x="1" y="301"/>
                      <a:pt x="88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9" name="Google Shape;1809;p2"/>
              <p:cNvSpPr/>
              <p:nvPr/>
            </p:nvSpPr>
            <p:spPr>
              <a:xfrm>
                <a:off x="435250" y="14481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0" name="Google Shape;1810;p2"/>
              <p:cNvSpPr/>
              <p:nvPr/>
            </p:nvSpPr>
            <p:spPr>
              <a:xfrm>
                <a:off x="475000" y="14481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1" name="Google Shape;1811;p2"/>
              <p:cNvSpPr/>
              <p:nvPr/>
            </p:nvSpPr>
            <p:spPr>
              <a:xfrm>
                <a:off x="516425" y="1448100"/>
                <a:ext cx="9675" cy="9750"/>
              </a:xfrm>
              <a:custGeom>
                <a:rect b="b" l="l" r="r" t="t"/>
                <a:pathLst>
                  <a:path extrusionOk="0" h="390" w="387">
                    <a:moveTo>
                      <a:pt x="193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2" name="Google Shape;1812;p2"/>
              <p:cNvSpPr/>
              <p:nvPr/>
            </p:nvSpPr>
            <p:spPr>
              <a:xfrm>
                <a:off x="554500" y="14481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2" y="1"/>
                    </a:moveTo>
                    <a:cubicBezTo>
                      <a:pt x="87" y="1"/>
                      <a:pt x="1" y="210"/>
                      <a:pt x="124" y="331"/>
                    </a:cubicBezTo>
                    <a:cubicBezTo>
                      <a:pt x="163" y="371"/>
                      <a:pt x="212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3" name="Google Shape;1813;p2"/>
              <p:cNvSpPr/>
              <p:nvPr/>
            </p:nvSpPr>
            <p:spPr>
              <a:xfrm>
                <a:off x="595925" y="1448100"/>
                <a:ext cx="9700" cy="9750"/>
              </a:xfrm>
              <a:custGeom>
                <a:rect b="b" l="l" r="r" t="t"/>
                <a:pathLst>
                  <a:path extrusionOk="0" h="390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4" name="Google Shape;1814;p2"/>
              <p:cNvSpPr/>
              <p:nvPr/>
            </p:nvSpPr>
            <p:spPr>
              <a:xfrm>
                <a:off x="634025" y="14481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5" name="Google Shape;1815;p2"/>
              <p:cNvSpPr/>
              <p:nvPr/>
            </p:nvSpPr>
            <p:spPr>
              <a:xfrm>
                <a:off x="673775" y="14481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6" name="Google Shape;1816;p2"/>
              <p:cNvSpPr/>
              <p:nvPr/>
            </p:nvSpPr>
            <p:spPr>
              <a:xfrm>
                <a:off x="475000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7" name="Google Shape;1817;p2"/>
              <p:cNvSpPr/>
              <p:nvPr/>
            </p:nvSpPr>
            <p:spPr>
              <a:xfrm>
                <a:off x="514750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8" name="Google Shape;1818;p2"/>
              <p:cNvSpPr/>
              <p:nvPr/>
            </p:nvSpPr>
            <p:spPr>
              <a:xfrm>
                <a:off x="554500" y="15163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1"/>
                    </a:moveTo>
                    <a:cubicBezTo>
                      <a:pt x="87" y="1"/>
                      <a:pt x="1" y="210"/>
                      <a:pt x="124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9" name="Google Shape;1819;p2"/>
              <p:cNvSpPr/>
              <p:nvPr/>
            </p:nvSpPr>
            <p:spPr>
              <a:xfrm>
                <a:off x="594250" y="15163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1"/>
                    </a:moveTo>
                    <a:cubicBezTo>
                      <a:pt x="87" y="1"/>
                      <a:pt x="1" y="210"/>
                      <a:pt x="124" y="331"/>
                    </a:cubicBezTo>
                    <a:cubicBezTo>
                      <a:pt x="164" y="371"/>
                      <a:pt x="212" y="389"/>
                      <a:pt x="260" y="389"/>
                    </a:cubicBezTo>
                    <a:cubicBezTo>
                      <a:pt x="360" y="389"/>
                      <a:pt x="456" y="311"/>
                      <a:pt x="456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0" name="Google Shape;1820;p2"/>
              <p:cNvSpPr/>
              <p:nvPr/>
            </p:nvSpPr>
            <p:spPr>
              <a:xfrm>
                <a:off x="634025" y="15163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1" name="Google Shape;1821;p2"/>
              <p:cNvSpPr/>
              <p:nvPr/>
            </p:nvSpPr>
            <p:spPr>
              <a:xfrm>
                <a:off x="673775" y="15163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2" name="Google Shape;1822;p2"/>
              <p:cNvSpPr/>
              <p:nvPr/>
            </p:nvSpPr>
            <p:spPr>
              <a:xfrm>
                <a:off x="713525" y="15163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60" y="389"/>
                      <a:pt x="455" y="311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3" name="Google Shape;1823;p2"/>
              <p:cNvSpPr/>
              <p:nvPr/>
            </p:nvSpPr>
            <p:spPr>
              <a:xfrm>
                <a:off x="753300" y="15163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4" name="Google Shape;1824;p2"/>
              <p:cNvSpPr/>
              <p:nvPr/>
            </p:nvSpPr>
            <p:spPr>
              <a:xfrm>
                <a:off x="793075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7"/>
                      <a:pt x="365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5" name="Google Shape;1825;p2"/>
              <p:cNvSpPr/>
              <p:nvPr/>
            </p:nvSpPr>
            <p:spPr>
              <a:xfrm>
                <a:off x="832825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6" name="Google Shape;1826;p2"/>
              <p:cNvSpPr/>
              <p:nvPr/>
            </p:nvSpPr>
            <p:spPr>
              <a:xfrm>
                <a:off x="872575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7" name="Google Shape;1827;p2"/>
              <p:cNvSpPr/>
              <p:nvPr/>
            </p:nvSpPr>
            <p:spPr>
              <a:xfrm>
                <a:off x="912325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10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8" name="Google Shape;1828;p2"/>
              <p:cNvSpPr/>
              <p:nvPr/>
            </p:nvSpPr>
            <p:spPr>
              <a:xfrm>
                <a:off x="952075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9" name="Google Shape;1829;p2"/>
              <p:cNvSpPr/>
              <p:nvPr/>
            </p:nvSpPr>
            <p:spPr>
              <a:xfrm>
                <a:off x="991825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10"/>
                      <a:pt x="124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0" name="Google Shape;1830;p2"/>
              <p:cNvSpPr/>
              <p:nvPr/>
            </p:nvSpPr>
            <p:spPr>
              <a:xfrm>
                <a:off x="1031575" y="15163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1"/>
                    </a:moveTo>
                    <a:cubicBezTo>
                      <a:pt x="89" y="1"/>
                      <a:pt x="1" y="210"/>
                      <a:pt x="124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60" y="389"/>
                      <a:pt x="456" y="311"/>
                      <a:pt x="456" y="195"/>
                    </a:cubicBezTo>
                    <a:cubicBezTo>
                      <a:pt x="456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1" name="Google Shape;1831;p2"/>
              <p:cNvSpPr/>
              <p:nvPr/>
            </p:nvSpPr>
            <p:spPr>
              <a:xfrm>
                <a:off x="1071350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6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2" name="Google Shape;1832;p2"/>
              <p:cNvSpPr/>
              <p:nvPr/>
            </p:nvSpPr>
            <p:spPr>
              <a:xfrm>
                <a:off x="1111100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3" name="Google Shape;1833;p2"/>
              <p:cNvSpPr/>
              <p:nvPr/>
            </p:nvSpPr>
            <p:spPr>
              <a:xfrm>
                <a:off x="715200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4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4" name="Google Shape;1834;p2"/>
              <p:cNvSpPr/>
              <p:nvPr/>
            </p:nvSpPr>
            <p:spPr>
              <a:xfrm>
                <a:off x="753300" y="14481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5" name="Google Shape;1835;p2"/>
              <p:cNvSpPr/>
              <p:nvPr/>
            </p:nvSpPr>
            <p:spPr>
              <a:xfrm>
                <a:off x="794700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6" name="Google Shape;1836;p2"/>
              <p:cNvSpPr/>
              <p:nvPr/>
            </p:nvSpPr>
            <p:spPr>
              <a:xfrm>
                <a:off x="832825" y="14481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7" name="Google Shape;1837;p2"/>
              <p:cNvSpPr/>
              <p:nvPr/>
            </p:nvSpPr>
            <p:spPr>
              <a:xfrm>
                <a:off x="872575" y="14481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8" name="Google Shape;1838;p2"/>
              <p:cNvSpPr/>
              <p:nvPr/>
            </p:nvSpPr>
            <p:spPr>
              <a:xfrm>
                <a:off x="913950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9" name="Google Shape;1839;p2"/>
              <p:cNvSpPr/>
              <p:nvPr/>
            </p:nvSpPr>
            <p:spPr>
              <a:xfrm>
                <a:off x="953700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0" name="Google Shape;1840;p2"/>
              <p:cNvSpPr/>
              <p:nvPr/>
            </p:nvSpPr>
            <p:spPr>
              <a:xfrm>
                <a:off x="993450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3" y="389"/>
                      <a:pt x="389" y="301"/>
                      <a:pt x="389" y="195"/>
                    </a:cubicBezTo>
                    <a:cubicBezTo>
                      <a:pt x="389" y="87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1" name="Google Shape;1841;p2"/>
              <p:cNvSpPr/>
              <p:nvPr/>
            </p:nvSpPr>
            <p:spPr>
              <a:xfrm>
                <a:off x="1033225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2" name="Google Shape;1842;p2"/>
              <p:cNvSpPr/>
              <p:nvPr/>
            </p:nvSpPr>
            <p:spPr>
              <a:xfrm>
                <a:off x="1072975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3" name="Google Shape;1843;p2"/>
              <p:cNvSpPr/>
              <p:nvPr/>
            </p:nvSpPr>
            <p:spPr>
              <a:xfrm>
                <a:off x="1112725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4" name="Google Shape;1844;p2"/>
              <p:cNvSpPr/>
              <p:nvPr/>
            </p:nvSpPr>
            <p:spPr>
              <a:xfrm>
                <a:off x="1152500" y="1448100"/>
                <a:ext cx="9700" cy="9750"/>
              </a:xfrm>
              <a:custGeom>
                <a:rect b="b" l="l" r="r" t="t"/>
                <a:pathLst>
                  <a:path extrusionOk="0" h="390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8" y="301"/>
                      <a:pt x="388" y="195"/>
                    </a:cubicBezTo>
                    <a:cubicBezTo>
                      <a:pt x="388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5" name="Google Shape;1845;p2"/>
              <p:cNvSpPr/>
              <p:nvPr/>
            </p:nvSpPr>
            <p:spPr>
              <a:xfrm>
                <a:off x="1192275" y="1448100"/>
                <a:ext cx="9675" cy="9750"/>
              </a:xfrm>
              <a:custGeom>
                <a:rect b="b" l="l" r="r" t="t"/>
                <a:pathLst>
                  <a:path extrusionOk="0" h="390" w="387">
                    <a:moveTo>
                      <a:pt x="193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3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6" name="Google Shape;1846;p2"/>
              <p:cNvSpPr/>
              <p:nvPr/>
            </p:nvSpPr>
            <p:spPr>
              <a:xfrm>
                <a:off x="355750" y="14140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7" name="Google Shape;1847;p2"/>
              <p:cNvSpPr/>
              <p:nvPr/>
            </p:nvSpPr>
            <p:spPr>
              <a:xfrm>
                <a:off x="397125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7"/>
                      <a:pt x="1" y="195"/>
                    </a:cubicBezTo>
                    <a:cubicBezTo>
                      <a:pt x="1" y="301"/>
                      <a:pt x="88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8" name="Google Shape;1848;p2"/>
              <p:cNvSpPr/>
              <p:nvPr/>
            </p:nvSpPr>
            <p:spPr>
              <a:xfrm>
                <a:off x="435250" y="14140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0" y="210"/>
                      <a:pt x="123" y="333"/>
                    </a:cubicBezTo>
                    <a:cubicBezTo>
                      <a:pt x="162" y="372"/>
                      <a:pt x="211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9" name="Google Shape;1849;p2"/>
              <p:cNvSpPr/>
              <p:nvPr/>
            </p:nvSpPr>
            <p:spPr>
              <a:xfrm>
                <a:off x="475000" y="14140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1" y="210"/>
                      <a:pt x="122" y="333"/>
                    </a:cubicBezTo>
                    <a:cubicBezTo>
                      <a:pt x="161" y="372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0" name="Google Shape;1850;p2"/>
              <p:cNvSpPr/>
              <p:nvPr/>
            </p:nvSpPr>
            <p:spPr>
              <a:xfrm>
                <a:off x="516425" y="14140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1" name="Google Shape;1851;p2"/>
              <p:cNvSpPr/>
              <p:nvPr/>
            </p:nvSpPr>
            <p:spPr>
              <a:xfrm>
                <a:off x="554500" y="14140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2" y="1"/>
                    </a:moveTo>
                    <a:cubicBezTo>
                      <a:pt x="87" y="1"/>
                      <a:pt x="1" y="210"/>
                      <a:pt x="124" y="333"/>
                    </a:cubicBezTo>
                    <a:cubicBezTo>
                      <a:pt x="163" y="372"/>
                      <a:pt x="212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2" name="Google Shape;1852;p2"/>
              <p:cNvSpPr/>
              <p:nvPr/>
            </p:nvSpPr>
            <p:spPr>
              <a:xfrm>
                <a:off x="595925" y="141400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3" name="Google Shape;1853;p2"/>
              <p:cNvSpPr/>
              <p:nvPr/>
            </p:nvSpPr>
            <p:spPr>
              <a:xfrm>
                <a:off x="634025" y="14140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3"/>
                    </a:cubicBezTo>
                    <a:cubicBezTo>
                      <a:pt x="162" y="372"/>
                      <a:pt x="211" y="389"/>
                      <a:pt x="259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4" name="Google Shape;1854;p2"/>
              <p:cNvSpPr/>
              <p:nvPr/>
            </p:nvSpPr>
            <p:spPr>
              <a:xfrm>
                <a:off x="673775" y="14140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3"/>
                    </a:cubicBezTo>
                    <a:cubicBezTo>
                      <a:pt x="163" y="372"/>
                      <a:pt x="211" y="389"/>
                      <a:pt x="259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5" name="Google Shape;1855;p2"/>
              <p:cNvSpPr/>
              <p:nvPr/>
            </p:nvSpPr>
            <p:spPr>
              <a:xfrm>
                <a:off x="715200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6" name="Google Shape;1856;p2"/>
              <p:cNvSpPr/>
              <p:nvPr/>
            </p:nvSpPr>
            <p:spPr>
              <a:xfrm>
                <a:off x="753300" y="14140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3"/>
                    </a:cubicBezTo>
                    <a:cubicBezTo>
                      <a:pt x="162" y="372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7" name="Google Shape;1857;p2"/>
              <p:cNvSpPr/>
              <p:nvPr/>
            </p:nvSpPr>
            <p:spPr>
              <a:xfrm>
                <a:off x="794700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8" name="Google Shape;1858;p2"/>
              <p:cNvSpPr/>
              <p:nvPr/>
            </p:nvSpPr>
            <p:spPr>
              <a:xfrm>
                <a:off x="832825" y="14140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3"/>
                    </a:cubicBezTo>
                    <a:cubicBezTo>
                      <a:pt x="161" y="372"/>
                      <a:pt x="210" y="389"/>
                      <a:pt x="257" y="389"/>
                    </a:cubicBezTo>
                    <a:cubicBezTo>
                      <a:pt x="357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9" name="Google Shape;1859;p2"/>
              <p:cNvSpPr/>
              <p:nvPr/>
            </p:nvSpPr>
            <p:spPr>
              <a:xfrm>
                <a:off x="872575" y="14140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0" y="210"/>
                      <a:pt x="122" y="333"/>
                    </a:cubicBezTo>
                    <a:cubicBezTo>
                      <a:pt x="161" y="372"/>
                      <a:pt x="210" y="389"/>
                      <a:pt x="257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0" name="Google Shape;1860;p2"/>
              <p:cNvSpPr/>
              <p:nvPr/>
            </p:nvSpPr>
            <p:spPr>
              <a:xfrm>
                <a:off x="913950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1" name="Google Shape;1861;p2"/>
              <p:cNvSpPr/>
              <p:nvPr/>
            </p:nvSpPr>
            <p:spPr>
              <a:xfrm>
                <a:off x="953700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2" name="Google Shape;1862;p2"/>
              <p:cNvSpPr/>
              <p:nvPr/>
            </p:nvSpPr>
            <p:spPr>
              <a:xfrm>
                <a:off x="993450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3" y="389"/>
                      <a:pt x="389" y="301"/>
                      <a:pt x="389" y="195"/>
                    </a:cubicBezTo>
                    <a:cubicBezTo>
                      <a:pt x="389" y="87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3" name="Google Shape;1863;p2"/>
              <p:cNvSpPr/>
              <p:nvPr/>
            </p:nvSpPr>
            <p:spPr>
              <a:xfrm>
                <a:off x="1033225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4" name="Google Shape;1864;p2"/>
              <p:cNvSpPr/>
              <p:nvPr/>
            </p:nvSpPr>
            <p:spPr>
              <a:xfrm>
                <a:off x="1072975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5" name="Google Shape;1865;p2"/>
              <p:cNvSpPr/>
              <p:nvPr/>
            </p:nvSpPr>
            <p:spPr>
              <a:xfrm>
                <a:off x="1112725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6" name="Google Shape;1866;p2"/>
              <p:cNvSpPr/>
              <p:nvPr/>
            </p:nvSpPr>
            <p:spPr>
              <a:xfrm>
                <a:off x="1152500" y="141400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8" y="301"/>
                      <a:pt x="388" y="195"/>
                    </a:cubicBezTo>
                    <a:cubicBezTo>
                      <a:pt x="388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7" name="Google Shape;1867;p2"/>
              <p:cNvSpPr/>
              <p:nvPr/>
            </p:nvSpPr>
            <p:spPr>
              <a:xfrm>
                <a:off x="1192275" y="14140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3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8" name="Google Shape;1868;p2"/>
              <p:cNvSpPr/>
              <p:nvPr/>
            </p:nvSpPr>
            <p:spPr>
              <a:xfrm>
                <a:off x="1232025" y="14140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9" name="Google Shape;1869;p2"/>
              <p:cNvSpPr/>
              <p:nvPr/>
            </p:nvSpPr>
            <p:spPr>
              <a:xfrm>
                <a:off x="355750" y="13799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0" name="Google Shape;1870;p2"/>
              <p:cNvSpPr/>
              <p:nvPr/>
            </p:nvSpPr>
            <p:spPr>
              <a:xfrm>
                <a:off x="397125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8" y="0"/>
                      <a:pt x="1" y="87"/>
                      <a:pt x="1" y="194"/>
                    </a:cubicBezTo>
                    <a:cubicBezTo>
                      <a:pt x="1" y="302"/>
                      <a:pt x="88" y="389"/>
                      <a:pt x="195" y="389"/>
                    </a:cubicBezTo>
                    <a:cubicBezTo>
                      <a:pt x="302" y="389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1" name="Google Shape;1871;p2"/>
              <p:cNvSpPr/>
              <p:nvPr/>
            </p:nvSpPr>
            <p:spPr>
              <a:xfrm>
                <a:off x="435250" y="13799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0"/>
                    </a:moveTo>
                    <a:cubicBezTo>
                      <a:pt x="87" y="0"/>
                      <a:pt x="0" y="210"/>
                      <a:pt x="123" y="332"/>
                    </a:cubicBezTo>
                    <a:cubicBezTo>
                      <a:pt x="162" y="372"/>
                      <a:pt x="211" y="389"/>
                      <a:pt x="258" y="389"/>
                    </a:cubicBezTo>
                    <a:cubicBezTo>
                      <a:pt x="358" y="389"/>
                      <a:pt x="454" y="312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2" name="Google Shape;1872;p2"/>
              <p:cNvSpPr/>
              <p:nvPr/>
            </p:nvSpPr>
            <p:spPr>
              <a:xfrm>
                <a:off x="475000" y="13799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3" name="Google Shape;1873;p2"/>
              <p:cNvSpPr/>
              <p:nvPr/>
            </p:nvSpPr>
            <p:spPr>
              <a:xfrm>
                <a:off x="516425" y="13799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4" name="Google Shape;1874;p2"/>
              <p:cNvSpPr/>
              <p:nvPr/>
            </p:nvSpPr>
            <p:spPr>
              <a:xfrm>
                <a:off x="554500" y="13799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0"/>
                    </a:moveTo>
                    <a:cubicBezTo>
                      <a:pt x="87" y="0"/>
                      <a:pt x="1" y="210"/>
                      <a:pt x="124" y="331"/>
                    </a:cubicBezTo>
                    <a:cubicBezTo>
                      <a:pt x="163" y="371"/>
                      <a:pt x="212" y="389"/>
                      <a:pt x="259" y="389"/>
                    </a:cubicBezTo>
                    <a:cubicBezTo>
                      <a:pt x="359" y="389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5" name="Google Shape;1875;p2"/>
              <p:cNvSpPr/>
              <p:nvPr/>
            </p:nvSpPr>
            <p:spPr>
              <a:xfrm>
                <a:off x="595925" y="137990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6" name="Google Shape;1876;p2"/>
              <p:cNvSpPr/>
              <p:nvPr/>
            </p:nvSpPr>
            <p:spPr>
              <a:xfrm>
                <a:off x="634025" y="13799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10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7" name="Google Shape;1877;p2"/>
              <p:cNvSpPr/>
              <p:nvPr/>
            </p:nvSpPr>
            <p:spPr>
              <a:xfrm>
                <a:off x="673775" y="13799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0"/>
                    </a:moveTo>
                    <a:cubicBezTo>
                      <a:pt x="88" y="0"/>
                      <a:pt x="0" y="210"/>
                      <a:pt x="123" y="332"/>
                    </a:cubicBezTo>
                    <a:cubicBezTo>
                      <a:pt x="163" y="372"/>
                      <a:pt x="211" y="389"/>
                      <a:pt x="259" y="389"/>
                    </a:cubicBezTo>
                    <a:cubicBezTo>
                      <a:pt x="359" y="389"/>
                      <a:pt x="455" y="312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8" name="Google Shape;1878;p2"/>
              <p:cNvSpPr/>
              <p:nvPr/>
            </p:nvSpPr>
            <p:spPr>
              <a:xfrm>
                <a:off x="715200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2"/>
                      <a:pt x="86" y="389"/>
                      <a:pt x="194" y="389"/>
                    </a:cubicBezTo>
                    <a:cubicBezTo>
                      <a:pt x="300" y="389"/>
                      <a:pt x="388" y="302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9" name="Google Shape;1879;p2"/>
              <p:cNvSpPr/>
              <p:nvPr/>
            </p:nvSpPr>
            <p:spPr>
              <a:xfrm>
                <a:off x="753300" y="13799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0" y="0"/>
                    </a:moveTo>
                    <a:cubicBezTo>
                      <a:pt x="87" y="0"/>
                      <a:pt x="1" y="210"/>
                      <a:pt x="122" y="332"/>
                    </a:cubicBezTo>
                    <a:cubicBezTo>
                      <a:pt x="162" y="372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0" name="Google Shape;1880;p2"/>
              <p:cNvSpPr/>
              <p:nvPr/>
            </p:nvSpPr>
            <p:spPr>
              <a:xfrm>
                <a:off x="794700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1" name="Google Shape;1881;p2"/>
              <p:cNvSpPr/>
              <p:nvPr/>
            </p:nvSpPr>
            <p:spPr>
              <a:xfrm>
                <a:off x="832825" y="13799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0"/>
                    </a:moveTo>
                    <a:cubicBezTo>
                      <a:pt x="87" y="0"/>
                      <a:pt x="0" y="210"/>
                      <a:pt x="122" y="332"/>
                    </a:cubicBezTo>
                    <a:cubicBezTo>
                      <a:pt x="161" y="372"/>
                      <a:pt x="210" y="389"/>
                      <a:pt x="257" y="389"/>
                    </a:cubicBezTo>
                    <a:cubicBezTo>
                      <a:pt x="357" y="389"/>
                      <a:pt x="453" y="312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2" name="Google Shape;1882;p2"/>
              <p:cNvSpPr/>
              <p:nvPr/>
            </p:nvSpPr>
            <p:spPr>
              <a:xfrm>
                <a:off x="872575" y="13799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3" name="Google Shape;1883;p2"/>
              <p:cNvSpPr/>
              <p:nvPr/>
            </p:nvSpPr>
            <p:spPr>
              <a:xfrm>
                <a:off x="913950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9"/>
                      <a:pt x="195" y="389"/>
                    </a:cubicBezTo>
                    <a:cubicBezTo>
                      <a:pt x="302" y="389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4" name="Google Shape;1884;p2"/>
              <p:cNvSpPr/>
              <p:nvPr/>
            </p:nvSpPr>
            <p:spPr>
              <a:xfrm>
                <a:off x="953700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2" y="389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5" name="Google Shape;1885;p2"/>
              <p:cNvSpPr/>
              <p:nvPr/>
            </p:nvSpPr>
            <p:spPr>
              <a:xfrm>
                <a:off x="993450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3" y="389"/>
                      <a:pt x="389" y="302"/>
                      <a:pt x="389" y="194"/>
                    </a:cubicBezTo>
                    <a:cubicBezTo>
                      <a:pt x="389" y="87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6" name="Google Shape;1886;p2"/>
              <p:cNvSpPr/>
              <p:nvPr/>
            </p:nvSpPr>
            <p:spPr>
              <a:xfrm>
                <a:off x="1033225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7" name="Google Shape;1887;p2"/>
              <p:cNvSpPr/>
              <p:nvPr/>
            </p:nvSpPr>
            <p:spPr>
              <a:xfrm>
                <a:off x="1072975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8" name="Google Shape;1888;p2"/>
              <p:cNvSpPr/>
              <p:nvPr/>
            </p:nvSpPr>
            <p:spPr>
              <a:xfrm>
                <a:off x="1112725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9" name="Google Shape;1889;p2"/>
              <p:cNvSpPr/>
              <p:nvPr/>
            </p:nvSpPr>
            <p:spPr>
              <a:xfrm>
                <a:off x="1152500" y="137990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8" y="302"/>
                      <a:pt x="388" y="194"/>
                    </a:cubicBezTo>
                    <a:cubicBezTo>
                      <a:pt x="388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0" name="Google Shape;1890;p2"/>
              <p:cNvSpPr/>
              <p:nvPr/>
            </p:nvSpPr>
            <p:spPr>
              <a:xfrm>
                <a:off x="1192275" y="13799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2"/>
                      <a:pt x="86" y="389"/>
                      <a:pt x="193" y="389"/>
                    </a:cubicBezTo>
                    <a:cubicBezTo>
                      <a:pt x="300" y="389"/>
                      <a:pt x="387" y="302"/>
                      <a:pt x="387" y="194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1" name="Google Shape;1891;p2"/>
              <p:cNvSpPr/>
              <p:nvPr/>
            </p:nvSpPr>
            <p:spPr>
              <a:xfrm>
                <a:off x="1232025" y="13799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7" y="302"/>
                      <a:pt x="387" y="194"/>
                    </a:cubicBezTo>
                    <a:cubicBezTo>
                      <a:pt x="387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2" name="Google Shape;1892;p2"/>
              <p:cNvSpPr/>
              <p:nvPr/>
            </p:nvSpPr>
            <p:spPr>
              <a:xfrm>
                <a:off x="317625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3" name="Google Shape;1893;p2"/>
              <p:cNvSpPr/>
              <p:nvPr/>
            </p:nvSpPr>
            <p:spPr>
              <a:xfrm>
                <a:off x="355750" y="1345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3" y="331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4" name="Google Shape;1894;p2"/>
              <p:cNvSpPr/>
              <p:nvPr/>
            </p:nvSpPr>
            <p:spPr>
              <a:xfrm>
                <a:off x="397125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8" y="0"/>
                      <a:pt x="1" y="87"/>
                      <a:pt x="1" y="194"/>
                    </a:cubicBezTo>
                    <a:cubicBezTo>
                      <a:pt x="1" y="302"/>
                      <a:pt x="88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5" name="Google Shape;1895;p2"/>
              <p:cNvSpPr/>
              <p:nvPr/>
            </p:nvSpPr>
            <p:spPr>
              <a:xfrm>
                <a:off x="435250" y="1345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9"/>
                      <a:pt x="123" y="332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6" name="Google Shape;1896;p2"/>
              <p:cNvSpPr/>
              <p:nvPr/>
            </p:nvSpPr>
            <p:spPr>
              <a:xfrm>
                <a:off x="475000" y="1345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2" y="332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7" name="Google Shape;1897;p2"/>
              <p:cNvSpPr/>
              <p:nvPr/>
            </p:nvSpPr>
            <p:spPr>
              <a:xfrm>
                <a:off x="516425" y="13458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8" name="Google Shape;1898;p2"/>
              <p:cNvSpPr/>
              <p:nvPr/>
            </p:nvSpPr>
            <p:spPr>
              <a:xfrm>
                <a:off x="554500" y="13458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0"/>
                    </a:moveTo>
                    <a:cubicBezTo>
                      <a:pt x="87" y="0"/>
                      <a:pt x="1" y="209"/>
                      <a:pt x="124" y="332"/>
                    </a:cubicBezTo>
                    <a:cubicBezTo>
                      <a:pt x="163" y="371"/>
                      <a:pt x="212" y="389"/>
                      <a:pt x="259" y="389"/>
                    </a:cubicBezTo>
                    <a:cubicBezTo>
                      <a:pt x="359" y="389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9" name="Google Shape;1899;p2"/>
              <p:cNvSpPr/>
              <p:nvPr/>
            </p:nvSpPr>
            <p:spPr>
              <a:xfrm>
                <a:off x="595925" y="134580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0" name="Google Shape;1900;p2"/>
              <p:cNvSpPr/>
              <p:nvPr/>
            </p:nvSpPr>
            <p:spPr>
              <a:xfrm>
                <a:off x="634025" y="13458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2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1" name="Google Shape;1901;p2"/>
              <p:cNvSpPr/>
              <p:nvPr/>
            </p:nvSpPr>
            <p:spPr>
              <a:xfrm>
                <a:off x="673775" y="13458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2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2" name="Google Shape;1902;p2"/>
              <p:cNvSpPr/>
              <p:nvPr/>
            </p:nvSpPr>
            <p:spPr>
              <a:xfrm>
                <a:off x="715200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2"/>
                      <a:pt x="86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3" name="Google Shape;1903;p2"/>
              <p:cNvSpPr/>
              <p:nvPr/>
            </p:nvSpPr>
            <p:spPr>
              <a:xfrm>
                <a:off x="753300" y="13458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2"/>
                    </a:cubicBezTo>
                    <a:cubicBezTo>
                      <a:pt x="162" y="371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4" name="Google Shape;1904;p2"/>
              <p:cNvSpPr/>
              <p:nvPr/>
            </p:nvSpPr>
            <p:spPr>
              <a:xfrm>
                <a:off x="794700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5" name="Google Shape;1905;p2"/>
              <p:cNvSpPr/>
              <p:nvPr/>
            </p:nvSpPr>
            <p:spPr>
              <a:xfrm>
                <a:off x="832825" y="1345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2" y="332"/>
                    </a:cubicBezTo>
                    <a:cubicBezTo>
                      <a:pt x="161" y="371"/>
                      <a:pt x="210" y="389"/>
                      <a:pt x="257" y="389"/>
                    </a:cubicBezTo>
                    <a:cubicBezTo>
                      <a:pt x="357" y="389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6" name="Google Shape;1906;p2"/>
              <p:cNvSpPr/>
              <p:nvPr/>
            </p:nvSpPr>
            <p:spPr>
              <a:xfrm>
                <a:off x="872575" y="1345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9"/>
                      <a:pt x="122" y="332"/>
                    </a:cubicBezTo>
                    <a:cubicBezTo>
                      <a:pt x="161" y="371"/>
                      <a:pt x="210" y="389"/>
                      <a:pt x="257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7" name="Google Shape;1907;p2"/>
              <p:cNvSpPr/>
              <p:nvPr/>
            </p:nvSpPr>
            <p:spPr>
              <a:xfrm>
                <a:off x="913950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8" name="Google Shape;1908;p2"/>
              <p:cNvSpPr/>
              <p:nvPr/>
            </p:nvSpPr>
            <p:spPr>
              <a:xfrm>
                <a:off x="953700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9" name="Google Shape;1909;p2"/>
              <p:cNvSpPr/>
              <p:nvPr/>
            </p:nvSpPr>
            <p:spPr>
              <a:xfrm>
                <a:off x="993450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3" y="388"/>
                      <a:pt x="389" y="302"/>
                      <a:pt x="389" y="194"/>
                    </a:cubicBezTo>
                    <a:cubicBezTo>
                      <a:pt x="389" y="87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0" name="Google Shape;1910;p2"/>
              <p:cNvSpPr/>
              <p:nvPr/>
            </p:nvSpPr>
            <p:spPr>
              <a:xfrm>
                <a:off x="1033225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1" name="Google Shape;1911;p2"/>
              <p:cNvSpPr/>
              <p:nvPr/>
            </p:nvSpPr>
            <p:spPr>
              <a:xfrm>
                <a:off x="1072975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2" name="Google Shape;1912;p2"/>
              <p:cNvSpPr/>
              <p:nvPr/>
            </p:nvSpPr>
            <p:spPr>
              <a:xfrm>
                <a:off x="1112725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3" name="Google Shape;1913;p2"/>
              <p:cNvSpPr/>
              <p:nvPr/>
            </p:nvSpPr>
            <p:spPr>
              <a:xfrm>
                <a:off x="1152500" y="134580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8" y="302"/>
                      <a:pt x="388" y="194"/>
                    </a:cubicBezTo>
                    <a:cubicBezTo>
                      <a:pt x="388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4" name="Google Shape;1914;p2"/>
              <p:cNvSpPr/>
              <p:nvPr/>
            </p:nvSpPr>
            <p:spPr>
              <a:xfrm>
                <a:off x="1192275" y="13458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2"/>
                      <a:pt x="86" y="388"/>
                      <a:pt x="193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5" name="Google Shape;1915;p2"/>
              <p:cNvSpPr/>
              <p:nvPr/>
            </p:nvSpPr>
            <p:spPr>
              <a:xfrm>
                <a:off x="1232025" y="13458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6" name="Google Shape;1916;p2"/>
              <p:cNvSpPr/>
              <p:nvPr/>
            </p:nvSpPr>
            <p:spPr>
              <a:xfrm>
                <a:off x="317625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3"/>
                      <a:pt x="87" y="389"/>
                      <a:pt x="194" y="389"/>
                    </a:cubicBezTo>
                    <a:cubicBezTo>
                      <a:pt x="302" y="389"/>
                      <a:pt x="388" y="303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7" name="Google Shape;1917;p2"/>
              <p:cNvSpPr/>
              <p:nvPr/>
            </p:nvSpPr>
            <p:spPr>
              <a:xfrm>
                <a:off x="355750" y="13116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3"/>
                    </a:cubicBezTo>
                    <a:cubicBezTo>
                      <a:pt x="162" y="372"/>
                      <a:pt x="210" y="390"/>
                      <a:pt x="258" y="390"/>
                    </a:cubicBezTo>
                    <a:cubicBezTo>
                      <a:pt x="357" y="390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8" name="Google Shape;1918;p2"/>
              <p:cNvSpPr/>
              <p:nvPr/>
            </p:nvSpPr>
            <p:spPr>
              <a:xfrm>
                <a:off x="397125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9"/>
                      <a:pt x="1" y="195"/>
                    </a:cubicBezTo>
                    <a:cubicBezTo>
                      <a:pt x="1" y="303"/>
                      <a:pt x="88" y="389"/>
                      <a:pt x="195" y="389"/>
                    </a:cubicBezTo>
                    <a:cubicBezTo>
                      <a:pt x="302" y="389"/>
                      <a:pt x="389" y="303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9" name="Google Shape;1919;p2"/>
              <p:cNvSpPr/>
              <p:nvPr/>
            </p:nvSpPr>
            <p:spPr>
              <a:xfrm>
                <a:off x="435250" y="13116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0" y="210"/>
                      <a:pt x="123" y="333"/>
                    </a:cubicBezTo>
                    <a:cubicBezTo>
                      <a:pt x="162" y="372"/>
                      <a:pt x="211" y="390"/>
                      <a:pt x="258" y="390"/>
                    </a:cubicBezTo>
                    <a:cubicBezTo>
                      <a:pt x="358" y="390"/>
                      <a:pt x="454" y="312"/>
                      <a:pt x="454" y="195"/>
                    </a:cubicBezTo>
                    <a:cubicBezTo>
                      <a:pt x="454" y="89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0" name="Google Shape;1920;p2"/>
              <p:cNvSpPr/>
              <p:nvPr/>
            </p:nvSpPr>
            <p:spPr>
              <a:xfrm>
                <a:off x="475000" y="13116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1" y="210"/>
                      <a:pt x="122" y="333"/>
                    </a:cubicBezTo>
                    <a:cubicBezTo>
                      <a:pt x="161" y="372"/>
                      <a:pt x="210" y="390"/>
                      <a:pt x="258" y="390"/>
                    </a:cubicBezTo>
                    <a:cubicBezTo>
                      <a:pt x="358" y="390"/>
                      <a:pt x="454" y="312"/>
                      <a:pt x="454" y="195"/>
                    </a:cubicBezTo>
                    <a:cubicBezTo>
                      <a:pt x="454" y="89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1" name="Google Shape;1921;p2"/>
              <p:cNvSpPr/>
              <p:nvPr/>
            </p:nvSpPr>
            <p:spPr>
              <a:xfrm>
                <a:off x="516425" y="13116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3"/>
                      <a:pt x="87" y="389"/>
                      <a:pt x="193" y="389"/>
                    </a:cubicBezTo>
                    <a:cubicBezTo>
                      <a:pt x="301" y="389"/>
                      <a:pt x="387" y="303"/>
                      <a:pt x="387" y="195"/>
                    </a:cubicBezTo>
                    <a:cubicBezTo>
                      <a:pt x="387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2" name="Google Shape;1922;p2"/>
              <p:cNvSpPr/>
              <p:nvPr/>
            </p:nvSpPr>
            <p:spPr>
              <a:xfrm>
                <a:off x="554500" y="13116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2" y="1"/>
                    </a:moveTo>
                    <a:cubicBezTo>
                      <a:pt x="87" y="1"/>
                      <a:pt x="1" y="210"/>
                      <a:pt x="124" y="333"/>
                    </a:cubicBezTo>
                    <a:cubicBezTo>
                      <a:pt x="163" y="372"/>
                      <a:pt x="212" y="390"/>
                      <a:pt x="259" y="390"/>
                    </a:cubicBezTo>
                    <a:cubicBezTo>
                      <a:pt x="359" y="390"/>
                      <a:pt x="454" y="312"/>
                      <a:pt x="454" y="195"/>
                    </a:cubicBezTo>
                    <a:cubicBezTo>
                      <a:pt x="454" y="89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3" name="Google Shape;1923;p2"/>
              <p:cNvSpPr/>
              <p:nvPr/>
            </p:nvSpPr>
            <p:spPr>
              <a:xfrm>
                <a:off x="595925" y="13116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3"/>
                      <a:pt x="87" y="389"/>
                      <a:pt x="193" y="389"/>
                    </a:cubicBezTo>
                    <a:cubicBezTo>
                      <a:pt x="301" y="389"/>
                      <a:pt x="387" y="303"/>
                      <a:pt x="387" y="195"/>
                    </a:cubicBezTo>
                    <a:cubicBezTo>
                      <a:pt x="387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4" name="Google Shape;1924;p2"/>
              <p:cNvSpPr/>
              <p:nvPr/>
            </p:nvSpPr>
            <p:spPr>
              <a:xfrm>
                <a:off x="634025" y="13116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3"/>
                    </a:cubicBezTo>
                    <a:cubicBezTo>
                      <a:pt x="162" y="372"/>
                      <a:pt x="211" y="390"/>
                      <a:pt x="259" y="390"/>
                    </a:cubicBezTo>
                    <a:cubicBezTo>
                      <a:pt x="359" y="390"/>
                      <a:pt x="455" y="312"/>
                      <a:pt x="455" y="195"/>
                    </a:cubicBezTo>
                    <a:cubicBezTo>
                      <a:pt x="453" y="89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5" name="Google Shape;1925;p2"/>
              <p:cNvSpPr/>
              <p:nvPr/>
            </p:nvSpPr>
            <p:spPr>
              <a:xfrm>
                <a:off x="673775" y="13116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3"/>
                    </a:cubicBezTo>
                    <a:cubicBezTo>
                      <a:pt x="163" y="372"/>
                      <a:pt x="211" y="390"/>
                      <a:pt x="259" y="390"/>
                    </a:cubicBezTo>
                    <a:cubicBezTo>
                      <a:pt x="359" y="390"/>
                      <a:pt x="455" y="312"/>
                      <a:pt x="455" y="195"/>
                    </a:cubicBezTo>
                    <a:cubicBezTo>
                      <a:pt x="453" y="89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6" name="Google Shape;1926;p2"/>
              <p:cNvSpPr/>
              <p:nvPr/>
            </p:nvSpPr>
            <p:spPr>
              <a:xfrm>
                <a:off x="715200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9"/>
                      <a:pt x="0" y="195"/>
                    </a:cubicBezTo>
                    <a:cubicBezTo>
                      <a:pt x="0" y="303"/>
                      <a:pt x="86" y="389"/>
                      <a:pt x="194" y="389"/>
                    </a:cubicBezTo>
                    <a:cubicBezTo>
                      <a:pt x="300" y="389"/>
                      <a:pt x="388" y="303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7" name="Google Shape;1927;p2"/>
              <p:cNvSpPr/>
              <p:nvPr/>
            </p:nvSpPr>
            <p:spPr>
              <a:xfrm>
                <a:off x="753300" y="13116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3"/>
                    </a:cubicBezTo>
                    <a:cubicBezTo>
                      <a:pt x="162" y="372"/>
                      <a:pt x="210" y="390"/>
                      <a:pt x="258" y="390"/>
                    </a:cubicBezTo>
                    <a:cubicBezTo>
                      <a:pt x="358" y="390"/>
                      <a:pt x="454" y="312"/>
                      <a:pt x="454" y="195"/>
                    </a:cubicBezTo>
                    <a:cubicBezTo>
                      <a:pt x="454" y="89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8" name="Google Shape;1928;p2"/>
              <p:cNvSpPr/>
              <p:nvPr/>
            </p:nvSpPr>
            <p:spPr>
              <a:xfrm>
                <a:off x="794700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3"/>
                      <a:pt x="87" y="389"/>
                      <a:pt x="194" y="389"/>
                    </a:cubicBezTo>
                    <a:cubicBezTo>
                      <a:pt x="300" y="389"/>
                      <a:pt x="388" y="303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9" name="Google Shape;1929;p2"/>
              <p:cNvSpPr/>
              <p:nvPr/>
            </p:nvSpPr>
            <p:spPr>
              <a:xfrm>
                <a:off x="832825" y="13116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3"/>
                    </a:cubicBezTo>
                    <a:cubicBezTo>
                      <a:pt x="161" y="372"/>
                      <a:pt x="210" y="390"/>
                      <a:pt x="257" y="390"/>
                    </a:cubicBezTo>
                    <a:cubicBezTo>
                      <a:pt x="357" y="390"/>
                      <a:pt x="453" y="312"/>
                      <a:pt x="453" y="195"/>
                    </a:cubicBezTo>
                    <a:cubicBezTo>
                      <a:pt x="453" y="89"/>
                      <a:pt x="366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0" name="Google Shape;1930;p2"/>
              <p:cNvSpPr/>
              <p:nvPr/>
            </p:nvSpPr>
            <p:spPr>
              <a:xfrm>
                <a:off x="872575" y="13116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0" y="210"/>
                      <a:pt x="122" y="333"/>
                    </a:cubicBezTo>
                    <a:cubicBezTo>
                      <a:pt x="161" y="372"/>
                      <a:pt x="210" y="390"/>
                      <a:pt x="257" y="390"/>
                    </a:cubicBezTo>
                    <a:cubicBezTo>
                      <a:pt x="358" y="390"/>
                      <a:pt x="454" y="312"/>
                      <a:pt x="454" y="195"/>
                    </a:cubicBezTo>
                    <a:cubicBezTo>
                      <a:pt x="454" y="89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1" name="Google Shape;1931;p2"/>
              <p:cNvSpPr/>
              <p:nvPr/>
            </p:nvSpPr>
            <p:spPr>
              <a:xfrm>
                <a:off x="913950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3"/>
                      <a:pt x="87" y="389"/>
                      <a:pt x="195" y="389"/>
                    </a:cubicBezTo>
                    <a:cubicBezTo>
                      <a:pt x="302" y="389"/>
                      <a:pt x="389" y="303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2" name="Google Shape;1932;p2"/>
              <p:cNvSpPr/>
              <p:nvPr/>
            </p:nvSpPr>
            <p:spPr>
              <a:xfrm>
                <a:off x="953700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9"/>
                      <a:pt x="1" y="195"/>
                    </a:cubicBezTo>
                    <a:cubicBezTo>
                      <a:pt x="1" y="303"/>
                      <a:pt x="89" y="389"/>
                      <a:pt x="195" y="389"/>
                    </a:cubicBezTo>
                    <a:cubicBezTo>
                      <a:pt x="302" y="389"/>
                      <a:pt x="389" y="303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3" name="Google Shape;1933;p2"/>
              <p:cNvSpPr/>
              <p:nvPr/>
            </p:nvSpPr>
            <p:spPr>
              <a:xfrm>
                <a:off x="993450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9"/>
                      <a:pt x="1" y="195"/>
                    </a:cubicBezTo>
                    <a:cubicBezTo>
                      <a:pt x="1" y="303"/>
                      <a:pt x="89" y="389"/>
                      <a:pt x="195" y="389"/>
                    </a:cubicBezTo>
                    <a:cubicBezTo>
                      <a:pt x="303" y="389"/>
                      <a:pt x="389" y="303"/>
                      <a:pt x="389" y="195"/>
                    </a:cubicBezTo>
                    <a:cubicBezTo>
                      <a:pt x="389" y="89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4" name="Google Shape;1934;p2"/>
              <p:cNvSpPr/>
              <p:nvPr/>
            </p:nvSpPr>
            <p:spPr>
              <a:xfrm>
                <a:off x="1033225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3"/>
                      <a:pt x="88" y="389"/>
                      <a:pt x="194" y="389"/>
                    </a:cubicBezTo>
                    <a:cubicBezTo>
                      <a:pt x="302" y="389"/>
                      <a:pt x="388" y="303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5" name="Google Shape;1935;p2"/>
              <p:cNvSpPr/>
              <p:nvPr/>
            </p:nvSpPr>
            <p:spPr>
              <a:xfrm>
                <a:off x="1072975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3"/>
                      <a:pt x="88" y="389"/>
                      <a:pt x="194" y="389"/>
                    </a:cubicBezTo>
                    <a:cubicBezTo>
                      <a:pt x="302" y="389"/>
                      <a:pt x="388" y="303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6" name="Google Shape;1936;p2"/>
              <p:cNvSpPr/>
              <p:nvPr/>
            </p:nvSpPr>
            <p:spPr>
              <a:xfrm>
                <a:off x="1112725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3"/>
                      <a:pt x="88" y="389"/>
                      <a:pt x="194" y="389"/>
                    </a:cubicBezTo>
                    <a:cubicBezTo>
                      <a:pt x="302" y="389"/>
                      <a:pt x="388" y="303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7" name="Google Shape;1937;p2"/>
              <p:cNvSpPr/>
              <p:nvPr/>
            </p:nvSpPr>
            <p:spPr>
              <a:xfrm>
                <a:off x="1152500" y="13116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3"/>
                      <a:pt x="87" y="389"/>
                      <a:pt x="193" y="389"/>
                    </a:cubicBezTo>
                    <a:cubicBezTo>
                      <a:pt x="301" y="389"/>
                      <a:pt x="388" y="303"/>
                      <a:pt x="388" y="195"/>
                    </a:cubicBezTo>
                    <a:cubicBezTo>
                      <a:pt x="388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8" name="Google Shape;1938;p2"/>
              <p:cNvSpPr/>
              <p:nvPr/>
            </p:nvSpPr>
            <p:spPr>
              <a:xfrm>
                <a:off x="1192275" y="13116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9"/>
                      <a:pt x="0" y="195"/>
                    </a:cubicBezTo>
                    <a:cubicBezTo>
                      <a:pt x="0" y="303"/>
                      <a:pt x="86" y="389"/>
                      <a:pt x="193" y="389"/>
                    </a:cubicBezTo>
                    <a:cubicBezTo>
                      <a:pt x="300" y="389"/>
                      <a:pt x="387" y="303"/>
                      <a:pt x="387" y="195"/>
                    </a:cubicBezTo>
                    <a:cubicBezTo>
                      <a:pt x="387" y="89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9" name="Google Shape;1939;p2"/>
              <p:cNvSpPr/>
              <p:nvPr/>
            </p:nvSpPr>
            <p:spPr>
              <a:xfrm>
                <a:off x="1232025" y="13116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3"/>
                      <a:pt x="87" y="389"/>
                      <a:pt x="194" y="389"/>
                    </a:cubicBezTo>
                    <a:cubicBezTo>
                      <a:pt x="300" y="389"/>
                      <a:pt x="387" y="303"/>
                      <a:pt x="387" y="195"/>
                    </a:cubicBezTo>
                    <a:cubicBezTo>
                      <a:pt x="387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0" name="Google Shape;1940;p2"/>
              <p:cNvSpPr/>
              <p:nvPr/>
            </p:nvSpPr>
            <p:spPr>
              <a:xfrm>
                <a:off x="276225" y="12775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10"/>
                      <a:pt x="124" y="331"/>
                    </a:cubicBezTo>
                    <a:cubicBezTo>
                      <a:pt x="163" y="371"/>
                      <a:pt x="212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9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1" name="Google Shape;1941;p2"/>
              <p:cNvSpPr/>
              <p:nvPr/>
            </p:nvSpPr>
            <p:spPr>
              <a:xfrm>
                <a:off x="317625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2" name="Google Shape;1942;p2"/>
              <p:cNvSpPr/>
              <p:nvPr/>
            </p:nvSpPr>
            <p:spPr>
              <a:xfrm>
                <a:off x="355750" y="12775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3"/>
                    </a:cubicBezTo>
                    <a:cubicBezTo>
                      <a:pt x="162" y="372"/>
                      <a:pt x="210" y="389"/>
                      <a:pt x="258" y="389"/>
                    </a:cubicBezTo>
                    <a:cubicBezTo>
                      <a:pt x="357" y="389"/>
                      <a:pt x="453" y="312"/>
                      <a:pt x="453" y="195"/>
                    </a:cubicBezTo>
                    <a:cubicBezTo>
                      <a:pt x="453" y="89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3" name="Google Shape;1943;p2"/>
              <p:cNvSpPr/>
              <p:nvPr/>
            </p:nvSpPr>
            <p:spPr>
              <a:xfrm>
                <a:off x="397125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9"/>
                      <a:pt x="1" y="195"/>
                    </a:cubicBezTo>
                    <a:cubicBezTo>
                      <a:pt x="1" y="302"/>
                      <a:pt x="88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4" name="Google Shape;1944;p2"/>
              <p:cNvSpPr/>
              <p:nvPr/>
            </p:nvSpPr>
            <p:spPr>
              <a:xfrm>
                <a:off x="435250" y="12775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0" y="210"/>
                      <a:pt x="123" y="333"/>
                    </a:cubicBezTo>
                    <a:cubicBezTo>
                      <a:pt x="162" y="372"/>
                      <a:pt x="211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9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5" name="Google Shape;1945;p2"/>
              <p:cNvSpPr/>
              <p:nvPr/>
            </p:nvSpPr>
            <p:spPr>
              <a:xfrm>
                <a:off x="475000" y="12775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1" y="210"/>
                      <a:pt x="122" y="333"/>
                    </a:cubicBezTo>
                    <a:cubicBezTo>
                      <a:pt x="161" y="372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9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6" name="Google Shape;1946;p2"/>
              <p:cNvSpPr/>
              <p:nvPr/>
            </p:nvSpPr>
            <p:spPr>
              <a:xfrm>
                <a:off x="516425" y="12775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7" name="Google Shape;1947;p2"/>
              <p:cNvSpPr/>
              <p:nvPr/>
            </p:nvSpPr>
            <p:spPr>
              <a:xfrm>
                <a:off x="554500" y="12775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2" y="1"/>
                    </a:moveTo>
                    <a:cubicBezTo>
                      <a:pt x="87" y="1"/>
                      <a:pt x="1" y="210"/>
                      <a:pt x="124" y="333"/>
                    </a:cubicBezTo>
                    <a:cubicBezTo>
                      <a:pt x="163" y="372"/>
                      <a:pt x="211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9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8" name="Google Shape;1948;p2"/>
              <p:cNvSpPr/>
              <p:nvPr/>
            </p:nvSpPr>
            <p:spPr>
              <a:xfrm>
                <a:off x="595925" y="12775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9" name="Google Shape;1949;p2"/>
              <p:cNvSpPr/>
              <p:nvPr/>
            </p:nvSpPr>
            <p:spPr>
              <a:xfrm>
                <a:off x="634025" y="12775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3"/>
                    </a:cubicBezTo>
                    <a:cubicBezTo>
                      <a:pt x="162" y="372"/>
                      <a:pt x="211" y="389"/>
                      <a:pt x="258" y="389"/>
                    </a:cubicBezTo>
                    <a:cubicBezTo>
                      <a:pt x="358" y="389"/>
                      <a:pt x="454" y="312"/>
                      <a:pt x="455" y="195"/>
                    </a:cubicBezTo>
                    <a:cubicBezTo>
                      <a:pt x="455" y="89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0" name="Google Shape;1950;p2"/>
              <p:cNvSpPr/>
              <p:nvPr/>
            </p:nvSpPr>
            <p:spPr>
              <a:xfrm>
                <a:off x="673775" y="12775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3"/>
                    </a:cubicBezTo>
                    <a:cubicBezTo>
                      <a:pt x="163" y="372"/>
                      <a:pt x="211" y="389"/>
                      <a:pt x="259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9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1" name="Google Shape;1951;p2"/>
              <p:cNvSpPr/>
              <p:nvPr/>
            </p:nvSpPr>
            <p:spPr>
              <a:xfrm>
                <a:off x="715200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9"/>
                      <a:pt x="0" y="195"/>
                    </a:cubicBezTo>
                    <a:cubicBezTo>
                      <a:pt x="0" y="302"/>
                      <a:pt x="86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2" name="Google Shape;1952;p2"/>
              <p:cNvSpPr/>
              <p:nvPr/>
            </p:nvSpPr>
            <p:spPr>
              <a:xfrm>
                <a:off x="753300" y="12775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3"/>
                    </a:cubicBezTo>
                    <a:cubicBezTo>
                      <a:pt x="162" y="372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9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3" name="Google Shape;1953;p2"/>
              <p:cNvSpPr/>
              <p:nvPr/>
            </p:nvSpPr>
            <p:spPr>
              <a:xfrm>
                <a:off x="794700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4" name="Google Shape;1954;p2"/>
              <p:cNvSpPr/>
              <p:nvPr/>
            </p:nvSpPr>
            <p:spPr>
              <a:xfrm>
                <a:off x="832825" y="12775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3"/>
                    </a:cubicBezTo>
                    <a:cubicBezTo>
                      <a:pt x="161" y="372"/>
                      <a:pt x="210" y="389"/>
                      <a:pt x="257" y="389"/>
                    </a:cubicBezTo>
                    <a:cubicBezTo>
                      <a:pt x="357" y="389"/>
                      <a:pt x="453" y="312"/>
                      <a:pt x="453" y="195"/>
                    </a:cubicBezTo>
                    <a:cubicBezTo>
                      <a:pt x="453" y="89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5" name="Google Shape;1955;p2"/>
              <p:cNvSpPr/>
              <p:nvPr/>
            </p:nvSpPr>
            <p:spPr>
              <a:xfrm>
                <a:off x="872575" y="12775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0" y="210"/>
                      <a:pt x="122" y="333"/>
                    </a:cubicBezTo>
                    <a:cubicBezTo>
                      <a:pt x="161" y="372"/>
                      <a:pt x="210" y="389"/>
                      <a:pt x="257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9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6" name="Google Shape;1956;p2"/>
              <p:cNvSpPr/>
              <p:nvPr/>
            </p:nvSpPr>
            <p:spPr>
              <a:xfrm>
                <a:off x="913950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2"/>
                      <a:pt x="87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7" name="Google Shape;1957;p2"/>
              <p:cNvSpPr/>
              <p:nvPr/>
            </p:nvSpPr>
            <p:spPr>
              <a:xfrm>
                <a:off x="953700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9"/>
                      <a:pt x="1" y="195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8" name="Google Shape;1958;p2"/>
              <p:cNvSpPr/>
              <p:nvPr/>
            </p:nvSpPr>
            <p:spPr>
              <a:xfrm>
                <a:off x="993450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9"/>
                      <a:pt x="1" y="195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3" y="389"/>
                      <a:pt x="389" y="302"/>
                      <a:pt x="389" y="195"/>
                    </a:cubicBezTo>
                    <a:cubicBezTo>
                      <a:pt x="389" y="89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9" name="Google Shape;1959;p2"/>
              <p:cNvSpPr/>
              <p:nvPr/>
            </p:nvSpPr>
            <p:spPr>
              <a:xfrm>
                <a:off x="1033225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0" name="Google Shape;1960;p2"/>
              <p:cNvSpPr/>
              <p:nvPr/>
            </p:nvSpPr>
            <p:spPr>
              <a:xfrm>
                <a:off x="1072975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1" name="Google Shape;1961;p2"/>
              <p:cNvSpPr/>
              <p:nvPr/>
            </p:nvSpPr>
            <p:spPr>
              <a:xfrm>
                <a:off x="1112725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2" name="Google Shape;1962;p2"/>
              <p:cNvSpPr/>
              <p:nvPr/>
            </p:nvSpPr>
            <p:spPr>
              <a:xfrm>
                <a:off x="1152500" y="12775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8" y="302"/>
                      <a:pt x="388" y="195"/>
                    </a:cubicBezTo>
                    <a:cubicBezTo>
                      <a:pt x="388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3" name="Google Shape;1963;p2"/>
              <p:cNvSpPr/>
              <p:nvPr/>
            </p:nvSpPr>
            <p:spPr>
              <a:xfrm>
                <a:off x="1192275" y="12775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9"/>
                      <a:pt x="0" y="195"/>
                    </a:cubicBezTo>
                    <a:cubicBezTo>
                      <a:pt x="0" y="302"/>
                      <a:pt x="86" y="389"/>
                      <a:pt x="193" y="389"/>
                    </a:cubicBezTo>
                    <a:cubicBezTo>
                      <a:pt x="300" y="389"/>
                      <a:pt x="387" y="302"/>
                      <a:pt x="387" y="195"/>
                    </a:cubicBezTo>
                    <a:cubicBezTo>
                      <a:pt x="387" y="89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4" name="Google Shape;1964;p2"/>
              <p:cNvSpPr/>
              <p:nvPr/>
            </p:nvSpPr>
            <p:spPr>
              <a:xfrm>
                <a:off x="1232025" y="12775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7" y="302"/>
                      <a:pt x="387" y="195"/>
                    </a:cubicBezTo>
                    <a:cubicBezTo>
                      <a:pt x="387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5" name="Google Shape;1965;p2"/>
              <p:cNvSpPr/>
              <p:nvPr/>
            </p:nvSpPr>
            <p:spPr>
              <a:xfrm>
                <a:off x="276225" y="12434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10"/>
                      <a:pt x="124" y="332"/>
                    </a:cubicBezTo>
                    <a:cubicBezTo>
                      <a:pt x="163" y="371"/>
                      <a:pt x="211" y="389"/>
                      <a:pt x="258" y="389"/>
                    </a:cubicBezTo>
                    <a:cubicBezTo>
                      <a:pt x="358" y="389"/>
                      <a:pt x="454" y="312"/>
                      <a:pt x="454" y="194"/>
                    </a:cubicBezTo>
                    <a:cubicBezTo>
                      <a:pt x="454" y="88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6" name="Google Shape;1966;p2"/>
              <p:cNvSpPr/>
              <p:nvPr/>
            </p:nvSpPr>
            <p:spPr>
              <a:xfrm>
                <a:off x="317625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7" name="Google Shape;1967;p2"/>
              <p:cNvSpPr/>
              <p:nvPr/>
            </p:nvSpPr>
            <p:spPr>
              <a:xfrm>
                <a:off x="355750" y="12434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10"/>
                      <a:pt x="123" y="332"/>
                    </a:cubicBezTo>
                    <a:cubicBezTo>
                      <a:pt x="162" y="371"/>
                      <a:pt x="210" y="389"/>
                      <a:pt x="258" y="389"/>
                    </a:cubicBezTo>
                    <a:cubicBezTo>
                      <a:pt x="357" y="389"/>
                      <a:pt x="453" y="312"/>
                      <a:pt x="453" y="194"/>
                    </a:cubicBezTo>
                    <a:cubicBezTo>
                      <a:pt x="453" y="88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8" name="Google Shape;1968;p2"/>
              <p:cNvSpPr/>
              <p:nvPr/>
            </p:nvSpPr>
            <p:spPr>
              <a:xfrm>
                <a:off x="397125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8" y="0"/>
                      <a:pt x="1" y="88"/>
                      <a:pt x="1" y="194"/>
                    </a:cubicBezTo>
                    <a:cubicBezTo>
                      <a:pt x="1" y="302"/>
                      <a:pt x="88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9" name="Google Shape;1969;p2"/>
              <p:cNvSpPr/>
              <p:nvPr/>
            </p:nvSpPr>
            <p:spPr>
              <a:xfrm>
                <a:off x="435250" y="12434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0"/>
                    </a:moveTo>
                    <a:cubicBezTo>
                      <a:pt x="87" y="0"/>
                      <a:pt x="0" y="210"/>
                      <a:pt x="123" y="332"/>
                    </a:cubicBezTo>
                    <a:cubicBezTo>
                      <a:pt x="162" y="372"/>
                      <a:pt x="211" y="390"/>
                      <a:pt x="258" y="390"/>
                    </a:cubicBezTo>
                    <a:cubicBezTo>
                      <a:pt x="358" y="390"/>
                      <a:pt x="454" y="312"/>
                      <a:pt x="454" y="194"/>
                    </a:cubicBezTo>
                    <a:cubicBezTo>
                      <a:pt x="454" y="88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0" name="Google Shape;1970;p2"/>
              <p:cNvSpPr/>
              <p:nvPr/>
            </p:nvSpPr>
            <p:spPr>
              <a:xfrm>
                <a:off x="475000" y="12434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0"/>
                    </a:moveTo>
                    <a:cubicBezTo>
                      <a:pt x="87" y="0"/>
                      <a:pt x="1" y="210"/>
                      <a:pt x="122" y="332"/>
                    </a:cubicBezTo>
                    <a:cubicBezTo>
                      <a:pt x="161" y="372"/>
                      <a:pt x="210" y="390"/>
                      <a:pt x="258" y="390"/>
                    </a:cubicBezTo>
                    <a:cubicBezTo>
                      <a:pt x="358" y="390"/>
                      <a:pt x="454" y="312"/>
                      <a:pt x="454" y="194"/>
                    </a:cubicBezTo>
                    <a:cubicBezTo>
                      <a:pt x="454" y="88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1" name="Google Shape;1971;p2"/>
              <p:cNvSpPr/>
              <p:nvPr/>
            </p:nvSpPr>
            <p:spPr>
              <a:xfrm>
                <a:off x="516425" y="12434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2" name="Google Shape;1972;p2"/>
              <p:cNvSpPr/>
              <p:nvPr/>
            </p:nvSpPr>
            <p:spPr>
              <a:xfrm>
                <a:off x="554500" y="12434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2" y="0"/>
                    </a:moveTo>
                    <a:cubicBezTo>
                      <a:pt x="87" y="0"/>
                      <a:pt x="1" y="210"/>
                      <a:pt x="124" y="332"/>
                    </a:cubicBezTo>
                    <a:cubicBezTo>
                      <a:pt x="163" y="372"/>
                      <a:pt x="212" y="390"/>
                      <a:pt x="259" y="390"/>
                    </a:cubicBezTo>
                    <a:cubicBezTo>
                      <a:pt x="359" y="390"/>
                      <a:pt x="454" y="312"/>
                      <a:pt x="454" y="194"/>
                    </a:cubicBezTo>
                    <a:cubicBezTo>
                      <a:pt x="454" y="88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3" name="Google Shape;1973;p2"/>
              <p:cNvSpPr/>
              <p:nvPr/>
            </p:nvSpPr>
            <p:spPr>
              <a:xfrm>
                <a:off x="595925" y="12434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4" name="Google Shape;1974;p2"/>
              <p:cNvSpPr/>
              <p:nvPr/>
            </p:nvSpPr>
            <p:spPr>
              <a:xfrm>
                <a:off x="634025" y="12434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0"/>
                    </a:moveTo>
                    <a:cubicBezTo>
                      <a:pt x="88" y="0"/>
                      <a:pt x="0" y="210"/>
                      <a:pt x="123" y="332"/>
                    </a:cubicBezTo>
                    <a:cubicBezTo>
                      <a:pt x="162" y="372"/>
                      <a:pt x="211" y="390"/>
                      <a:pt x="259" y="390"/>
                    </a:cubicBezTo>
                    <a:cubicBezTo>
                      <a:pt x="359" y="390"/>
                      <a:pt x="455" y="312"/>
                      <a:pt x="455" y="194"/>
                    </a:cubicBezTo>
                    <a:cubicBezTo>
                      <a:pt x="455" y="88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5" name="Google Shape;1975;p2"/>
              <p:cNvSpPr/>
              <p:nvPr/>
            </p:nvSpPr>
            <p:spPr>
              <a:xfrm>
                <a:off x="673775" y="12434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0"/>
                    </a:moveTo>
                    <a:cubicBezTo>
                      <a:pt x="88" y="0"/>
                      <a:pt x="0" y="210"/>
                      <a:pt x="123" y="332"/>
                    </a:cubicBezTo>
                    <a:cubicBezTo>
                      <a:pt x="163" y="372"/>
                      <a:pt x="211" y="390"/>
                      <a:pt x="259" y="390"/>
                    </a:cubicBezTo>
                    <a:cubicBezTo>
                      <a:pt x="359" y="390"/>
                      <a:pt x="455" y="312"/>
                      <a:pt x="455" y="194"/>
                    </a:cubicBezTo>
                    <a:cubicBezTo>
                      <a:pt x="455" y="88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6" name="Google Shape;1976;p2"/>
              <p:cNvSpPr/>
              <p:nvPr/>
            </p:nvSpPr>
            <p:spPr>
              <a:xfrm>
                <a:off x="715200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6" y="0"/>
                      <a:pt x="0" y="88"/>
                      <a:pt x="0" y="194"/>
                    </a:cubicBezTo>
                    <a:cubicBezTo>
                      <a:pt x="0" y="302"/>
                      <a:pt x="86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7" name="Google Shape;1977;p2"/>
              <p:cNvSpPr/>
              <p:nvPr/>
            </p:nvSpPr>
            <p:spPr>
              <a:xfrm>
                <a:off x="753300" y="12434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0" y="0"/>
                    </a:moveTo>
                    <a:cubicBezTo>
                      <a:pt x="87" y="0"/>
                      <a:pt x="1" y="210"/>
                      <a:pt x="122" y="332"/>
                    </a:cubicBezTo>
                    <a:cubicBezTo>
                      <a:pt x="162" y="372"/>
                      <a:pt x="210" y="390"/>
                      <a:pt x="258" y="390"/>
                    </a:cubicBezTo>
                    <a:cubicBezTo>
                      <a:pt x="358" y="390"/>
                      <a:pt x="454" y="312"/>
                      <a:pt x="454" y="194"/>
                    </a:cubicBezTo>
                    <a:cubicBezTo>
                      <a:pt x="454" y="88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8" name="Google Shape;1978;p2"/>
              <p:cNvSpPr/>
              <p:nvPr/>
            </p:nvSpPr>
            <p:spPr>
              <a:xfrm>
                <a:off x="794700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9" name="Google Shape;1979;p2"/>
              <p:cNvSpPr/>
              <p:nvPr/>
            </p:nvSpPr>
            <p:spPr>
              <a:xfrm>
                <a:off x="832825" y="12434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0"/>
                    </a:moveTo>
                    <a:cubicBezTo>
                      <a:pt x="87" y="0"/>
                      <a:pt x="0" y="210"/>
                      <a:pt x="122" y="332"/>
                    </a:cubicBezTo>
                    <a:cubicBezTo>
                      <a:pt x="161" y="372"/>
                      <a:pt x="210" y="390"/>
                      <a:pt x="257" y="390"/>
                    </a:cubicBezTo>
                    <a:cubicBezTo>
                      <a:pt x="357" y="390"/>
                      <a:pt x="453" y="312"/>
                      <a:pt x="453" y="194"/>
                    </a:cubicBezTo>
                    <a:cubicBezTo>
                      <a:pt x="453" y="88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0" name="Google Shape;1980;p2"/>
              <p:cNvSpPr/>
              <p:nvPr/>
            </p:nvSpPr>
            <p:spPr>
              <a:xfrm>
                <a:off x="872575" y="12434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0"/>
                    </a:moveTo>
                    <a:cubicBezTo>
                      <a:pt x="87" y="0"/>
                      <a:pt x="0" y="210"/>
                      <a:pt x="122" y="332"/>
                    </a:cubicBezTo>
                    <a:cubicBezTo>
                      <a:pt x="161" y="372"/>
                      <a:pt x="210" y="390"/>
                      <a:pt x="257" y="390"/>
                    </a:cubicBezTo>
                    <a:cubicBezTo>
                      <a:pt x="358" y="390"/>
                      <a:pt x="454" y="312"/>
                      <a:pt x="454" y="194"/>
                    </a:cubicBezTo>
                    <a:cubicBezTo>
                      <a:pt x="454" y="88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1" name="Google Shape;1981;p2"/>
              <p:cNvSpPr/>
              <p:nvPr/>
            </p:nvSpPr>
            <p:spPr>
              <a:xfrm>
                <a:off x="913950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2" name="Google Shape;1982;p2"/>
              <p:cNvSpPr/>
              <p:nvPr/>
            </p:nvSpPr>
            <p:spPr>
              <a:xfrm>
                <a:off x="953700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8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3" name="Google Shape;1983;p2"/>
              <p:cNvSpPr/>
              <p:nvPr/>
            </p:nvSpPr>
            <p:spPr>
              <a:xfrm>
                <a:off x="993450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8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3" y="388"/>
                      <a:pt x="389" y="302"/>
                      <a:pt x="389" y="194"/>
                    </a:cubicBezTo>
                    <a:cubicBezTo>
                      <a:pt x="389" y="88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4" name="Google Shape;1984;p2"/>
              <p:cNvSpPr/>
              <p:nvPr/>
            </p:nvSpPr>
            <p:spPr>
              <a:xfrm>
                <a:off x="1033225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5" name="Google Shape;1985;p2"/>
              <p:cNvSpPr/>
              <p:nvPr/>
            </p:nvSpPr>
            <p:spPr>
              <a:xfrm>
                <a:off x="1072975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6" name="Google Shape;1986;p2"/>
              <p:cNvSpPr/>
              <p:nvPr/>
            </p:nvSpPr>
            <p:spPr>
              <a:xfrm>
                <a:off x="1112725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7" name="Google Shape;1987;p2"/>
              <p:cNvSpPr/>
              <p:nvPr/>
            </p:nvSpPr>
            <p:spPr>
              <a:xfrm>
                <a:off x="1152500" y="12434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8" y="302"/>
                      <a:pt x="388" y="194"/>
                    </a:cubicBezTo>
                    <a:cubicBezTo>
                      <a:pt x="388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8" name="Google Shape;1988;p2"/>
              <p:cNvSpPr/>
              <p:nvPr/>
            </p:nvSpPr>
            <p:spPr>
              <a:xfrm>
                <a:off x="1192275" y="12434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6" y="0"/>
                      <a:pt x="0" y="88"/>
                      <a:pt x="0" y="194"/>
                    </a:cubicBezTo>
                    <a:cubicBezTo>
                      <a:pt x="0" y="302"/>
                      <a:pt x="86" y="388"/>
                      <a:pt x="193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8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9" name="Google Shape;1989;p2"/>
              <p:cNvSpPr/>
              <p:nvPr/>
            </p:nvSpPr>
            <p:spPr>
              <a:xfrm>
                <a:off x="1232025" y="12434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0" name="Google Shape;1990;p2"/>
              <p:cNvSpPr/>
              <p:nvPr/>
            </p:nvSpPr>
            <p:spPr>
              <a:xfrm>
                <a:off x="276225" y="12093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4" y="332"/>
                    </a:cubicBezTo>
                    <a:cubicBezTo>
                      <a:pt x="163" y="371"/>
                      <a:pt x="211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8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1" name="Google Shape;1991;p2"/>
              <p:cNvSpPr/>
              <p:nvPr/>
            </p:nvSpPr>
            <p:spPr>
              <a:xfrm>
                <a:off x="317625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2" y="387"/>
                      <a:pt x="388" y="301"/>
                      <a:pt x="388" y="193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2" name="Google Shape;1992;p2"/>
              <p:cNvSpPr/>
              <p:nvPr/>
            </p:nvSpPr>
            <p:spPr>
              <a:xfrm>
                <a:off x="355750" y="12093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3" y="332"/>
                    </a:cubicBezTo>
                    <a:cubicBezTo>
                      <a:pt x="162" y="371"/>
                      <a:pt x="210" y="389"/>
                      <a:pt x="258" y="389"/>
                    </a:cubicBezTo>
                    <a:cubicBezTo>
                      <a:pt x="357" y="389"/>
                      <a:pt x="453" y="311"/>
                      <a:pt x="453" y="194"/>
                    </a:cubicBezTo>
                    <a:cubicBezTo>
                      <a:pt x="453" y="88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3" name="Google Shape;1993;p2"/>
              <p:cNvSpPr/>
              <p:nvPr/>
            </p:nvSpPr>
            <p:spPr>
              <a:xfrm>
                <a:off x="397125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5" y="1"/>
                    </a:moveTo>
                    <a:cubicBezTo>
                      <a:pt x="88" y="1"/>
                      <a:pt x="1" y="87"/>
                      <a:pt x="1" y="193"/>
                    </a:cubicBezTo>
                    <a:cubicBezTo>
                      <a:pt x="1" y="301"/>
                      <a:pt x="88" y="387"/>
                      <a:pt x="195" y="387"/>
                    </a:cubicBezTo>
                    <a:cubicBezTo>
                      <a:pt x="302" y="387"/>
                      <a:pt x="389" y="301"/>
                      <a:pt x="389" y="193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4" name="Google Shape;1994;p2"/>
              <p:cNvSpPr/>
              <p:nvPr/>
            </p:nvSpPr>
            <p:spPr>
              <a:xfrm>
                <a:off x="435250" y="12093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0"/>
                    </a:moveTo>
                    <a:cubicBezTo>
                      <a:pt x="87" y="0"/>
                      <a:pt x="0" y="209"/>
                      <a:pt x="123" y="332"/>
                    </a:cubicBezTo>
                    <a:cubicBezTo>
                      <a:pt x="162" y="372"/>
                      <a:pt x="211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8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5" name="Google Shape;1995;p2"/>
              <p:cNvSpPr/>
              <p:nvPr/>
            </p:nvSpPr>
            <p:spPr>
              <a:xfrm>
                <a:off x="475000" y="12093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0"/>
                    </a:moveTo>
                    <a:cubicBezTo>
                      <a:pt x="87" y="0"/>
                      <a:pt x="1" y="209"/>
                      <a:pt x="122" y="332"/>
                    </a:cubicBezTo>
                    <a:cubicBezTo>
                      <a:pt x="161" y="372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8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6" name="Google Shape;1996;p2"/>
              <p:cNvSpPr/>
              <p:nvPr/>
            </p:nvSpPr>
            <p:spPr>
              <a:xfrm>
                <a:off x="516425" y="1209400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3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3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7" name="Google Shape;1997;p2"/>
              <p:cNvSpPr/>
              <p:nvPr/>
            </p:nvSpPr>
            <p:spPr>
              <a:xfrm>
                <a:off x="554500" y="12093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2" y="0"/>
                    </a:moveTo>
                    <a:cubicBezTo>
                      <a:pt x="87" y="0"/>
                      <a:pt x="1" y="209"/>
                      <a:pt x="124" y="332"/>
                    </a:cubicBezTo>
                    <a:cubicBezTo>
                      <a:pt x="163" y="372"/>
                      <a:pt x="211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8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8" name="Google Shape;1998;p2"/>
              <p:cNvSpPr/>
              <p:nvPr/>
            </p:nvSpPr>
            <p:spPr>
              <a:xfrm>
                <a:off x="595925" y="1209400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3" y="1"/>
                    </a:moveTo>
                    <a:cubicBezTo>
                      <a:pt x="87" y="1"/>
                      <a:pt x="1" y="87"/>
                      <a:pt x="1" y="193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3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9" name="Google Shape;1999;p2"/>
              <p:cNvSpPr/>
              <p:nvPr/>
            </p:nvSpPr>
            <p:spPr>
              <a:xfrm>
                <a:off x="634025" y="12093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2"/>
                    </a:cubicBezTo>
                    <a:cubicBezTo>
                      <a:pt x="162" y="372"/>
                      <a:pt x="211" y="389"/>
                      <a:pt x="258" y="389"/>
                    </a:cubicBezTo>
                    <a:cubicBezTo>
                      <a:pt x="358" y="389"/>
                      <a:pt x="454" y="311"/>
                      <a:pt x="455" y="194"/>
                    </a:cubicBezTo>
                    <a:cubicBezTo>
                      <a:pt x="455" y="88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0" name="Google Shape;2000;p2"/>
              <p:cNvSpPr/>
              <p:nvPr/>
            </p:nvSpPr>
            <p:spPr>
              <a:xfrm>
                <a:off x="673775" y="12093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2"/>
                    </a:cubicBezTo>
                    <a:cubicBezTo>
                      <a:pt x="163" y="372"/>
                      <a:pt x="211" y="389"/>
                      <a:pt x="259" y="389"/>
                    </a:cubicBezTo>
                    <a:cubicBezTo>
                      <a:pt x="359" y="389"/>
                      <a:pt x="455" y="311"/>
                      <a:pt x="455" y="194"/>
                    </a:cubicBezTo>
                    <a:cubicBezTo>
                      <a:pt x="455" y="88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1" name="Google Shape;2001;p2"/>
              <p:cNvSpPr/>
              <p:nvPr/>
            </p:nvSpPr>
            <p:spPr>
              <a:xfrm>
                <a:off x="715200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6" y="1"/>
                      <a:pt x="0" y="87"/>
                      <a:pt x="0" y="193"/>
                    </a:cubicBezTo>
                    <a:cubicBezTo>
                      <a:pt x="0" y="301"/>
                      <a:pt x="86" y="387"/>
                      <a:pt x="194" y="387"/>
                    </a:cubicBezTo>
                    <a:cubicBezTo>
                      <a:pt x="300" y="387"/>
                      <a:pt x="388" y="301"/>
                      <a:pt x="388" y="193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2" name="Google Shape;2002;p2"/>
              <p:cNvSpPr/>
              <p:nvPr/>
            </p:nvSpPr>
            <p:spPr>
              <a:xfrm>
                <a:off x="753300" y="12093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2"/>
                    </a:cubicBezTo>
                    <a:cubicBezTo>
                      <a:pt x="162" y="372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8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3" name="Google Shape;2003;p2"/>
              <p:cNvSpPr/>
              <p:nvPr/>
            </p:nvSpPr>
            <p:spPr>
              <a:xfrm>
                <a:off x="794700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8" y="301"/>
                      <a:pt x="388" y="193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4" name="Google Shape;2004;p2"/>
              <p:cNvSpPr/>
              <p:nvPr/>
            </p:nvSpPr>
            <p:spPr>
              <a:xfrm>
                <a:off x="832825" y="12093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0"/>
                    </a:moveTo>
                    <a:cubicBezTo>
                      <a:pt x="87" y="0"/>
                      <a:pt x="0" y="209"/>
                      <a:pt x="122" y="332"/>
                    </a:cubicBezTo>
                    <a:cubicBezTo>
                      <a:pt x="161" y="372"/>
                      <a:pt x="210" y="389"/>
                      <a:pt x="257" y="389"/>
                    </a:cubicBezTo>
                    <a:cubicBezTo>
                      <a:pt x="357" y="389"/>
                      <a:pt x="453" y="311"/>
                      <a:pt x="453" y="194"/>
                    </a:cubicBezTo>
                    <a:cubicBezTo>
                      <a:pt x="453" y="88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5" name="Google Shape;2005;p2"/>
              <p:cNvSpPr/>
              <p:nvPr/>
            </p:nvSpPr>
            <p:spPr>
              <a:xfrm>
                <a:off x="872575" y="12093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0"/>
                    </a:moveTo>
                    <a:cubicBezTo>
                      <a:pt x="87" y="0"/>
                      <a:pt x="0" y="209"/>
                      <a:pt x="122" y="332"/>
                    </a:cubicBezTo>
                    <a:cubicBezTo>
                      <a:pt x="161" y="372"/>
                      <a:pt x="210" y="389"/>
                      <a:pt x="257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8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6" name="Google Shape;2006;p2"/>
              <p:cNvSpPr/>
              <p:nvPr/>
            </p:nvSpPr>
            <p:spPr>
              <a:xfrm>
                <a:off x="913950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5" y="1"/>
                    </a:moveTo>
                    <a:cubicBezTo>
                      <a:pt x="87" y="1"/>
                      <a:pt x="1" y="87"/>
                      <a:pt x="1" y="193"/>
                    </a:cubicBezTo>
                    <a:cubicBezTo>
                      <a:pt x="1" y="301"/>
                      <a:pt x="87" y="387"/>
                      <a:pt x="195" y="387"/>
                    </a:cubicBezTo>
                    <a:cubicBezTo>
                      <a:pt x="302" y="387"/>
                      <a:pt x="389" y="301"/>
                      <a:pt x="389" y="193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7" name="Google Shape;2007;p2"/>
              <p:cNvSpPr/>
              <p:nvPr/>
            </p:nvSpPr>
            <p:spPr>
              <a:xfrm>
                <a:off x="953700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5" y="1"/>
                    </a:moveTo>
                    <a:cubicBezTo>
                      <a:pt x="89" y="1"/>
                      <a:pt x="1" y="87"/>
                      <a:pt x="1" y="193"/>
                    </a:cubicBezTo>
                    <a:cubicBezTo>
                      <a:pt x="1" y="301"/>
                      <a:pt x="89" y="387"/>
                      <a:pt x="195" y="387"/>
                    </a:cubicBezTo>
                    <a:cubicBezTo>
                      <a:pt x="302" y="387"/>
                      <a:pt x="389" y="301"/>
                      <a:pt x="389" y="193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8" name="Google Shape;2008;p2"/>
              <p:cNvSpPr/>
              <p:nvPr/>
            </p:nvSpPr>
            <p:spPr>
              <a:xfrm>
                <a:off x="993450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5" y="1"/>
                    </a:moveTo>
                    <a:cubicBezTo>
                      <a:pt x="89" y="1"/>
                      <a:pt x="1" y="87"/>
                      <a:pt x="1" y="193"/>
                    </a:cubicBezTo>
                    <a:cubicBezTo>
                      <a:pt x="1" y="301"/>
                      <a:pt x="89" y="387"/>
                      <a:pt x="195" y="387"/>
                    </a:cubicBezTo>
                    <a:cubicBezTo>
                      <a:pt x="303" y="387"/>
                      <a:pt x="389" y="301"/>
                      <a:pt x="389" y="193"/>
                    </a:cubicBezTo>
                    <a:cubicBezTo>
                      <a:pt x="389" y="87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9" name="Google Shape;2009;p2"/>
              <p:cNvSpPr/>
              <p:nvPr/>
            </p:nvSpPr>
            <p:spPr>
              <a:xfrm>
                <a:off x="1033225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8" y="1"/>
                      <a:pt x="0" y="87"/>
                      <a:pt x="0" y="193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3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0" name="Google Shape;2010;p2"/>
              <p:cNvSpPr/>
              <p:nvPr/>
            </p:nvSpPr>
            <p:spPr>
              <a:xfrm>
                <a:off x="1072975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8" y="1"/>
                      <a:pt x="0" y="87"/>
                      <a:pt x="0" y="193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3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1" name="Google Shape;2011;p2"/>
              <p:cNvSpPr/>
              <p:nvPr/>
            </p:nvSpPr>
            <p:spPr>
              <a:xfrm>
                <a:off x="1112725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8" y="1"/>
                      <a:pt x="0" y="87"/>
                      <a:pt x="0" y="193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3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2" name="Google Shape;2012;p2"/>
              <p:cNvSpPr/>
              <p:nvPr/>
            </p:nvSpPr>
            <p:spPr>
              <a:xfrm>
                <a:off x="1152500" y="1209400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3" y="1"/>
                    </a:moveTo>
                    <a:cubicBezTo>
                      <a:pt x="87" y="1"/>
                      <a:pt x="1" y="87"/>
                      <a:pt x="1" y="193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8" y="301"/>
                      <a:pt x="388" y="193"/>
                    </a:cubicBezTo>
                    <a:cubicBezTo>
                      <a:pt x="388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3" name="Google Shape;2013;p2"/>
              <p:cNvSpPr/>
              <p:nvPr/>
            </p:nvSpPr>
            <p:spPr>
              <a:xfrm>
                <a:off x="1192275" y="1209400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3" y="1"/>
                    </a:moveTo>
                    <a:cubicBezTo>
                      <a:pt x="86" y="1"/>
                      <a:pt x="0" y="87"/>
                      <a:pt x="0" y="193"/>
                    </a:cubicBezTo>
                    <a:cubicBezTo>
                      <a:pt x="0" y="301"/>
                      <a:pt x="86" y="387"/>
                      <a:pt x="193" y="387"/>
                    </a:cubicBezTo>
                    <a:cubicBezTo>
                      <a:pt x="300" y="387"/>
                      <a:pt x="387" y="301"/>
                      <a:pt x="387" y="193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4" name="Google Shape;2014;p2"/>
              <p:cNvSpPr/>
              <p:nvPr/>
            </p:nvSpPr>
            <p:spPr>
              <a:xfrm>
                <a:off x="1232025" y="1209400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4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7" y="301"/>
                      <a:pt x="387" y="193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5" name="Google Shape;2015;p2"/>
              <p:cNvSpPr/>
              <p:nvPr/>
            </p:nvSpPr>
            <p:spPr>
              <a:xfrm>
                <a:off x="276225" y="1175300"/>
                <a:ext cx="11375" cy="9700"/>
              </a:xfrm>
              <a:custGeom>
                <a:rect b="b" l="l" r="r" t="t"/>
                <a:pathLst>
                  <a:path extrusionOk="0" h="388" w="455">
                    <a:moveTo>
                      <a:pt x="263" y="0"/>
                    </a:moveTo>
                    <a:cubicBezTo>
                      <a:pt x="262" y="0"/>
                      <a:pt x="261" y="0"/>
                      <a:pt x="260" y="0"/>
                    </a:cubicBezTo>
                    <a:cubicBezTo>
                      <a:pt x="87" y="0"/>
                      <a:pt x="1" y="208"/>
                      <a:pt x="124" y="331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0"/>
                      <a:pt x="454" y="194"/>
                    </a:cubicBezTo>
                    <a:cubicBezTo>
                      <a:pt x="454" y="88"/>
                      <a:pt x="369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6" name="Google Shape;2016;p2"/>
              <p:cNvSpPr/>
              <p:nvPr/>
            </p:nvSpPr>
            <p:spPr>
              <a:xfrm>
                <a:off x="317625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2" y="387"/>
                      <a:pt x="388" y="301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7" name="Google Shape;2017;p2"/>
              <p:cNvSpPr/>
              <p:nvPr/>
            </p:nvSpPr>
            <p:spPr>
              <a:xfrm>
                <a:off x="355750" y="1175300"/>
                <a:ext cx="11350" cy="9700"/>
              </a:xfrm>
              <a:custGeom>
                <a:rect b="b" l="l" r="r" t="t"/>
                <a:pathLst>
                  <a:path extrusionOk="0" h="388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87" y="0"/>
                      <a:pt x="0" y="208"/>
                      <a:pt x="123" y="331"/>
                    </a:cubicBezTo>
                    <a:cubicBezTo>
                      <a:pt x="162" y="370"/>
                      <a:pt x="210" y="388"/>
                      <a:pt x="258" y="388"/>
                    </a:cubicBezTo>
                    <a:cubicBezTo>
                      <a:pt x="357" y="388"/>
                      <a:pt x="453" y="310"/>
                      <a:pt x="453" y="194"/>
                    </a:cubicBezTo>
                    <a:cubicBezTo>
                      <a:pt x="453" y="88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8" name="Google Shape;2018;p2"/>
              <p:cNvSpPr/>
              <p:nvPr/>
            </p:nvSpPr>
            <p:spPr>
              <a:xfrm>
                <a:off x="397125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8" y="0"/>
                      <a:pt x="1" y="87"/>
                      <a:pt x="1" y="194"/>
                    </a:cubicBezTo>
                    <a:cubicBezTo>
                      <a:pt x="1" y="301"/>
                      <a:pt x="88" y="387"/>
                      <a:pt x="195" y="387"/>
                    </a:cubicBezTo>
                    <a:cubicBezTo>
                      <a:pt x="302" y="387"/>
                      <a:pt x="389" y="301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9" name="Google Shape;2019;p2"/>
              <p:cNvSpPr/>
              <p:nvPr/>
            </p:nvSpPr>
            <p:spPr>
              <a:xfrm>
                <a:off x="435250" y="11753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8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0" name="Google Shape;2020;p2"/>
              <p:cNvSpPr/>
              <p:nvPr/>
            </p:nvSpPr>
            <p:spPr>
              <a:xfrm>
                <a:off x="475025" y="1175300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258" y="0"/>
                      <a:pt x="258" y="0"/>
                      <a:pt x="257" y="0"/>
                    </a:cubicBezTo>
                    <a:cubicBezTo>
                      <a:pt x="85" y="0"/>
                      <a:pt x="0" y="209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7" y="389"/>
                      <a:pt x="453" y="311"/>
                      <a:pt x="453" y="194"/>
                    </a:cubicBezTo>
                    <a:cubicBezTo>
                      <a:pt x="453" y="88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1" name="Google Shape;2021;p2"/>
              <p:cNvSpPr/>
              <p:nvPr/>
            </p:nvSpPr>
            <p:spPr>
              <a:xfrm>
                <a:off x="516425" y="117530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2" name="Google Shape;2022;p2"/>
              <p:cNvSpPr/>
              <p:nvPr/>
            </p:nvSpPr>
            <p:spPr>
              <a:xfrm>
                <a:off x="554525" y="11753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3" y="0"/>
                    </a:moveTo>
                    <a:cubicBezTo>
                      <a:pt x="262" y="0"/>
                      <a:pt x="261" y="0"/>
                      <a:pt x="261" y="0"/>
                    </a:cubicBezTo>
                    <a:cubicBezTo>
                      <a:pt x="260" y="0"/>
                      <a:pt x="259" y="0"/>
                      <a:pt x="259" y="0"/>
                    </a:cubicBezTo>
                    <a:cubicBezTo>
                      <a:pt x="86" y="0"/>
                      <a:pt x="0" y="209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1"/>
                      <a:pt x="453" y="194"/>
                    </a:cubicBezTo>
                    <a:cubicBezTo>
                      <a:pt x="453" y="88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3" name="Google Shape;2023;p2"/>
              <p:cNvSpPr/>
              <p:nvPr/>
            </p:nvSpPr>
            <p:spPr>
              <a:xfrm>
                <a:off x="595925" y="117530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4" name="Google Shape;2024;p2"/>
              <p:cNvSpPr/>
              <p:nvPr/>
            </p:nvSpPr>
            <p:spPr>
              <a:xfrm>
                <a:off x="634025" y="11753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4" y="0"/>
                    </a:moveTo>
                    <a:cubicBezTo>
                      <a:pt x="263" y="0"/>
                      <a:pt x="262" y="0"/>
                      <a:pt x="261" y="0"/>
                    </a:cubicBezTo>
                    <a:cubicBezTo>
                      <a:pt x="260" y="0"/>
                      <a:pt x="260" y="0"/>
                      <a:pt x="259" y="0"/>
                    </a:cubicBezTo>
                    <a:cubicBezTo>
                      <a:pt x="87" y="0"/>
                      <a:pt x="1" y="209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5" y="194"/>
                    </a:cubicBezTo>
                    <a:cubicBezTo>
                      <a:pt x="455" y="88"/>
                      <a:pt x="368" y="0"/>
                      <a:pt x="26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5" name="Google Shape;2025;p2"/>
              <p:cNvSpPr/>
              <p:nvPr/>
            </p:nvSpPr>
            <p:spPr>
              <a:xfrm>
                <a:off x="673775" y="11753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6" name="Google Shape;2026;p2"/>
              <p:cNvSpPr/>
              <p:nvPr/>
            </p:nvSpPr>
            <p:spPr>
              <a:xfrm>
                <a:off x="715200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1"/>
                      <a:pt x="86" y="387"/>
                      <a:pt x="194" y="387"/>
                    </a:cubicBezTo>
                    <a:cubicBezTo>
                      <a:pt x="300" y="387"/>
                      <a:pt x="388" y="301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7" name="Google Shape;2027;p2"/>
              <p:cNvSpPr/>
              <p:nvPr/>
            </p:nvSpPr>
            <p:spPr>
              <a:xfrm>
                <a:off x="753300" y="11753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0"/>
                    </a:moveTo>
                    <a:cubicBezTo>
                      <a:pt x="262" y="0"/>
                      <a:pt x="261" y="0"/>
                      <a:pt x="260" y="0"/>
                    </a:cubicBez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4"/>
                    </a:cubicBezTo>
                    <a:cubicBezTo>
                      <a:pt x="454" y="88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8" name="Google Shape;2028;p2"/>
              <p:cNvSpPr/>
              <p:nvPr/>
            </p:nvSpPr>
            <p:spPr>
              <a:xfrm>
                <a:off x="794700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8" y="301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9" name="Google Shape;2029;p2"/>
              <p:cNvSpPr/>
              <p:nvPr/>
            </p:nvSpPr>
            <p:spPr>
              <a:xfrm>
                <a:off x="832825" y="11753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87" y="0"/>
                      <a:pt x="0" y="208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4"/>
                    </a:cubicBezTo>
                    <a:cubicBezTo>
                      <a:pt x="453" y="88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0" name="Google Shape;2030;p2"/>
              <p:cNvSpPr/>
              <p:nvPr/>
            </p:nvSpPr>
            <p:spPr>
              <a:xfrm>
                <a:off x="872575" y="11753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1" y="0"/>
                      <a:pt x="260" y="0"/>
                    </a:cubicBezTo>
                    <a:cubicBezTo>
                      <a:pt x="259" y="0"/>
                      <a:pt x="258" y="0"/>
                      <a:pt x="258" y="0"/>
                    </a:cubicBezTo>
                    <a:cubicBezTo>
                      <a:pt x="86" y="0"/>
                      <a:pt x="1" y="209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8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1" name="Google Shape;2031;p2"/>
              <p:cNvSpPr/>
              <p:nvPr/>
            </p:nvSpPr>
            <p:spPr>
              <a:xfrm>
                <a:off x="913950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1"/>
                      <a:pt x="87" y="387"/>
                      <a:pt x="195" y="387"/>
                    </a:cubicBezTo>
                    <a:cubicBezTo>
                      <a:pt x="302" y="387"/>
                      <a:pt x="389" y="301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2" name="Google Shape;2032;p2"/>
              <p:cNvSpPr/>
              <p:nvPr/>
            </p:nvSpPr>
            <p:spPr>
              <a:xfrm>
                <a:off x="953700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1"/>
                      <a:pt x="89" y="387"/>
                      <a:pt x="195" y="387"/>
                    </a:cubicBezTo>
                    <a:cubicBezTo>
                      <a:pt x="302" y="387"/>
                      <a:pt x="389" y="301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3" name="Google Shape;2033;p2"/>
              <p:cNvSpPr/>
              <p:nvPr/>
            </p:nvSpPr>
            <p:spPr>
              <a:xfrm>
                <a:off x="993450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1"/>
                      <a:pt x="89" y="387"/>
                      <a:pt x="195" y="387"/>
                    </a:cubicBezTo>
                    <a:cubicBezTo>
                      <a:pt x="303" y="387"/>
                      <a:pt x="389" y="301"/>
                      <a:pt x="389" y="194"/>
                    </a:cubicBezTo>
                    <a:cubicBezTo>
                      <a:pt x="389" y="87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4" name="Google Shape;2034;p2"/>
              <p:cNvSpPr/>
              <p:nvPr/>
            </p:nvSpPr>
            <p:spPr>
              <a:xfrm>
                <a:off x="1033225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5" name="Google Shape;2035;p2"/>
              <p:cNvSpPr/>
              <p:nvPr/>
            </p:nvSpPr>
            <p:spPr>
              <a:xfrm>
                <a:off x="1072975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6" name="Google Shape;2036;p2"/>
              <p:cNvSpPr/>
              <p:nvPr/>
            </p:nvSpPr>
            <p:spPr>
              <a:xfrm>
                <a:off x="1112725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7" name="Google Shape;2037;p2"/>
              <p:cNvSpPr/>
              <p:nvPr/>
            </p:nvSpPr>
            <p:spPr>
              <a:xfrm>
                <a:off x="1152500" y="117530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8" y="301"/>
                      <a:pt x="388" y="194"/>
                    </a:cubicBezTo>
                    <a:cubicBezTo>
                      <a:pt x="388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8" name="Google Shape;2038;p2"/>
              <p:cNvSpPr/>
              <p:nvPr/>
            </p:nvSpPr>
            <p:spPr>
              <a:xfrm>
                <a:off x="1192275" y="117530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1"/>
                      <a:pt x="86" y="387"/>
                      <a:pt x="193" y="387"/>
                    </a:cubicBezTo>
                    <a:cubicBezTo>
                      <a:pt x="300" y="387"/>
                      <a:pt x="387" y="301"/>
                      <a:pt x="387" y="194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9" name="Google Shape;2039;p2"/>
              <p:cNvSpPr/>
              <p:nvPr/>
            </p:nvSpPr>
            <p:spPr>
              <a:xfrm>
                <a:off x="1232025" y="117530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7" y="301"/>
                      <a:pt x="387" y="194"/>
                    </a:cubicBezTo>
                    <a:cubicBezTo>
                      <a:pt x="387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0" name="Google Shape;2040;p2"/>
              <p:cNvSpPr/>
              <p:nvPr/>
            </p:nvSpPr>
            <p:spPr>
              <a:xfrm>
                <a:off x="236475" y="11412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1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1" name="Google Shape;2041;p2"/>
              <p:cNvSpPr/>
              <p:nvPr/>
            </p:nvSpPr>
            <p:spPr>
              <a:xfrm>
                <a:off x="276225" y="1141200"/>
                <a:ext cx="11375" cy="9700"/>
              </a:xfrm>
              <a:custGeom>
                <a:rect b="b" l="l" r="r" t="t"/>
                <a:pathLst>
                  <a:path extrusionOk="0" h="388" w="455">
                    <a:moveTo>
                      <a:pt x="260" y="0"/>
                    </a:moveTo>
                    <a:cubicBezTo>
                      <a:pt x="87" y="0"/>
                      <a:pt x="1" y="208"/>
                      <a:pt x="124" y="331"/>
                    </a:cubicBezTo>
                    <a:cubicBezTo>
                      <a:pt x="163" y="370"/>
                      <a:pt x="211" y="387"/>
                      <a:pt x="259" y="387"/>
                    </a:cubicBezTo>
                    <a:cubicBezTo>
                      <a:pt x="358" y="387"/>
                      <a:pt x="454" y="310"/>
                      <a:pt x="454" y="194"/>
                    </a:cubicBezTo>
                    <a:cubicBezTo>
                      <a:pt x="454" y="87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2" name="Google Shape;2042;p2"/>
              <p:cNvSpPr/>
              <p:nvPr/>
            </p:nvSpPr>
            <p:spPr>
              <a:xfrm>
                <a:off x="317625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4" y="387"/>
                    </a:cubicBezTo>
                    <a:cubicBezTo>
                      <a:pt x="302" y="387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3" name="Google Shape;2043;p2"/>
              <p:cNvSpPr/>
              <p:nvPr/>
            </p:nvSpPr>
            <p:spPr>
              <a:xfrm>
                <a:off x="355750" y="1141200"/>
                <a:ext cx="11350" cy="9700"/>
              </a:xfrm>
              <a:custGeom>
                <a:rect b="b" l="l" r="r" t="t"/>
                <a:pathLst>
                  <a:path extrusionOk="0" h="388" w="454">
                    <a:moveTo>
                      <a:pt x="259" y="0"/>
                    </a:moveTo>
                    <a:cubicBezTo>
                      <a:pt x="87" y="0"/>
                      <a:pt x="0" y="208"/>
                      <a:pt x="123" y="331"/>
                    </a:cubicBezTo>
                    <a:cubicBezTo>
                      <a:pt x="162" y="370"/>
                      <a:pt x="210" y="387"/>
                      <a:pt x="258" y="387"/>
                    </a:cubicBezTo>
                    <a:cubicBezTo>
                      <a:pt x="357" y="387"/>
                      <a:pt x="453" y="310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4" name="Google Shape;2044;p2"/>
              <p:cNvSpPr/>
              <p:nvPr/>
            </p:nvSpPr>
            <p:spPr>
              <a:xfrm>
                <a:off x="397125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8" y="0"/>
                      <a:pt x="1" y="87"/>
                      <a:pt x="1" y="194"/>
                    </a:cubicBezTo>
                    <a:cubicBezTo>
                      <a:pt x="1" y="300"/>
                      <a:pt x="88" y="387"/>
                      <a:pt x="195" y="387"/>
                    </a:cubicBezTo>
                    <a:cubicBezTo>
                      <a:pt x="302" y="387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5" name="Google Shape;2045;p2"/>
              <p:cNvSpPr/>
              <p:nvPr/>
            </p:nvSpPr>
            <p:spPr>
              <a:xfrm>
                <a:off x="435250" y="11412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9"/>
                      <a:pt x="123" y="331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6" name="Google Shape;2046;p2"/>
              <p:cNvSpPr/>
              <p:nvPr/>
            </p:nvSpPr>
            <p:spPr>
              <a:xfrm>
                <a:off x="475000" y="11412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7" name="Google Shape;2047;p2"/>
              <p:cNvSpPr/>
              <p:nvPr/>
            </p:nvSpPr>
            <p:spPr>
              <a:xfrm>
                <a:off x="516425" y="114120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3" y="387"/>
                    </a:cubicBezTo>
                    <a:cubicBezTo>
                      <a:pt x="301" y="387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8" name="Google Shape;2048;p2"/>
              <p:cNvSpPr/>
              <p:nvPr/>
            </p:nvSpPr>
            <p:spPr>
              <a:xfrm>
                <a:off x="554500" y="11412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0"/>
                    </a:moveTo>
                    <a:cubicBezTo>
                      <a:pt x="87" y="0"/>
                      <a:pt x="1" y="208"/>
                      <a:pt x="124" y="331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9" name="Google Shape;2049;p2"/>
              <p:cNvSpPr/>
              <p:nvPr/>
            </p:nvSpPr>
            <p:spPr>
              <a:xfrm>
                <a:off x="595925" y="114120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3" y="387"/>
                    </a:cubicBezTo>
                    <a:cubicBezTo>
                      <a:pt x="301" y="387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0" name="Google Shape;2050;p2"/>
              <p:cNvSpPr/>
              <p:nvPr/>
            </p:nvSpPr>
            <p:spPr>
              <a:xfrm>
                <a:off x="634025" y="11412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1" name="Google Shape;2051;p2"/>
              <p:cNvSpPr/>
              <p:nvPr/>
            </p:nvSpPr>
            <p:spPr>
              <a:xfrm>
                <a:off x="673775" y="11412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1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2" name="Google Shape;2052;p2"/>
              <p:cNvSpPr/>
              <p:nvPr/>
            </p:nvSpPr>
            <p:spPr>
              <a:xfrm>
                <a:off x="715200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0"/>
                      <a:pt x="86" y="387"/>
                      <a:pt x="194" y="387"/>
                    </a:cubicBezTo>
                    <a:cubicBezTo>
                      <a:pt x="300" y="387"/>
                      <a:pt x="388" y="300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3" name="Google Shape;2053;p2"/>
              <p:cNvSpPr/>
              <p:nvPr/>
            </p:nvSpPr>
            <p:spPr>
              <a:xfrm>
                <a:off x="753300" y="11412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1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4" name="Google Shape;2054;p2"/>
              <p:cNvSpPr/>
              <p:nvPr/>
            </p:nvSpPr>
            <p:spPr>
              <a:xfrm>
                <a:off x="794700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4" y="387"/>
                    </a:cubicBezTo>
                    <a:cubicBezTo>
                      <a:pt x="300" y="387"/>
                      <a:pt x="388" y="300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5" name="Google Shape;2055;p2"/>
              <p:cNvSpPr/>
              <p:nvPr/>
            </p:nvSpPr>
            <p:spPr>
              <a:xfrm>
                <a:off x="832825" y="11412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2" y="331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6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6" name="Google Shape;2056;p2"/>
              <p:cNvSpPr/>
              <p:nvPr/>
            </p:nvSpPr>
            <p:spPr>
              <a:xfrm>
                <a:off x="872575" y="11412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8"/>
                      <a:pt x="122" y="331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7" name="Google Shape;2057;p2"/>
              <p:cNvSpPr/>
              <p:nvPr/>
            </p:nvSpPr>
            <p:spPr>
              <a:xfrm>
                <a:off x="913950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5" y="387"/>
                    </a:cubicBezTo>
                    <a:cubicBezTo>
                      <a:pt x="302" y="387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8" name="Google Shape;2058;p2"/>
              <p:cNvSpPr/>
              <p:nvPr/>
            </p:nvSpPr>
            <p:spPr>
              <a:xfrm>
                <a:off x="953700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0"/>
                      <a:pt x="89" y="387"/>
                      <a:pt x="195" y="387"/>
                    </a:cubicBezTo>
                    <a:cubicBezTo>
                      <a:pt x="302" y="387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9" name="Google Shape;2059;p2"/>
              <p:cNvSpPr/>
              <p:nvPr/>
            </p:nvSpPr>
            <p:spPr>
              <a:xfrm>
                <a:off x="993450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0"/>
                      <a:pt x="89" y="387"/>
                      <a:pt x="195" y="387"/>
                    </a:cubicBezTo>
                    <a:cubicBezTo>
                      <a:pt x="303" y="387"/>
                      <a:pt x="389" y="300"/>
                      <a:pt x="389" y="194"/>
                    </a:cubicBezTo>
                    <a:cubicBezTo>
                      <a:pt x="389" y="87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0" name="Google Shape;2060;p2"/>
              <p:cNvSpPr/>
              <p:nvPr/>
            </p:nvSpPr>
            <p:spPr>
              <a:xfrm>
                <a:off x="1033225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7"/>
                      <a:pt x="194" y="387"/>
                    </a:cubicBezTo>
                    <a:cubicBezTo>
                      <a:pt x="302" y="387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1" name="Google Shape;2061;p2"/>
              <p:cNvSpPr/>
              <p:nvPr/>
            </p:nvSpPr>
            <p:spPr>
              <a:xfrm>
                <a:off x="1072975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7"/>
                      <a:pt x="194" y="387"/>
                    </a:cubicBezTo>
                    <a:cubicBezTo>
                      <a:pt x="302" y="387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2" name="Google Shape;2062;p2"/>
              <p:cNvSpPr/>
              <p:nvPr/>
            </p:nvSpPr>
            <p:spPr>
              <a:xfrm>
                <a:off x="1112725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7"/>
                      <a:pt x="194" y="387"/>
                    </a:cubicBezTo>
                    <a:cubicBezTo>
                      <a:pt x="302" y="387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3" name="Google Shape;2063;p2"/>
              <p:cNvSpPr/>
              <p:nvPr/>
            </p:nvSpPr>
            <p:spPr>
              <a:xfrm>
                <a:off x="1152500" y="114120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3" y="387"/>
                    </a:cubicBezTo>
                    <a:cubicBezTo>
                      <a:pt x="301" y="387"/>
                      <a:pt x="388" y="300"/>
                      <a:pt x="388" y="194"/>
                    </a:cubicBezTo>
                    <a:cubicBezTo>
                      <a:pt x="388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4" name="Google Shape;2064;p2"/>
              <p:cNvSpPr/>
              <p:nvPr/>
            </p:nvSpPr>
            <p:spPr>
              <a:xfrm>
                <a:off x="1192275" y="114120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0"/>
                      <a:pt x="86" y="387"/>
                      <a:pt x="193" y="387"/>
                    </a:cubicBezTo>
                    <a:cubicBezTo>
                      <a:pt x="300" y="387"/>
                      <a:pt x="387" y="300"/>
                      <a:pt x="387" y="194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5" name="Google Shape;2065;p2"/>
              <p:cNvSpPr/>
              <p:nvPr/>
            </p:nvSpPr>
            <p:spPr>
              <a:xfrm>
                <a:off x="1232025" y="114120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4" y="387"/>
                    </a:cubicBezTo>
                    <a:cubicBezTo>
                      <a:pt x="300" y="387"/>
                      <a:pt x="387" y="300"/>
                      <a:pt x="387" y="194"/>
                    </a:cubicBezTo>
                    <a:cubicBezTo>
                      <a:pt x="387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6" name="Google Shape;2066;p2"/>
              <p:cNvSpPr/>
              <p:nvPr/>
            </p:nvSpPr>
            <p:spPr>
              <a:xfrm>
                <a:off x="236475" y="11070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09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7" name="Google Shape;2067;p2"/>
              <p:cNvSpPr/>
              <p:nvPr/>
            </p:nvSpPr>
            <p:spPr>
              <a:xfrm>
                <a:off x="276225" y="11070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09"/>
                      <a:pt x="124" y="331"/>
                    </a:cubicBezTo>
                    <a:cubicBezTo>
                      <a:pt x="163" y="371"/>
                      <a:pt x="212" y="388"/>
                      <a:pt x="259" y="388"/>
                    </a:cubicBezTo>
                    <a:cubicBezTo>
                      <a:pt x="359" y="388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8" name="Google Shape;2068;p2"/>
              <p:cNvSpPr/>
              <p:nvPr/>
            </p:nvSpPr>
            <p:spPr>
              <a:xfrm>
                <a:off x="317625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9" name="Google Shape;2069;p2"/>
              <p:cNvSpPr/>
              <p:nvPr/>
            </p:nvSpPr>
            <p:spPr>
              <a:xfrm>
                <a:off x="355750" y="1107075"/>
                <a:ext cx="11350" cy="9700"/>
              </a:xfrm>
              <a:custGeom>
                <a:rect b="b" l="l" r="r" t="t"/>
                <a:pathLst>
                  <a:path extrusionOk="0" h="388" w="454">
                    <a:moveTo>
                      <a:pt x="259" y="1"/>
                    </a:moveTo>
                    <a:cubicBezTo>
                      <a:pt x="87" y="1"/>
                      <a:pt x="0" y="209"/>
                      <a:pt x="123" y="331"/>
                    </a:cubicBezTo>
                    <a:cubicBezTo>
                      <a:pt x="162" y="370"/>
                      <a:pt x="210" y="388"/>
                      <a:pt x="258" y="388"/>
                    </a:cubicBezTo>
                    <a:cubicBezTo>
                      <a:pt x="357" y="388"/>
                      <a:pt x="453" y="311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0" name="Google Shape;2070;p2"/>
              <p:cNvSpPr/>
              <p:nvPr/>
            </p:nvSpPr>
            <p:spPr>
              <a:xfrm>
                <a:off x="397125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7"/>
                      <a:pt x="1" y="195"/>
                    </a:cubicBezTo>
                    <a:cubicBezTo>
                      <a:pt x="1" y="301"/>
                      <a:pt x="88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1" name="Google Shape;2071;p2"/>
              <p:cNvSpPr/>
              <p:nvPr/>
            </p:nvSpPr>
            <p:spPr>
              <a:xfrm>
                <a:off x="435250" y="11070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09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2" name="Google Shape;2072;p2"/>
              <p:cNvSpPr/>
              <p:nvPr/>
            </p:nvSpPr>
            <p:spPr>
              <a:xfrm>
                <a:off x="475000" y="11070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9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3" name="Google Shape;2073;p2"/>
              <p:cNvSpPr/>
              <p:nvPr/>
            </p:nvSpPr>
            <p:spPr>
              <a:xfrm>
                <a:off x="516425" y="11070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4" name="Google Shape;2074;p2"/>
              <p:cNvSpPr/>
              <p:nvPr/>
            </p:nvSpPr>
            <p:spPr>
              <a:xfrm>
                <a:off x="554500" y="11070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1"/>
                    </a:moveTo>
                    <a:cubicBezTo>
                      <a:pt x="87" y="1"/>
                      <a:pt x="1" y="209"/>
                      <a:pt x="124" y="331"/>
                    </a:cubicBezTo>
                    <a:cubicBezTo>
                      <a:pt x="163" y="371"/>
                      <a:pt x="212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5" name="Google Shape;2075;p2"/>
              <p:cNvSpPr/>
              <p:nvPr/>
            </p:nvSpPr>
            <p:spPr>
              <a:xfrm>
                <a:off x="595925" y="11070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6" name="Google Shape;2076;p2"/>
              <p:cNvSpPr/>
              <p:nvPr/>
            </p:nvSpPr>
            <p:spPr>
              <a:xfrm>
                <a:off x="634025" y="11070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9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7" name="Google Shape;2077;p2"/>
              <p:cNvSpPr/>
              <p:nvPr/>
            </p:nvSpPr>
            <p:spPr>
              <a:xfrm>
                <a:off x="673775" y="11070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9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8" name="Google Shape;2078;p2"/>
              <p:cNvSpPr/>
              <p:nvPr/>
            </p:nvSpPr>
            <p:spPr>
              <a:xfrm>
                <a:off x="715200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9" name="Google Shape;2079;p2"/>
              <p:cNvSpPr/>
              <p:nvPr/>
            </p:nvSpPr>
            <p:spPr>
              <a:xfrm>
                <a:off x="753300" y="11070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09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0" name="Google Shape;2080;p2"/>
              <p:cNvSpPr/>
              <p:nvPr/>
            </p:nvSpPr>
            <p:spPr>
              <a:xfrm>
                <a:off x="794700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1" name="Google Shape;2081;p2"/>
              <p:cNvSpPr/>
              <p:nvPr/>
            </p:nvSpPr>
            <p:spPr>
              <a:xfrm>
                <a:off x="832825" y="11070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09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2" name="Google Shape;2082;p2"/>
              <p:cNvSpPr/>
              <p:nvPr/>
            </p:nvSpPr>
            <p:spPr>
              <a:xfrm>
                <a:off x="872575" y="11070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09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3" name="Google Shape;2083;p2"/>
              <p:cNvSpPr/>
              <p:nvPr/>
            </p:nvSpPr>
            <p:spPr>
              <a:xfrm>
                <a:off x="913950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4" name="Google Shape;2084;p2"/>
              <p:cNvSpPr/>
              <p:nvPr/>
            </p:nvSpPr>
            <p:spPr>
              <a:xfrm>
                <a:off x="953700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5" name="Google Shape;2085;p2"/>
              <p:cNvSpPr/>
              <p:nvPr/>
            </p:nvSpPr>
            <p:spPr>
              <a:xfrm>
                <a:off x="993450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3" y="389"/>
                      <a:pt x="389" y="301"/>
                      <a:pt x="389" y="195"/>
                    </a:cubicBezTo>
                    <a:cubicBezTo>
                      <a:pt x="389" y="87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6" name="Google Shape;2086;p2"/>
              <p:cNvSpPr/>
              <p:nvPr/>
            </p:nvSpPr>
            <p:spPr>
              <a:xfrm>
                <a:off x="1033225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7" name="Google Shape;2087;p2"/>
              <p:cNvSpPr/>
              <p:nvPr/>
            </p:nvSpPr>
            <p:spPr>
              <a:xfrm>
                <a:off x="1072975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8" name="Google Shape;2088;p2"/>
              <p:cNvSpPr/>
              <p:nvPr/>
            </p:nvSpPr>
            <p:spPr>
              <a:xfrm>
                <a:off x="1112725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9" name="Google Shape;2089;p2"/>
              <p:cNvSpPr/>
              <p:nvPr/>
            </p:nvSpPr>
            <p:spPr>
              <a:xfrm>
                <a:off x="1152500" y="11070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8" y="301"/>
                      <a:pt x="388" y="195"/>
                    </a:cubicBezTo>
                    <a:cubicBezTo>
                      <a:pt x="388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0" name="Google Shape;2090;p2"/>
              <p:cNvSpPr/>
              <p:nvPr/>
            </p:nvSpPr>
            <p:spPr>
              <a:xfrm>
                <a:off x="1192275" y="11070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3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1" name="Google Shape;2091;p2"/>
              <p:cNvSpPr/>
              <p:nvPr/>
            </p:nvSpPr>
            <p:spPr>
              <a:xfrm>
                <a:off x="1232025" y="11070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2" name="Google Shape;2092;p2"/>
              <p:cNvSpPr/>
              <p:nvPr/>
            </p:nvSpPr>
            <p:spPr>
              <a:xfrm>
                <a:off x="236475" y="10729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3" name="Google Shape;2093;p2"/>
              <p:cNvSpPr/>
              <p:nvPr/>
            </p:nvSpPr>
            <p:spPr>
              <a:xfrm>
                <a:off x="276225" y="10729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3" y="371"/>
                      <a:pt x="212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4" name="Google Shape;2094;p2"/>
              <p:cNvSpPr/>
              <p:nvPr/>
            </p:nvSpPr>
            <p:spPr>
              <a:xfrm>
                <a:off x="317625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5" name="Google Shape;2095;p2"/>
              <p:cNvSpPr/>
              <p:nvPr/>
            </p:nvSpPr>
            <p:spPr>
              <a:xfrm>
                <a:off x="355750" y="10729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6" name="Google Shape;2096;p2"/>
              <p:cNvSpPr/>
              <p:nvPr/>
            </p:nvSpPr>
            <p:spPr>
              <a:xfrm>
                <a:off x="397125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7"/>
                      <a:pt x="1" y="195"/>
                    </a:cubicBezTo>
                    <a:cubicBezTo>
                      <a:pt x="1" y="301"/>
                      <a:pt x="88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7" name="Google Shape;2097;p2"/>
              <p:cNvSpPr/>
              <p:nvPr/>
            </p:nvSpPr>
            <p:spPr>
              <a:xfrm>
                <a:off x="435250" y="10729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8" name="Google Shape;2098;p2"/>
              <p:cNvSpPr/>
              <p:nvPr/>
            </p:nvSpPr>
            <p:spPr>
              <a:xfrm>
                <a:off x="475000" y="10729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9" name="Google Shape;2099;p2"/>
              <p:cNvSpPr/>
              <p:nvPr/>
            </p:nvSpPr>
            <p:spPr>
              <a:xfrm>
                <a:off x="516425" y="10729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0" name="Google Shape;2100;p2"/>
              <p:cNvSpPr/>
              <p:nvPr/>
            </p:nvSpPr>
            <p:spPr>
              <a:xfrm>
                <a:off x="554500" y="10729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1"/>
                    </a:moveTo>
                    <a:cubicBezTo>
                      <a:pt x="87" y="1"/>
                      <a:pt x="1" y="210"/>
                      <a:pt x="124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1" name="Google Shape;2101;p2"/>
              <p:cNvSpPr/>
              <p:nvPr/>
            </p:nvSpPr>
            <p:spPr>
              <a:xfrm>
                <a:off x="595925" y="10729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2" name="Google Shape;2102;p2"/>
              <p:cNvSpPr/>
              <p:nvPr/>
            </p:nvSpPr>
            <p:spPr>
              <a:xfrm>
                <a:off x="634025" y="10729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3" name="Google Shape;2103;p2"/>
              <p:cNvSpPr/>
              <p:nvPr/>
            </p:nvSpPr>
            <p:spPr>
              <a:xfrm>
                <a:off x="673775" y="10729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4" name="Google Shape;2104;p2"/>
              <p:cNvSpPr/>
              <p:nvPr/>
            </p:nvSpPr>
            <p:spPr>
              <a:xfrm>
                <a:off x="715200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5" name="Google Shape;2105;p2"/>
              <p:cNvSpPr/>
              <p:nvPr/>
            </p:nvSpPr>
            <p:spPr>
              <a:xfrm>
                <a:off x="753300" y="10729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6" name="Google Shape;2106;p2"/>
              <p:cNvSpPr/>
              <p:nvPr/>
            </p:nvSpPr>
            <p:spPr>
              <a:xfrm>
                <a:off x="794700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7" name="Google Shape;2107;p2"/>
              <p:cNvSpPr/>
              <p:nvPr/>
            </p:nvSpPr>
            <p:spPr>
              <a:xfrm>
                <a:off x="832825" y="10729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8" name="Google Shape;2108;p2"/>
              <p:cNvSpPr/>
              <p:nvPr/>
            </p:nvSpPr>
            <p:spPr>
              <a:xfrm>
                <a:off x="872575" y="10729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1"/>
                    </a:moveTo>
                    <a:cubicBezTo>
                      <a:pt x="261" y="1"/>
                      <a:pt x="260" y="1"/>
                      <a:pt x="260" y="1"/>
                    </a:cubicBezTo>
                    <a:cubicBezTo>
                      <a:pt x="87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8"/>
                      <a:pt x="367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9" name="Google Shape;2109;p2"/>
              <p:cNvSpPr/>
              <p:nvPr/>
            </p:nvSpPr>
            <p:spPr>
              <a:xfrm>
                <a:off x="913950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0" name="Google Shape;2110;p2"/>
              <p:cNvSpPr/>
              <p:nvPr/>
            </p:nvSpPr>
            <p:spPr>
              <a:xfrm>
                <a:off x="953700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1" name="Google Shape;2111;p2"/>
              <p:cNvSpPr/>
              <p:nvPr/>
            </p:nvSpPr>
            <p:spPr>
              <a:xfrm>
                <a:off x="993450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3" y="389"/>
                      <a:pt x="389" y="301"/>
                      <a:pt x="389" y="195"/>
                    </a:cubicBezTo>
                    <a:cubicBezTo>
                      <a:pt x="389" y="87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2" name="Google Shape;2112;p2"/>
              <p:cNvSpPr/>
              <p:nvPr/>
            </p:nvSpPr>
            <p:spPr>
              <a:xfrm>
                <a:off x="1033225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3" name="Google Shape;2113;p2"/>
              <p:cNvSpPr/>
              <p:nvPr/>
            </p:nvSpPr>
            <p:spPr>
              <a:xfrm>
                <a:off x="1072975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4" name="Google Shape;2114;p2"/>
              <p:cNvSpPr/>
              <p:nvPr/>
            </p:nvSpPr>
            <p:spPr>
              <a:xfrm>
                <a:off x="1112725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5" name="Google Shape;2115;p2"/>
              <p:cNvSpPr/>
              <p:nvPr/>
            </p:nvSpPr>
            <p:spPr>
              <a:xfrm>
                <a:off x="1152500" y="10729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8" y="301"/>
                      <a:pt x="388" y="195"/>
                    </a:cubicBezTo>
                    <a:cubicBezTo>
                      <a:pt x="388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6" name="Google Shape;2116;p2"/>
              <p:cNvSpPr/>
              <p:nvPr/>
            </p:nvSpPr>
            <p:spPr>
              <a:xfrm>
                <a:off x="1192275" y="10729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3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7" name="Google Shape;2117;p2"/>
              <p:cNvSpPr/>
              <p:nvPr/>
            </p:nvSpPr>
            <p:spPr>
              <a:xfrm>
                <a:off x="1232025" y="10729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8" name="Google Shape;2118;p2"/>
              <p:cNvSpPr/>
              <p:nvPr/>
            </p:nvSpPr>
            <p:spPr>
              <a:xfrm>
                <a:off x="236475" y="10388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10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9" name="Google Shape;2119;p2"/>
              <p:cNvSpPr/>
              <p:nvPr/>
            </p:nvSpPr>
            <p:spPr>
              <a:xfrm>
                <a:off x="276225" y="10388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10"/>
                      <a:pt x="124" y="331"/>
                    </a:cubicBezTo>
                    <a:cubicBezTo>
                      <a:pt x="163" y="371"/>
                      <a:pt x="212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0" name="Google Shape;2120;p2"/>
              <p:cNvSpPr/>
              <p:nvPr/>
            </p:nvSpPr>
            <p:spPr>
              <a:xfrm>
                <a:off x="317625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8"/>
                      <a:pt x="194" y="388"/>
                    </a:cubicBezTo>
                    <a:cubicBezTo>
                      <a:pt x="302" y="388"/>
                      <a:pt x="388" y="301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1" name="Google Shape;2121;p2"/>
              <p:cNvSpPr/>
              <p:nvPr/>
            </p:nvSpPr>
            <p:spPr>
              <a:xfrm>
                <a:off x="355750" y="10388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10"/>
                      <a:pt x="123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2" name="Google Shape;2122;p2"/>
              <p:cNvSpPr/>
              <p:nvPr/>
            </p:nvSpPr>
            <p:spPr>
              <a:xfrm>
                <a:off x="397125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8" y="0"/>
                      <a:pt x="1" y="87"/>
                      <a:pt x="1" y="194"/>
                    </a:cubicBezTo>
                    <a:cubicBezTo>
                      <a:pt x="1" y="301"/>
                      <a:pt x="88" y="388"/>
                      <a:pt x="195" y="388"/>
                    </a:cubicBezTo>
                    <a:cubicBezTo>
                      <a:pt x="302" y="388"/>
                      <a:pt x="389" y="301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3" name="Google Shape;2123;p2"/>
              <p:cNvSpPr/>
              <p:nvPr/>
            </p:nvSpPr>
            <p:spPr>
              <a:xfrm>
                <a:off x="435250" y="10388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10"/>
                      <a:pt x="123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4" name="Google Shape;2124;p2"/>
              <p:cNvSpPr/>
              <p:nvPr/>
            </p:nvSpPr>
            <p:spPr>
              <a:xfrm>
                <a:off x="475000" y="10388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10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5" name="Google Shape;2125;p2"/>
              <p:cNvSpPr/>
              <p:nvPr/>
            </p:nvSpPr>
            <p:spPr>
              <a:xfrm>
                <a:off x="516425" y="10388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8"/>
                      <a:pt x="193" y="388"/>
                    </a:cubicBezTo>
                    <a:cubicBezTo>
                      <a:pt x="301" y="388"/>
                      <a:pt x="387" y="301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6" name="Google Shape;2126;p2"/>
              <p:cNvSpPr/>
              <p:nvPr/>
            </p:nvSpPr>
            <p:spPr>
              <a:xfrm>
                <a:off x="554500" y="10388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0"/>
                    </a:moveTo>
                    <a:cubicBezTo>
                      <a:pt x="87" y="0"/>
                      <a:pt x="1" y="210"/>
                      <a:pt x="124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7" name="Google Shape;2127;p2"/>
              <p:cNvSpPr/>
              <p:nvPr/>
            </p:nvSpPr>
            <p:spPr>
              <a:xfrm>
                <a:off x="595925" y="10388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1"/>
                      <a:pt x="87" y="388"/>
                      <a:pt x="193" y="388"/>
                    </a:cubicBezTo>
                    <a:cubicBezTo>
                      <a:pt x="301" y="388"/>
                      <a:pt x="387" y="301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8" name="Google Shape;2128;p2"/>
              <p:cNvSpPr/>
              <p:nvPr/>
            </p:nvSpPr>
            <p:spPr>
              <a:xfrm>
                <a:off x="634025" y="10388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10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9" name="Google Shape;2129;p2"/>
              <p:cNvSpPr/>
              <p:nvPr/>
            </p:nvSpPr>
            <p:spPr>
              <a:xfrm>
                <a:off x="673775" y="10388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10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0" name="Google Shape;2130;p2"/>
              <p:cNvSpPr/>
              <p:nvPr/>
            </p:nvSpPr>
            <p:spPr>
              <a:xfrm>
                <a:off x="715200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1"/>
                      <a:pt x="86" y="388"/>
                      <a:pt x="194" y="388"/>
                    </a:cubicBezTo>
                    <a:cubicBezTo>
                      <a:pt x="300" y="388"/>
                      <a:pt x="388" y="301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1" name="Google Shape;2131;p2"/>
              <p:cNvSpPr/>
              <p:nvPr/>
            </p:nvSpPr>
            <p:spPr>
              <a:xfrm>
                <a:off x="753300" y="10388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10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2" name="Google Shape;2132;p2"/>
              <p:cNvSpPr/>
              <p:nvPr/>
            </p:nvSpPr>
            <p:spPr>
              <a:xfrm>
                <a:off x="794700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8"/>
                      <a:pt x="194" y="388"/>
                    </a:cubicBezTo>
                    <a:cubicBezTo>
                      <a:pt x="300" y="388"/>
                      <a:pt x="388" y="301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3" name="Google Shape;2133;p2"/>
              <p:cNvSpPr/>
              <p:nvPr/>
            </p:nvSpPr>
            <p:spPr>
              <a:xfrm>
                <a:off x="832825" y="10388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10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4" name="Google Shape;2134;p2"/>
              <p:cNvSpPr/>
              <p:nvPr/>
            </p:nvSpPr>
            <p:spPr>
              <a:xfrm>
                <a:off x="872575" y="10388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10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5" name="Google Shape;2135;p2"/>
              <p:cNvSpPr/>
              <p:nvPr/>
            </p:nvSpPr>
            <p:spPr>
              <a:xfrm>
                <a:off x="913950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1"/>
                      <a:pt x="87" y="388"/>
                      <a:pt x="195" y="388"/>
                    </a:cubicBezTo>
                    <a:cubicBezTo>
                      <a:pt x="302" y="388"/>
                      <a:pt x="389" y="301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6" name="Google Shape;2136;p2"/>
              <p:cNvSpPr/>
              <p:nvPr/>
            </p:nvSpPr>
            <p:spPr>
              <a:xfrm>
                <a:off x="953700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1"/>
                      <a:pt x="89" y="388"/>
                      <a:pt x="195" y="388"/>
                    </a:cubicBezTo>
                    <a:cubicBezTo>
                      <a:pt x="302" y="388"/>
                      <a:pt x="389" y="301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7" name="Google Shape;2137;p2"/>
              <p:cNvSpPr/>
              <p:nvPr/>
            </p:nvSpPr>
            <p:spPr>
              <a:xfrm>
                <a:off x="993450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1"/>
                      <a:pt x="89" y="388"/>
                      <a:pt x="195" y="388"/>
                    </a:cubicBezTo>
                    <a:cubicBezTo>
                      <a:pt x="303" y="388"/>
                      <a:pt x="389" y="301"/>
                      <a:pt x="389" y="194"/>
                    </a:cubicBezTo>
                    <a:cubicBezTo>
                      <a:pt x="389" y="87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8" name="Google Shape;2138;p2"/>
              <p:cNvSpPr/>
              <p:nvPr/>
            </p:nvSpPr>
            <p:spPr>
              <a:xfrm>
                <a:off x="1033225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1"/>
                      <a:pt x="88" y="388"/>
                      <a:pt x="194" y="388"/>
                    </a:cubicBezTo>
                    <a:cubicBezTo>
                      <a:pt x="302" y="388"/>
                      <a:pt x="388" y="301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9" name="Google Shape;2139;p2"/>
              <p:cNvSpPr/>
              <p:nvPr/>
            </p:nvSpPr>
            <p:spPr>
              <a:xfrm>
                <a:off x="1072975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1"/>
                      <a:pt x="88" y="388"/>
                      <a:pt x="194" y="388"/>
                    </a:cubicBezTo>
                    <a:cubicBezTo>
                      <a:pt x="302" y="388"/>
                      <a:pt x="388" y="301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0" name="Google Shape;2140;p2"/>
              <p:cNvSpPr/>
              <p:nvPr/>
            </p:nvSpPr>
            <p:spPr>
              <a:xfrm>
                <a:off x="1112725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1"/>
                      <a:pt x="88" y="388"/>
                      <a:pt x="194" y="388"/>
                    </a:cubicBezTo>
                    <a:cubicBezTo>
                      <a:pt x="302" y="388"/>
                      <a:pt x="388" y="301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1" name="Google Shape;2141;p2"/>
              <p:cNvSpPr/>
              <p:nvPr/>
            </p:nvSpPr>
            <p:spPr>
              <a:xfrm>
                <a:off x="1152500" y="10388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1"/>
                      <a:pt x="87" y="388"/>
                      <a:pt x="193" y="388"/>
                    </a:cubicBezTo>
                    <a:cubicBezTo>
                      <a:pt x="301" y="388"/>
                      <a:pt x="388" y="301"/>
                      <a:pt x="388" y="194"/>
                    </a:cubicBezTo>
                    <a:cubicBezTo>
                      <a:pt x="388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2" name="Google Shape;2142;p2"/>
              <p:cNvSpPr/>
              <p:nvPr/>
            </p:nvSpPr>
            <p:spPr>
              <a:xfrm>
                <a:off x="1192275" y="10388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1"/>
                      <a:pt x="86" y="388"/>
                      <a:pt x="193" y="388"/>
                    </a:cubicBezTo>
                    <a:cubicBezTo>
                      <a:pt x="300" y="388"/>
                      <a:pt x="387" y="301"/>
                      <a:pt x="387" y="194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3" name="Google Shape;2143;p2"/>
              <p:cNvSpPr/>
              <p:nvPr/>
            </p:nvSpPr>
            <p:spPr>
              <a:xfrm>
                <a:off x="1232025" y="10388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8"/>
                      <a:pt x="194" y="388"/>
                    </a:cubicBezTo>
                    <a:cubicBezTo>
                      <a:pt x="300" y="388"/>
                      <a:pt x="387" y="301"/>
                      <a:pt x="387" y="194"/>
                    </a:cubicBezTo>
                    <a:cubicBezTo>
                      <a:pt x="387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4" name="Google Shape;2144;p2"/>
              <p:cNvSpPr/>
              <p:nvPr/>
            </p:nvSpPr>
            <p:spPr>
              <a:xfrm>
                <a:off x="236475" y="10048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1"/>
                    </a:moveTo>
                    <a:cubicBezTo>
                      <a:pt x="262" y="1"/>
                      <a:pt x="261" y="1"/>
                      <a:pt x="260" y="1"/>
                    </a:cubicBez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8"/>
                      <a:pt x="369" y="1"/>
                      <a:pt x="26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5" name="Google Shape;2145;p2"/>
              <p:cNvSpPr/>
              <p:nvPr/>
            </p:nvSpPr>
            <p:spPr>
              <a:xfrm>
                <a:off x="276225" y="1004800"/>
                <a:ext cx="11375" cy="9700"/>
              </a:xfrm>
              <a:custGeom>
                <a:rect b="b" l="l" r="r" t="t"/>
                <a:pathLst>
                  <a:path extrusionOk="0" h="388" w="455">
                    <a:moveTo>
                      <a:pt x="263" y="1"/>
                    </a:moveTo>
                    <a:cubicBezTo>
                      <a:pt x="262" y="1"/>
                      <a:pt x="261" y="1"/>
                      <a:pt x="260" y="1"/>
                    </a:cubicBezTo>
                    <a:cubicBezTo>
                      <a:pt x="87" y="1"/>
                      <a:pt x="1" y="208"/>
                      <a:pt x="124" y="331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5"/>
                    </a:cubicBezTo>
                    <a:cubicBezTo>
                      <a:pt x="454" y="88"/>
                      <a:pt x="369" y="1"/>
                      <a:pt x="26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6" name="Google Shape;2146;p2"/>
              <p:cNvSpPr/>
              <p:nvPr/>
            </p:nvSpPr>
            <p:spPr>
              <a:xfrm>
                <a:off x="317625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8"/>
                      <a:pt x="194" y="388"/>
                    </a:cubicBezTo>
                    <a:cubicBezTo>
                      <a:pt x="302" y="388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7" name="Google Shape;2147;p2"/>
              <p:cNvSpPr/>
              <p:nvPr/>
            </p:nvSpPr>
            <p:spPr>
              <a:xfrm>
                <a:off x="355750" y="10047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8"/>
                      <a:pt x="121" y="331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7" y="388"/>
                      <a:pt x="452" y="311"/>
                      <a:pt x="453" y="196"/>
                    </a:cubicBezTo>
                    <a:cubicBezTo>
                      <a:pt x="453" y="88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8" name="Google Shape;2148;p2"/>
              <p:cNvSpPr/>
              <p:nvPr/>
            </p:nvSpPr>
            <p:spPr>
              <a:xfrm>
                <a:off x="397125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8" y="0"/>
                      <a:pt x="1" y="87"/>
                      <a:pt x="1" y="194"/>
                    </a:cubicBezTo>
                    <a:cubicBezTo>
                      <a:pt x="1" y="300"/>
                      <a:pt x="88" y="388"/>
                      <a:pt x="195" y="388"/>
                    </a:cubicBezTo>
                    <a:cubicBezTo>
                      <a:pt x="302" y="388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9" name="Google Shape;2149;p2"/>
              <p:cNvSpPr/>
              <p:nvPr/>
            </p:nvSpPr>
            <p:spPr>
              <a:xfrm>
                <a:off x="435250" y="1004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08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0" name="Google Shape;2150;p2"/>
              <p:cNvSpPr/>
              <p:nvPr/>
            </p:nvSpPr>
            <p:spPr>
              <a:xfrm>
                <a:off x="475025" y="1004800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1"/>
                    </a:moveTo>
                    <a:cubicBezTo>
                      <a:pt x="261" y="1"/>
                      <a:pt x="260" y="1"/>
                      <a:pt x="259" y="1"/>
                    </a:cubicBezTo>
                    <a:cubicBezTo>
                      <a:pt x="258" y="1"/>
                      <a:pt x="258" y="1"/>
                      <a:pt x="257" y="1"/>
                    </a:cubicBezTo>
                    <a:cubicBezTo>
                      <a:pt x="85" y="1"/>
                      <a:pt x="0" y="209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7" y="389"/>
                      <a:pt x="453" y="311"/>
                      <a:pt x="453" y="195"/>
                    </a:cubicBezTo>
                    <a:cubicBezTo>
                      <a:pt x="453" y="88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1" name="Google Shape;2151;p2"/>
              <p:cNvSpPr/>
              <p:nvPr/>
            </p:nvSpPr>
            <p:spPr>
              <a:xfrm>
                <a:off x="516425" y="10047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8"/>
                      <a:pt x="193" y="388"/>
                    </a:cubicBezTo>
                    <a:cubicBezTo>
                      <a:pt x="301" y="388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2" name="Google Shape;2152;p2"/>
              <p:cNvSpPr/>
              <p:nvPr/>
            </p:nvSpPr>
            <p:spPr>
              <a:xfrm>
                <a:off x="554525" y="1004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3" y="1"/>
                    </a:moveTo>
                    <a:cubicBezTo>
                      <a:pt x="262" y="1"/>
                      <a:pt x="261" y="1"/>
                      <a:pt x="261" y="1"/>
                    </a:cubicBezTo>
                    <a:cubicBezTo>
                      <a:pt x="260" y="1"/>
                      <a:pt x="259" y="1"/>
                      <a:pt x="259" y="1"/>
                    </a:cubicBezTo>
                    <a:cubicBezTo>
                      <a:pt x="86" y="1"/>
                      <a:pt x="0" y="209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8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3" name="Google Shape;2153;p2"/>
              <p:cNvSpPr/>
              <p:nvPr/>
            </p:nvSpPr>
            <p:spPr>
              <a:xfrm>
                <a:off x="595925" y="10047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8"/>
                      <a:pt x="193" y="388"/>
                    </a:cubicBezTo>
                    <a:cubicBezTo>
                      <a:pt x="301" y="388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4" name="Google Shape;2154;p2"/>
              <p:cNvSpPr/>
              <p:nvPr/>
            </p:nvSpPr>
            <p:spPr>
              <a:xfrm>
                <a:off x="634025" y="10048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4" y="1"/>
                    </a:moveTo>
                    <a:cubicBezTo>
                      <a:pt x="263" y="1"/>
                      <a:pt x="262" y="1"/>
                      <a:pt x="261" y="1"/>
                    </a:cubicBezTo>
                    <a:cubicBezTo>
                      <a:pt x="260" y="1"/>
                      <a:pt x="260" y="1"/>
                      <a:pt x="259" y="1"/>
                    </a:cubicBezTo>
                    <a:cubicBezTo>
                      <a:pt x="87" y="1"/>
                      <a:pt x="1" y="209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5" y="195"/>
                    </a:cubicBezTo>
                    <a:cubicBezTo>
                      <a:pt x="455" y="88"/>
                      <a:pt x="368" y="1"/>
                      <a:pt x="26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5" name="Google Shape;2155;p2"/>
              <p:cNvSpPr/>
              <p:nvPr/>
            </p:nvSpPr>
            <p:spPr>
              <a:xfrm>
                <a:off x="673775" y="10048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6" name="Google Shape;2156;p2"/>
              <p:cNvSpPr/>
              <p:nvPr/>
            </p:nvSpPr>
            <p:spPr>
              <a:xfrm>
                <a:off x="715200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0"/>
                      <a:pt x="86" y="388"/>
                      <a:pt x="194" y="388"/>
                    </a:cubicBezTo>
                    <a:cubicBezTo>
                      <a:pt x="300" y="388"/>
                      <a:pt x="388" y="300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7" name="Google Shape;2157;p2"/>
              <p:cNvSpPr/>
              <p:nvPr/>
            </p:nvSpPr>
            <p:spPr>
              <a:xfrm>
                <a:off x="753300" y="10048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1"/>
                    </a:moveTo>
                    <a:cubicBezTo>
                      <a:pt x="262" y="1"/>
                      <a:pt x="261" y="1"/>
                      <a:pt x="260" y="1"/>
                    </a:cubicBez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8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8" name="Google Shape;2158;p2"/>
              <p:cNvSpPr/>
              <p:nvPr/>
            </p:nvSpPr>
            <p:spPr>
              <a:xfrm>
                <a:off x="794700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8"/>
                      <a:pt x="194" y="388"/>
                    </a:cubicBezTo>
                    <a:cubicBezTo>
                      <a:pt x="300" y="388"/>
                      <a:pt x="388" y="300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9" name="Google Shape;2159;p2"/>
              <p:cNvSpPr/>
              <p:nvPr/>
            </p:nvSpPr>
            <p:spPr>
              <a:xfrm>
                <a:off x="832825" y="1004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1"/>
                    </a:moveTo>
                    <a:cubicBezTo>
                      <a:pt x="261" y="1"/>
                      <a:pt x="260" y="1"/>
                      <a:pt x="259" y="1"/>
                    </a:cubicBezTo>
                    <a:cubicBezTo>
                      <a:pt x="87" y="1"/>
                      <a:pt x="0" y="208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8"/>
                      <a:pt x="369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0" name="Google Shape;2160;p2"/>
              <p:cNvSpPr/>
              <p:nvPr/>
            </p:nvSpPr>
            <p:spPr>
              <a:xfrm>
                <a:off x="872575" y="1004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1"/>
                    </a:moveTo>
                    <a:cubicBezTo>
                      <a:pt x="261" y="1"/>
                      <a:pt x="261" y="1"/>
                      <a:pt x="260" y="1"/>
                    </a:cubicBezTo>
                    <a:cubicBezTo>
                      <a:pt x="259" y="1"/>
                      <a:pt x="258" y="1"/>
                      <a:pt x="258" y="1"/>
                    </a:cubicBezTo>
                    <a:cubicBezTo>
                      <a:pt x="86" y="1"/>
                      <a:pt x="1" y="209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8"/>
                      <a:pt x="369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1" name="Google Shape;2161;p2"/>
              <p:cNvSpPr/>
              <p:nvPr/>
            </p:nvSpPr>
            <p:spPr>
              <a:xfrm>
                <a:off x="913950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8"/>
                      <a:pt x="195" y="388"/>
                    </a:cubicBezTo>
                    <a:cubicBezTo>
                      <a:pt x="302" y="388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2" name="Google Shape;2162;p2"/>
              <p:cNvSpPr/>
              <p:nvPr/>
            </p:nvSpPr>
            <p:spPr>
              <a:xfrm>
                <a:off x="953700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0"/>
                      <a:pt x="89" y="388"/>
                      <a:pt x="195" y="388"/>
                    </a:cubicBezTo>
                    <a:cubicBezTo>
                      <a:pt x="302" y="388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3" name="Google Shape;2163;p2"/>
              <p:cNvSpPr/>
              <p:nvPr/>
            </p:nvSpPr>
            <p:spPr>
              <a:xfrm>
                <a:off x="993450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0"/>
                      <a:pt x="89" y="388"/>
                      <a:pt x="195" y="388"/>
                    </a:cubicBezTo>
                    <a:cubicBezTo>
                      <a:pt x="303" y="388"/>
                      <a:pt x="389" y="300"/>
                      <a:pt x="389" y="194"/>
                    </a:cubicBezTo>
                    <a:cubicBezTo>
                      <a:pt x="389" y="87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4" name="Google Shape;2164;p2"/>
              <p:cNvSpPr/>
              <p:nvPr/>
            </p:nvSpPr>
            <p:spPr>
              <a:xfrm>
                <a:off x="1033225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8"/>
                      <a:pt x="194" y="388"/>
                    </a:cubicBezTo>
                    <a:cubicBezTo>
                      <a:pt x="302" y="388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5" name="Google Shape;2165;p2"/>
              <p:cNvSpPr/>
              <p:nvPr/>
            </p:nvSpPr>
            <p:spPr>
              <a:xfrm>
                <a:off x="1072975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8"/>
                      <a:pt x="194" y="388"/>
                    </a:cubicBezTo>
                    <a:cubicBezTo>
                      <a:pt x="302" y="388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6" name="Google Shape;2166;p2"/>
              <p:cNvSpPr/>
              <p:nvPr/>
            </p:nvSpPr>
            <p:spPr>
              <a:xfrm>
                <a:off x="1112725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8"/>
                      <a:pt x="194" y="388"/>
                    </a:cubicBezTo>
                    <a:cubicBezTo>
                      <a:pt x="302" y="388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7" name="Google Shape;2167;p2"/>
              <p:cNvSpPr/>
              <p:nvPr/>
            </p:nvSpPr>
            <p:spPr>
              <a:xfrm>
                <a:off x="1152500" y="10047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8"/>
                      <a:pt x="193" y="388"/>
                    </a:cubicBezTo>
                    <a:cubicBezTo>
                      <a:pt x="301" y="388"/>
                      <a:pt x="388" y="300"/>
                      <a:pt x="388" y="194"/>
                    </a:cubicBezTo>
                    <a:cubicBezTo>
                      <a:pt x="388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8" name="Google Shape;2168;p2"/>
              <p:cNvSpPr/>
              <p:nvPr/>
            </p:nvSpPr>
            <p:spPr>
              <a:xfrm>
                <a:off x="1192275" y="10047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0"/>
                      <a:pt x="86" y="388"/>
                      <a:pt x="193" y="388"/>
                    </a:cubicBezTo>
                    <a:cubicBezTo>
                      <a:pt x="300" y="388"/>
                      <a:pt x="387" y="300"/>
                      <a:pt x="387" y="194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9" name="Google Shape;2169;p2"/>
              <p:cNvSpPr/>
              <p:nvPr/>
            </p:nvSpPr>
            <p:spPr>
              <a:xfrm>
                <a:off x="1232025" y="10047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8"/>
                      <a:pt x="194" y="388"/>
                    </a:cubicBezTo>
                    <a:cubicBezTo>
                      <a:pt x="300" y="388"/>
                      <a:pt x="387" y="300"/>
                      <a:pt x="387" y="194"/>
                    </a:cubicBezTo>
                    <a:cubicBezTo>
                      <a:pt x="387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0" name="Google Shape;2170;p2"/>
              <p:cNvSpPr/>
              <p:nvPr/>
            </p:nvSpPr>
            <p:spPr>
              <a:xfrm>
                <a:off x="276225" y="970700"/>
                <a:ext cx="11375" cy="9700"/>
              </a:xfrm>
              <a:custGeom>
                <a:rect b="b" l="l" r="r" t="t"/>
                <a:pathLst>
                  <a:path extrusionOk="0" h="388" w="455">
                    <a:moveTo>
                      <a:pt x="260" y="0"/>
                    </a:moveTo>
                    <a:cubicBezTo>
                      <a:pt x="87" y="0"/>
                      <a:pt x="1" y="208"/>
                      <a:pt x="124" y="331"/>
                    </a:cubicBezTo>
                    <a:cubicBezTo>
                      <a:pt x="163" y="370"/>
                      <a:pt x="211" y="387"/>
                      <a:pt x="259" y="387"/>
                    </a:cubicBezTo>
                    <a:cubicBezTo>
                      <a:pt x="358" y="387"/>
                      <a:pt x="454" y="310"/>
                      <a:pt x="454" y="194"/>
                    </a:cubicBezTo>
                    <a:cubicBezTo>
                      <a:pt x="454" y="87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1" name="Google Shape;2171;p2"/>
              <p:cNvSpPr/>
              <p:nvPr/>
            </p:nvSpPr>
            <p:spPr>
              <a:xfrm>
                <a:off x="317625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2" name="Google Shape;2172;p2"/>
              <p:cNvSpPr/>
              <p:nvPr/>
            </p:nvSpPr>
            <p:spPr>
              <a:xfrm>
                <a:off x="355750" y="97065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7" y="389"/>
                      <a:pt x="452" y="312"/>
                      <a:pt x="453" y="196"/>
                    </a:cubicBezTo>
                    <a:cubicBezTo>
                      <a:pt x="453" y="89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3" name="Google Shape;2173;p2"/>
              <p:cNvSpPr/>
              <p:nvPr/>
            </p:nvSpPr>
            <p:spPr>
              <a:xfrm>
                <a:off x="397125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7"/>
                      <a:pt x="1" y="195"/>
                    </a:cubicBezTo>
                    <a:cubicBezTo>
                      <a:pt x="1" y="301"/>
                      <a:pt x="88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4" name="Google Shape;2174;p2"/>
              <p:cNvSpPr/>
              <p:nvPr/>
            </p:nvSpPr>
            <p:spPr>
              <a:xfrm>
                <a:off x="435250" y="9707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10"/>
                      <a:pt x="123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5" name="Google Shape;2175;p2"/>
              <p:cNvSpPr/>
              <p:nvPr/>
            </p:nvSpPr>
            <p:spPr>
              <a:xfrm>
                <a:off x="475000" y="9707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6" name="Google Shape;2176;p2"/>
              <p:cNvSpPr/>
              <p:nvPr/>
            </p:nvSpPr>
            <p:spPr>
              <a:xfrm>
                <a:off x="516425" y="9706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7" name="Google Shape;2177;p2"/>
              <p:cNvSpPr/>
              <p:nvPr/>
            </p:nvSpPr>
            <p:spPr>
              <a:xfrm>
                <a:off x="554500" y="9707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0"/>
                    </a:moveTo>
                    <a:cubicBezTo>
                      <a:pt x="87" y="0"/>
                      <a:pt x="1" y="208"/>
                      <a:pt x="124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8" name="Google Shape;2178;p2"/>
              <p:cNvSpPr/>
              <p:nvPr/>
            </p:nvSpPr>
            <p:spPr>
              <a:xfrm>
                <a:off x="595925" y="9706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9" name="Google Shape;2179;p2"/>
              <p:cNvSpPr/>
              <p:nvPr/>
            </p:nvSpPr>
            <p:spPr>
              <a:xfrm>
                <a:off x="634025" y="9707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0" name="Google Shape;2180;p2"/>
              <p:cNvSpPr/>
              <p:nvPr/>
            </p:nvSpPr>
            <p:spPr>
              <a:xfrm>
                <a:off x="673775" y="9707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10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1" name="Google Shape;2181;p2"/>
              <p:cNvSpPr/>
              <p:nvPr/>
            </p:nvSpPr>
            <p:spPr>
              <a:xfrm>
                <a:off x="715200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2" name="Google Shape;2182;p2"/>
              <p:cNvSpPr/>
              <p:nvPr/>
            </p:nvSpPr>
            <p:spPr>
              <a:xfrm>
                <a:off x="753300" y="9707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10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3" name="Google Shape;2183;p2"/>
              <p:cNvSpPr/>
              <p:nvPr/>
            </p:nvSpPr>
            <p:spPr>
              <a:xfrm>
                <a:off x="794700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4" name="Google Shape;2184;p2"/>
              <p:cNvSpPr/>
              <p:nvPr/>
            </p:nvSpPr>
            <p:spPr>
              <a:xfrm>
                <a:off x="832825" y="9707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10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6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5" name="Google Shape;2185;p2"/>
              <p:cNvSpPr/>
              <p:nvPr/>
            </p:nvSpPr>
            <p:spPr>
              <a:xfrm>
                <a:off x="872575" y="9707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8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6" name="Google Shape;2186;p2"/>
              <p:cNvSpPr/>
              <p:nvPr/>
            </p:nvSpPr>
            <p:spPr>
              <a:xfrm>
                <a:off x="913950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7" name="Google Shape;2187;p2"/>
              <p:cNvSpPr/>
              <p:nvPr/>
            </p:nvSpPr>
            <p:spPr>
              <a:xfrm>
                <a:off x="953700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8" name="Google Shape;2188;p2"/>
              <p:cNvSpPr/>
              <p:nvPr/>
            </p:nvSpPr>
            <p:spPr>
              <a:xfrm>
                <a:off x="993450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3" y="389"/>
                      <a:pt x="389" y="301"/>
                      <a:pt x="389" y="195"/>
                    </a:cubicBezTo>
                    <a:cubicBezTo>
                      <a:pt x="389" y="87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9" name="Google Shape;2189;p2"/>
              <p:cNvSpPr/>
              <p:nvPr/>
            </p:nvSpPr>
            <p:spPr>
              <a:xfrm>
                <a:off x="1033225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0" name="Google Shape;2190;p2"/>
              <p:cNvSpPr/>
              <p:nvPr/>
            </p:nvSpPr>
            <p:spPr>
              <a:xfrm>
                <a:off x="1072975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1" name="Google Shape;2191;p2"/>
              <p:cNvSpPr/>
              <p:nvPr/>
            </p:nvSpPr>
            <p:spPr>
              <a:xfrm>
                <a:off x="1112725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2" name="Google Shape;2192;p2"/>
              <p:cNvSpPr/>
              <p:nvPr/>
            </p:nvSpPr>
            <p:spPr>
              <a:xfrm>
                <a:off x="1152500" y="9706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8" y="301"/>
                      <a:pt x="388" y="195"/>
                    </a:cubicBezTo>
                    <a:cubicBezTo>
                      <a:pt x="388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3" name="Google Shape;2193;p2"/>
              <p:cNvSpPr/>
              <p:nvPr/>
            </p:nvSpPr>
            <p:spPr>
              <a:xfrm>
                <a:off x="1192275" y="9706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3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4" name="Google Shape;2194;p2"/>
              <p:cNvSpPr/>
              <p:nvPr/>
            </p:nvSpPr>
            <p:spPr>
              <a:xfrm>
                <a:off x="1232025" y="9706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5" name="Google Shape;2195;p2"/>
              <p:cNvSpPr/>
              <p:nvPr/>
            </p:nvSpPr>
            <p:spPr>
              <a:xfrm>
                <a:off x="276225" y="936600"/>
                <a:ext cx="11375" cy="9700"/>
              </a:xfrm>
              <a:custGeom>
                <a:rect b="b" l="l" r="r" t="t"/>
                <a:pathLst>
                  <a:path extrusionOk="0" h="388" w="455">
                    <a:moveTo>
                      <a:pt x="263" y="0"/>
                    </a:moveTo>
                    <a:cubicBezTo>
                      <a:pt x="262" y="0"/>
                      <a:pt x="261" y="0"/>
                      <a:pt x="260" y="0"/>
                    </a:cubicBezTo>
                    <a:cubicBezTo>
                      <a:pt x="87" y="0"/>
                      <a:pt x="1" y="208"/>
                      <a:pt x="124" y="331"/>
                    </a:cubicBezTo>
                    <a:cubicBezTo>
                      <a:pt x="163" y="370"/>
                      <a:pt x="211" y="387"/>
                      <a:pt x="259" y="387"/>
                    </a:cubicBezTo>
                    <a:cubicBezTo>
                      <a:pt x="358" y="387"/>
                      <a:pt x="454" y="310"/>
                      <a:pt x="454" y="194"/>
                    </a:cubicBezTo>
                    <a:cubicBezTo>
                      <a:pt x="454" y="87"/>
                      <a:pt x="369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6" name="Google Shape;2196;p2"/>
              <p:cNvSpPr/>
              <p:nvPr/>
            </p:nvSpPr>
            <p:spPr>
              <a:xfrm>
                <a:off x="317625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7" name="Google Shape;2197;p2"/>
              <p:cNvSpPr/>
              <p:nvPr/>
            </p:nvSpPr>
            <p:spPr>
              <a:xfrm>
                <a:off x="355750" y="9365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7" y="389"/>
                      <a:pt x="452" y="312"/>
                      <a:pt x="453" y="196"/>
                    </a:cubicBezTo>
                    <a:cubicBezTo>
                      <a:pt x="453" y="89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8" name="Google Shape;2198;p2"/>
              <p:cNvSpPr/>
              <p:nvPr/>
            </p:nvSpPr>
            <p:spPr>
              <a:xfrm>
                <a:off x="397125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7"/>
                      <a:pt x="1" y="195"/>
                    </a:cubicBezTo>
                    <a:cubicBezTo>
                      <a:pt x="1" y="302"/>
                      <a:pt x="88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9" name="Google Shape;2199;p2"/>
              <p:cNvSpPr/>
              <p:nvPr/>
            </p:nvSpPr>
            <p:spPr>
              <a:xfrm>
                <a:off x="435250" y="9366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8"/>
                      <a:pt x="123" y="331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0" name="Google Shape;2200;p2"/>
              <p:cNvSpPr/>
              <p:nvPr/>
            </p:nvSpPr>
            <p:spPr>
              <a:xfrm>
                <a:off x="475025" y="936600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258" y="0"/>
                      <a:pt x="258" y="0"/>
                      <a:pt x="257" y="0"/>
                    </a:cubicBezTo>
                    <a:cubicBezTo>
                      <a:pt x="85" y="0"/>
                      <a:pt x="0" y="208"/>
                      <a:pt x="121" y="331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7" y="388"/>
                      <a:pt x="453" y="311"/>
                      <a:pt x="453" y="194"/>
                    </a:cubicBezTo>
                    <a:cubicBezTo>
                      <a:pt x="453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1" name="Google Shape;2201;p2"/>
              <p:cNvSpPr/>
              <p:nvPr/>
            </p:nvSpPr>
            <p:spPr>
              <a:xfrm>
                <a:off x="516425" y="9365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2" name="Google Shape;2202;p2"/>
              <p:cNvSpPr/>
              <p:nvPr/>
            </p:nvSpPr>
            <p:spPr>
              <a:xfrm>
                <a:off x="554525" y="9366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3" y="0"/>
                    </a:moveTo>
                    <a:cubicBezTo>
                      <a:pt x="262" y="0"/>
                      <a:pt x="261" y="0"/>
                      <a:pt x="261" y="0"/>
                    </a:cubicBezTo>
                    <a:cubicBezTo>
                      <a:pt x="260" y="0"/>
                      <a:pt x="259" y="0"/>
                      <a:pt x="259" y="0"/>
                    </a:cubicBezTo>
                    <a:cubicBezTo>
                      <a:pt x="86" y="0"/>
                      <a:pt x="0" y="208"/>
                      <a:pt x="123" y="331"/>
                    </a:cubicBezTo>
                    <a:cubicBezTo>
                      <a:pt x="162" y="370"/>
                      <a:pt x="211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3" name="Google Shape;2203;p2"/>
              <p:cNvSpPr/>
              <p:nvPr/>
            </p:nvSpPr>
            <p:spPr>
              <a:xfrm>
                <a:off x="595925" y="9365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4" name="Google Shape;2204;p2"/>
              <p:cNvSpPr/>
              <p:nvPr/>
            </p:nvSpPr>
            <p:spPr>
              <a:xfrm>
                <a:off x="634025" y="9366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4" y="0"/>
                    </a:moveTo>
                    <a:cubicBezTo>
                      <a:pt x="263" y="0"/>
                      <a:pt x="262" y="0"/>
                      <a:pt x="261" y="0"/>
                    </a:cubicBezTo>
                    <a:cubicBezTo>
                      <a:pt x="260" y="0"/>
                      <a:pt x="260" y="0"/>
                      <a:pt x="259" y="0"/>
                    </a:cubicBezTo>
                    <a:cubicBezTo>
                      <a:pt x="87" y="0"/>
                      <a:pt x="1" y="208"/>
                      <a:pt x="123" y="331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5" y="194"/>
                    </a:cubicBezTo>
                    <a:cubicBezTo>
                      <a:pt x="455" y="87"/>
                      <a:pt x="368" y="0"/>
                      <a:pt x="26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5" name="Google Shape;2205;p2"/>
              <p:cNvSpPr/>
              <p:nvPr/>
            </p:nvSpPr>
            <p:spPr>
              <a:xfrm>
                <a:off x="673775" y="9366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6" name="Google Shape;2206;p2"/>
              <p:cNvSpPr/>
              <p:nvPr/>
            </p:nvSpPr>
            <p:spPr>
              <a:xfrm>
                <a:off x="715200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2"/>
                      <a:pt x="86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7" name="Google Shape;2207;p2"/>
              <p:cNvSpPr/>
              <p:nvPr/>
            </p:nvSpPr>
            <p:spPr>
              <a:xfrm>
                <a:off x="753300" y="9366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0"/>
                    </a:moveTo>
                    <a:cubicBezTo>
                      <a:pt x="262" y="0"/>
                      <a:pt x="261" y="0"/>
                      <a:pt x="260" y="0"/>
                    </a:cubicBez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8" name="Google Shape;2208;p2"/>
              <p:cNvSpPr/>
              <p:nvPr/>
            </p:nvSpPr>
            <p:spPr>
              <a:xfrm>
                <a:off x="794700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9" name="Google Shape;2209;p2"/>
              <p:cNvSpPr/>
              <p:nvPr/>
            </p:nvSpPr>
            <p:spPr>
              <a:xfrm>
                <a:off x="832825" y="9366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87" y="0"/>
                      <a:pt x="0" y="208"/>
                      <a:pt x="122" y="331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0" name="Google Shape;2210;p2"/>
              <p:cNvSpPr/>
              <p:nvPr/>
            </p:nvSpPr>
            <p:spPr>
              <a:xfrm>
                <a:off x="872575" y="9366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1" y="0"/>
                      <a:pt x="260" y="0"/>
                    </a:cubicBezTo>
                    <a:cubicBezTo>
                      <a:pt x="259" y="0"/>
                      <a:pt x="258" y="0"/>
                      <a:pt x="258" y="0"/>
                    </a:cubicBezTo>
                    <a:cubicBezTo>
                      <a:pt x="86" y="0"/>
                      <a:pt x="1" y="208"/>
                      <a:pt x="122" y="331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1" name="Google Shape;2211;p2"/>
              <p:cNvSpPr/>
              <p:nvPr/>
            </p:nvSpPr>
            <p:spPr>
              <a:xfrm>
                <a:off x="913950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2"/>
                      <a:pt x="87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2" name="Google Shape;2212;p2"/>
              <p:cNvSpPr/>
              <p:nvPr/>
            </p:nvSpPr>
            <p:spPr>
              <a:xfrm>
                <a:off x="953700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3" name="Google Shape;2213;p2"/>
              <p:cNvSpPr/>
              <p:nvPr/>
            </p:nvSpPr>
            <p:spPr>
              <a:xfrm>
                <a:off x="993450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3" y="389"/>
                      <a:pt x="389" y="302"/>
                      <a:pt x="389" y="195"/>
                    </a:cubicBezTo>
                    <a:cubicBezTo>
                      <a:pt x="389" y="87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4" name="Google Shape;2214;p2"/>
              <p:cNvSpPr/>
              <p:nvPr/>
            </p:nvSpPr>
            <p:spPr>
              <a:xfrm>
                <a:off x="1033225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5" name="Google Shape;2215;p2"/>
              <p:cNvSpPr/>
              <p:nvPr/>
            </p:nvSpPr>
            <p:spPr>
              <a:xfrm>
                <a:off x="1072975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6" name="Google Shape;2216;p2"/>
              <p:cNvSpPr/>
              <p:nvPr/>
            </p:nvSpPr>
            <p:spPr>
              <a:xfrm>
                <a:off x="1112725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7" name="Google Shape;2217;p2"/>
              <p:cNvSpPr/>
              <p:nvPr/>
            </p:nvSpPr>
            <p:spPr>
              <a:xfrm>
                <a:off x="1152500" y="9365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8" y="302"/>
                      <a:pt x="388" y="195"/>
                    </a:cubicBezTo>
                    <a:cubicBezTo>
                      <a:pt x="388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8" name="Google Shape;2218;p2"/>
              <p:cNvSpPr/>
              <p:nvPr/>
            </p:nvSpPr>
            <p:spPr>
              <a:xfrm>
                <a:off x="1192275" y="9365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2"/>
                      <a:pt x="86" y="389"/>
                      <a:pt x="193" y="389"/>
                    </a:cubicBezTo>
                    <a:cubicBezTo>
                      <a:pt x="300" y="389"/>
                      <a:pt x="387" y="302"/>
                      <a:pt x="387" y="195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9" name="Google Shape;2219;p2"/>
              <p:cNvSpPr/>
              <p:nvPr/>
            </p:nvSpPr>
            <p:spPr>
              <a:xfrm>
                <a:off x="1232025" y="9365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7" y="302"/>
                      <a:pt x="387" y="195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0" name="Google Shape;2220;p2"/>
              <p:cNvSpPr/>
              <p:nvPr/>
            </p:nvSpPr>
            <p:spPr>
              <a:xfrm>
                <a:off x="276225" y="902475"/>
                <a:ext cx="11375" cy="9700"/>
              </a:xfrm>
              <a:custGeom>
                <a:rect b="b" l="l" r="r" t="t"/>
                <a:pathLst>
                  <a:path extrusionOk="0" h="388" w="455">
                    <a:moveTo>
                      <a:pt x="260" y="1"/>
                    </a:moveTo>
                    <a:cubicBezTo>
                      <a:pt x="87" y="1"/>
                      <a:pt x="1" y="209"/>
                      <a:pt x="124" y="331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1" name="Google Shape;2221;p2"/>
              <p:cNvSpPr/>
              <p:nvPr/>
            </p:nvSpPr>
            <p:spPr>
              <a:xfrm>
                <a:off x="317625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2" name="Google Shape;2222;p2"/>
              <p:cNvSpPr/>
              <p:nvPr/>
            </p:nvSpPr>
            <p:spPr>
              <a:xfrm>
                <a:off x="355750" y="9024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10"/>
                      <a:pt x="123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3" y="312"/>
                      <a:pt x="453" y="196"/>
                    </a:cubicBezTo>
                    <a:cubicBezTo>
                      <a:pt x="453" y="88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3" name="Google Shape;2223;p2"/>
              <p:cNvSpPr/>
              <p:nvPr/>
            </p:nvSpPr>
            <p:spPr>
              <a:xfrm>
                <a:off x="397125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8" y="0"/>
                      <a:pt x="1" y="87"/>
                      <a:pt x="1" y="194"/>
                    </a:cubicBezTo>
                    <a:cubicBezTo>
                      <a:pt x="1" y="302"/>
                      <a:pt x="88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4" name="Google Shape;2224;p2"/>
              <p:cNvSpPr/>
              <p:nvPr/>
            </p:nvSpPr>
            <p:spPr>
              <a:xfrm>
                <a:off x="435250" y="9024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5" name="Google Shape;2225;p2"/>
              <p:cNvSpPr/>
              <p:nvPr/>
            </p:nvSpPr>
            <p:spPr>
              <a:xfrm>
                <a:off x="475000" y="9024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9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6" name="Google Shape;2226;p2"/>
              <p:cNvSpPr/>
              <p:nvPr/>
            </p:nvSpPr>
            <p:spPr>
              <a:xfrm>
                <a:off x="516425" y="9024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7" name="Google Shape;2227;p2"/>
              <p:cNvSpPr/>
              <p:nvPr/>
            </p:nvSpPr>
            <p:spPr>
              <a:xfrm>
                <a:off x="554500" y="9024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1"/>
                    </a:moveTo>
                    <a:cubicBezTo>
                      <a:pt x="87" y="1"/>
                      <a:pt x="1" y="209"/>
                      <a:pt x="124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8" name="Google Shape;2228;p2"/>
              <p:cNvSpPr/>
              <p:nvPr/>
            </p:nvSpPr>
            <p:spPr>
              <a:xfrm>
                <a:off x="595925" y="9024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9" name="Google Shape;2229;p2"/>
              <p:cNvSpPr/>
              <p:nvPr/>
            </p:nvSpPr>
            <p:spPr>
              <a:xfrm>
                <a:off x="634025" y="9024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9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0" name="Google Shape;2230;p2"/>
              <p:cNvSpPr/>
              <p:nvPr/>
            </p:nvSpPr>
            <p:spPr>
              <a:xfrm>
                <a:off x="673775" y="9024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1" name="Google Shape;2231;p2"/>
              <p:cNvSpPr/>
              <p:nvPr/>
            </p:nvSpPr>
            <p:spPr>
              <a:xfrm>
                <a:off x="715200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2"/>
                      <a:pt x="86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2" name="Google Shape;2232;p2"/>
              <p:cNvSpPr/>
              <p:nvPr/>
            </p:nvSpPr>
            <p:spPr>
              <a:xfrm>
                <a:off x="753300" y="9024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3" name="Google Shape;2233;p2"/>
              <p:cNvSpPr/>
              <p:nvPr/>
            </p:nvSpPr>
            <p:spPr>
              <a:xfrm>
                <a:off x="794700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4" name="Google Shape;2234;p2"/>
              <p:cNvSpPr/>
              <p:nvPr/>
            </p:nvSpPr>
            <p:spPr>
              <a:xfrm>
                <a:off x="832825" y="9024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5" name="Google Shape;2235;p2"/>
              <p:cNvSpPr/>
              <p:nvPr/>
            </p:nvSpPr>
            <p:spPr>
              <a:xfrm>
                <a:off x="872575" y="9024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09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6" name="Google Shape;2236;p2"/>
              <p:cNvSpPr/>
              <p:nvPr/>
            </p:nvSpPr>
            <p:spPr>
              <a:xfrm>
                <a:off x="913950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7" name="Google Shape;2237;p2"/>
              <p:cNvSpPr/>
              <p:nvPr/>
            </p:nvSpPr>
            <p:spPr>
              <a:xfrm>
                <a:off x="953700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8" name="Google Shape;2238;p2"/>
              <p:cNvSpPr/>
              <p:nvPr/>
            </p:nvSpPr>
            <p:spPr>
              <a:xfrm>
                <a:off x="993450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3" y="388"/>
                      <a:pt x="389" y="302"/>
                      <a:pt x="389" y="194"/>
                    </a:cubicBezTo>
                    <a:cubicBezTo>
                      <a:pt x="389" y="87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9" name="Google Shape;2239;p2"/>
              <p:cNvSpPr/>
              <p:nvPr/>
            </p:nvSpPr>
            <p:spPr>
              <a:xfrm>
                <a:off x="1033225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0" name="Google Shape;2240;p2"/>
              <p:cNvSpPr/>
              <p:nvPr/>
            </p:nvSpPr>
            <p:spPr>
              <a:xfrm>
                <a:off x="1072975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1" name="Google Shape;2241;p2"/>
              <p:cNvSpPr/>
              <p:nvPr/>
            </p:nvSpPr>
            <p:spPr>
              <a:xfrm>
                <a:off x="1112725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2" name="Google Shape;2242;p2"/>
              <p:cNvSpPr/>
              <p:nvPr/>
            </p:nvSpPr>
            <p:spPr>
              <a:xfrm>
                <a:off x="1152500" y="9024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8" y="302"/>
                      <a:pt x="388" y="194"/>
                    </a:cubicBezTo>
                    <a:cubicBezTo>
                      <a:pt x="388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3" name="Google Shape;2243;p2"/>
              <p:cNvSpPr/>
              <p:nvPr/>
            </p:nvSpPr>
            <p:spPr>
              <a:xfrm>
                <a:off x="1192275" y="9024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2"/>
                      <a:pt x="86" y="388"/>
                      <a:pt x="193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4" name="Google Shape;2244;p2"/>
              <p:cNvSpPr/>
              <p:nvPr/>
            </p:nvSpPr>
            <p:spPr>
              <a:xfrm>
                <a:off x="1232025" y="9024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5" name="Google Shape;2245;p2"/>
              <p:cNvSpPr/>
              <p:nvPr/>
            </p:nvSpPr>
            <p:spPr>
              <a:xfrm>
                <a:off x="276225" y="868375"/>
                <a:ext cx="11375" cy="9700"/>
              </a:xfrm>
              <a:custGeom>
                <a:rect b="b" l="l" r="r" t="t"/>
                <a:pathLst>
                  <a:path extrusionOk="0" h="388" w="455">
                    <a:moveTo>
                      <a:pt x="260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6" name="Google Shape;2246;p2"/>
              <p:cNvSpPr/>
              <p:nvPr/>
            </p:nvSpPr>
            <p:spPr>
              <a:xfrm>
                <a:off x="317625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7" name="Google Shape;2247;p2"/>
              <p:cNvSpPr/>
              <p:nvPr/>
            </p:nvSpPr>
            <p:spPr>
              <a:xfrm>
                <a:off x="355750" y="8683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3" y="331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8" y="388"/>
                      <a:pt x="453" y="311"/>
                      <a:pt x="453" y="196"/>
                    </a:cubicBezTo>
                    <a:cubicBezTo>
                      <a:pt x="453" y="88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8" name="Google Shape;2248;p2"/>
              <p:cNvSpPr/>
              <p:nvPr/>
            </p:nvSpPr>
            <p:spPr>
              <a:xfrm>
                <a:off x="397125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8" y="0"/>
                      <a:pt x="1" y="88"/>
                      <a:pt x="1" y="194"/>
                    </a:cubicBezTo>
                    <a:cubicBezTo>
                      <a:pt x="1" y="302"/>
                      <a:pt x="88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9" name="Google Shape;2249;p2"/>
              <p:cNvSpPr/>
              <p:nvPr/>
            </p:nvSpPr>
            <p:spPr>
              <a:xfrm>
                <a:off x="435250" y="8683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0" name="Google Shape;2250;p2"/>
              <p:cNvSpPr/>
              <p:nvPr/>
            </p:nvSpPr>
            <p:spPr>
              <a:xfrm>
                <a:off x="475000" y="8683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1" name="Google Shape;2251;p2"/>
              <p:cNvSpPr/>
              <p:nvPr/>
            </p:nvSpPr>
            <p:spPr>
              <a:xfrm>
                <a:off x="516425" y="8683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2" name="Google Shape;2252;p2"/>
              <p:cNvSpPr/>
              <p:nvPr/>
            </p:nvSpPr>
            <p:spPr>
              <a:xfrm>
                <a:off x="554500" y="8683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3" name="Google Shape;2253;p2"/>
              <p:cNvSpPr/>
              <p:nvPr/>
            </p:nvSpPr>
            <p:spPr>
              <a:xfrm>
                <a:off x="595925" y="8683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4" name="Google Shape;2254;p2"/>
              <p:cNvSpPr/>
              <p:nvPr/>
            </p:nvSpPr>
            <p:spPr>
              <a:xfrm>
                <a:off x="634025" y="8683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3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5" name="Google Shape;2255;p2"/>
              <p:cNvSpPr/>
              <p:nvPr/>
            </p:nvSpPr>
            <p:spPr>
              <a:xfrm>
                <a:off x="673775" y="8683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3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6" name="Google Shape;2256;p2"/>
              <p:cNvSpPr/>
              <p:nvPr/>
            </p:nvSpPr>
            <p:spPr>
              <a:xfrm>
                <a:off x="715200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6" y="0"/>
                      <a:pt x="0" y="88"/>
                      <a:pt x="0" y="194"/>
                    </a:cubicBezTo>
                    <a:cubicBezTo>
                      <a:pt x="0" y="302"/>
                      <a:pt x="86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7" name="Google Shape;2257;p2"/>
              <p:cNvSpPr/>
              <p:nvPr/>
            </p:nvSpPr>
            <p:spPr>
              <a:xfrm>
                <a:off x="753300" y="8683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8" name="Google Shape;2258;p2"/>
              <p:cNvSpPr/>
              <p:nvPr/>
            </p:nvSpPr>
            <p:spPr>
              <a:xfrm>
                <a:off x="794700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9" name="Google Shape;2259;p2"/>
              <p:cNvSpPr/>
              <p:nvPr/>
            </p:nvSpPr>
            <p:spPr>
              <a:xfrm>
                <a:off x="832825" y="8683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7"/>
                      <a:pt x="366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0" name="Google Shape;2260;p2"/>
              <p:cNvSpPr/>
              <p:nvPr/>
            </p:nvSpPr>
            <p:spPr>
              <a:xfrm>
                <a:off x="872575" y="8683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08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1" name="Google Shape;2261;p2"/>
              <p:cNvSpPr/>
              <p:nvPr/>
            </p:nvSpPr>
            <p:spPr>
              <a:xfrm>
                <a:off x="913950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2" name="Google Shape;2262;p2"/>
              <p:cNvSpPr/>
              <p:nvPr/>
            </p:nvSpPr>
            <p:spPr>
              <a:xfrm>
                <a:off x="953700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8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3" name="Google Shape;2263;p2"/>
              <p:cNvSpPr/>
              <p:nvPr/>
            </p:nvSpPr>
            <p:spPr>
              <a:xfrm>
                <a:off x="993450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8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3" y="388"/>
                      <a:pt x="389" y="302"/>
                      <a:pt x="389" y="194"/>
                    </a:cubicBezTo>
                    <a:cubicBezTo>
                      <a:pt x="389" y="88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4" name="Google Shape;2264;p2"/>
              <p:cNvSpPr/>
              <p:nvPr/>
            </p:nvSpPr>
            <p:spPr>
              <a:xfrm>
                <a:off x="1033225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5" name="Google Shape;2265;p2"/>
              <p:cNvSpPr/>
              <p:nvPr/>
            </p:nvSpPr>
            <p:spPr>
              <a:xfrm>
                <a:off x="1072975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6" name="Google Shape;2266;p2"/>
              <p:cNvSpPr/>
              <p:nvPr/>
            </p:nvSpPr>
            <p:spPr>
              <a:xfrm>
                <a:off x="1112725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7" name="Google Shape;2267;p2"/>
              <p:cNvSpPr/>
              <p:nvPr/>
            </p:nvSpPr>
            <p:spPr>
              <a:xfrm>
                <a:off x="1152500" y="8683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8" y="302"/>
                      <a:pt x="388" y="194"/>
                    </a:cubicBezTo>
                    <a:cubicBezTo>
                      <a:pt x="388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8" name="Google Shape;2268;p2"/>
              <p:cNvSpPr/>
              <p:nvPr/>
            </p:nvSpPr>
            <p:spPr>
              <a:xfrm>
                <a:off x="1192275" y="8683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6" y="0"/>
                      <a:pt x="0" y="88"/>
                      <a:pt x="0" y="194"/>
                    </a:cubicBezTo>
                    <a:cubicBezTo>
                      <a:pt x="0" y="302"/>
                      <a:pt x="86" y="388"/>
                      <a:pt x="193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8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9" name="Google Shape;2269;p2"/>
              <p:cNvSpPr/>
              <p:nvPr/>
            </p:nvSpPr>
            <p:spPr>
              <a:xfrm>
                <a:off x="1232025" y="8683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0" name="Google Shape;2270;p2"/>
              <p:cNvSpPr/>
              <p:nvPr/>
            </p:nvSpPr>
            <p:spPr>
              <a:xfrm>
                <a:off x="317625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1" name="Google Shape;2271;p2"/>
              <p:cNvSpPr/>
              <p:nvPr/>
            </p:nvSpPr>
            <p:spPr>
              <a:xfrm>
                <a:off x="355750" y="834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3" y="312"/>
                      <a:pt x="453" y="196"/>
                    </a:cubicBezTo>
                    <a:cubicBezTo>
                      <a:pt x="453" y="89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2" name="Google Shape;2272;p2"/>
              <p:cNvSpPr/>
              <p:nvPr/>
            </p:nvSpPr>
            <p:spPr>
              <a:xfrm>
                <a:off x="397125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9"/>
                      <a:pt x="1" y="195"/>
                    </a:cubicBezTo>
                    <a:cubicBezTo>
                      <a:pt x="1" y="302"/>
                      <a:pt x="88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3" name="Google Shape;2273;p2"/>
              <p:cNvSpPr/>
              <p:nvPr/>
            </p:nvSpPr>
            <p:spPr>
              <a:xfrm>
                <a:off x="435250" y="8342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8"/>
                      <a:pt x="123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4" name="Google Shape;2274;p2"/>
              <p:cNvSpPr/>
              <p:nvPr/>
            </p:nvSpPr>
            <p:spPr>
              <a:xfrm>
                <a:off x="475025" y="834275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258" y="0"/>
                      <a:pt x="258" y="0"/>
                      <a:pt x="257" y="0"/>
                    </a:cubicBezTo>
                    <a:cubicBezTo>
                      <a:pt x="85" y="0"/>
                      <a:pt x="0" y="208"/>
                      <a:pt x="121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7" y="388"/>
                      <a:pt x="453" y="311"/>
                      <a:pt x="453" y="194"/>
                    </a:cubicBezTo>
                    <a:cubicBezTo>
                      <a:pt x="453" y="88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5" name="Google Shape;2275;p2"/>
              <p:cNvSpPr/>
              <p:nvPr/>
            </p:nvSpPr>
            <p:spPr>
              <a:xfrm>
                <a:off x="516425" y="8342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6" name="Google Shape;2276;p2"/>
              <p:cNvSpPr/>
              <p:nvPr/>
            </p:nvSpPr>
            <p:spPr>
              <a:xfrm>
                <a:off x="554525" y="8342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3" y="0"/>
                    </a:moveTo>
                    <a:cubicBezTo>
                      <a:pt x="262" y="0"/>
                      <a:pt x="261" y="0"/>
                      <a:pt x="261" y="0"/>
                    </a:cubicBezTo>
                    <a:cubicBezTo>
                      <a:pt x="260" y="0"/>
                      <a:pt x="259" y="0"/>
                      <a:pt x="259" y="0"/>
                    </a:cubicBezTo>
                    <a:cubicBezTo>
                      <a:pt x="86" y="0"/>
                      <a:pt x="0" y="208"/>
                      <a:pt x="123" y="331"/>
                    </a:cubicBezTo>
                    <a:cubicBezTo>
                      <a:pt x="162" y="371"/>
                      <a:pt x="211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8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7" name="Google Shape;2277;p2"/>
              <p:cNvSpPr/>
              <p:nvPr/>
            </p:nvSpPr>
            <p:spPr>
              <a:xfrm>
                <a:off x="595925" y="83422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8" name="Google Shape;2278;p2"/>
              <p:cNvSpPr/>
              <p:nvPr/>
            </p:nvSpPr>
            <p:spPr>
              <a:xfrm>
                <a:off x="634025" y="8342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4" y="0"/>
                    </a:moveTo>
                    <a:cubicBezTo>
                      <a:pt x="263" y="0"/>
                      <a:pt x="262" y="0"/>
                      <a:pt x="261" y="0"/>
                    </a:cubicBezTo>
                    <a:cubicBezTo>
                      <a:pt x="260" y="0"/>
                      <a:pt x="260" y="0"/>
                      <a:pt x="259" y="0"/>
                    </a:cubicBezTo>
                    <a:cubicBezTo>
                      <a:pt x="87" y="0"/>
                      <a:pt x="1" y="208"/>
                      <a:pt x="123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5" y="194"/>
                    </a:cubicBezTo>
                    <a:cubicBezTo>
                      <a:pt x="455" y="88"/>
                      <a:pt x="368" y="0"/>
                      <a:pt x="26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9" name="Google Shape;2279;p2"/>
              <p:cNvSpPr/>
              <p:nvPr/>
            </p:nvSpPr>
            <p:spPr>
              <a:xfrm>
                <a:off x="673775" y="8342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0" name="Google Shape;2280;p2"/>
              <p:cNvSpPr/>
              <p:nvPr/>
            </p:nvSpPr>
            <p:spPr>
              <a:xfrm>
                <a:off x="715200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9"/>
                      <a:pt x="0" y="195"/>
                    </a:cubicBezTo>
                    <a:cubicBezTo>
                      <a:pt x="0" y="302"/>
                      <a:pt x="86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1" name="Google Shape;2281;p2"/>
              <p:cNvSpPr/>
              <p:nvPr/>
            </p:nvSpPr>
            <p:spPr>
              <a:xfrm>
                <a:off x="753300" y="8342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0"/>
                    </a:moveTo>
                    <a:cubicBezTo>
                      <a:pt x="262" y="0"/>
                      <a:pt x="261" y="0"/>
                      <a:pt x="260" y="0"/>
                    </a:cubicBez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8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2" name="Google Shape;2282;p2"/>
              <p:cNvSpPr/>
              <p:nvPr/>
            </p:nvSpPr>
            <p:spPr>
              <a:xfrm>
                <a:off x="794700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3" name="Google Shape;2283;p2"/>
              <p:cNvSpPr/>
              <p:nvPr/>
            </p:nvSpPr>
            <p:spPr>
              <a:xfrm>
                <a:off x="832825" y="8342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87" y="0"/>
                      <a:pt x="0" y="208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8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4" name="Google Shape;2284;p2"/>
              <p:cNvSpPr/>
              <p:nvPr/>
            </p:nvSpPr>
            <p:spPr>
              <a:xfrm>
                <a:off x="872575" y="83422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2"/>
                      <a:pt x="0" y="210"/>
                      <a:pt x="122" y="333"/>
                    </a:cubicBezTo>
                    <a:cubicBezTo>
                      <a:pt x="161" y="372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6"/>
                    </a:cubicBezTo>
                    <a:cubicBezTo>
                      <a:pt x="454" y="89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5" name="Google Shape;2285;p2"/>
              <p:cNvSpPr/>
              <p:nvPr/>
            </p:nvSpPr>
            <p:spPr>
              <a:xfrm>
                <a:off x="913950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2"/>
                      <a:pt x="87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6" name="Google Shape;2286;p2"/>
              <p:cNvSpPr/>
              <p:nvPr/>
            </p:nvSpPr>
            <p:spPr>
              <a:xfrm>
                <a:off x="953700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9"/>
                      <a:pt x="1" y="195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7" name="Google Shape;2287;p2"/>
              <p:cNvSpPr/>
              <p:nvPr/>
            </p:nvSpPr>
            <p:spPr>
              <a:xfrm>
                <a:off x="993450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9"/>
                      <a:pt x="1" y="195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3" y="389"/>
                      <a:pt x="389" y="302"/>
                      <a:pt x="389" y="195"/>
                    </a:cubicBezTo>
                    <a:cubicBezTo>
                      <a:pt x="389" y="89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8" name="Google Shape;2288;p2"/>
              <p:cNvSpPr/>
              <p:nvPr/>
            </p:nvSpPr>
            <p:spPr>
              <a:xfrm>
                <a:off x="1033225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9" name="Google Shape;2289;p2"/>
              <p:cNvSpPr/>
              <p:nvPr/>
            </p:nvSpPr>
            <p:spPr>
              <a:xfrm>
                <a:off x="1072975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0" name="Google Shape;2290;p2"/>
              <p:cNvSpPr/>
              <p:nvPr/>
            </p:nvSpPr>
            <p:spPr>
              <a:xfrm>
                <a:off x="1112725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1" name="Google Shape;2291;p2"/>
              <p:cNvSpPr/>
              <p:nvPr/>
            </p:nvSpPr>
            <p:spPr>
              <a:xfrm>
                <a:off x="1152500" y="83422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8" y="302"/>
                      <a:pt x="388" y="195"/>
                    </a:cubicBezTo>
                    <a:cubicBezTo>
                      <a:pt x="388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2" name="Google Shape;2292;p2"/>
              <p:cNvSpPr/>
              <p:nvPr/>
            </p:nvSpPr>
            <p:spPr>
              <a:xfrm>
                <a:off x="1192275" y="8342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9"/>
                      <a:pt x="0" y="195"/>
                    </a:cubicBezTo>
                    <a:cubicBezTo>
                      <a:pt x="0" y="302"/>
                      <a:pt x="86" y="389"/>
                      <a:pt x="193" y="389"/>
                    </a:cubicBezTo>
                    <a:cubicBezTo>
                      <a:pt x="300" y="389"/>
                      <a:pt x="387" y="302"/>
                      <a:pt x="387" y="195"/>
                    </a:cubicBezTo>
                    <a:cubicBezTo>
                      <a:pt x="387" y="89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3" name="Google Shape;2293;p2"/>
              <p:cNvSpPr/>
              <p:nvPr/>
            </p:nvSpPr>
            <p:spPr>
              <a:xfrm>
                <a:off x="1232025" y="8342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7" y="302"/>
                      <a:pt x="387" y="195"/>
                    </a:cubicBezTo>
                    <a:cubicBezTo>
                      <a:pt x="387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4" name="Google Shape;2294;p2"/>
              <p:cNvSpPr/>
              <p:nvPr/>
            </p:nvSpPr>
            <p:spPr>
              <a:xfrm>
                <a:off x="317625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8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8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5" name="Google Shape;2295;p2"/>
              <p:cNvSpPr/>
              <p:nvPr/>
            </p:nvSpPr>
            <p:spPr>
              <a:xfrm>
                <a:off x="355750" y="80012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3"/>
                    </a:cubicBezTo>
                    <a:cubicBezTo>
                      <a:pt x="162" y="372"/>
                      <a:pt x="210" y="389"/>
                      <a:pt x="258" y="389"/>
                    </a:cubicBezTo>
                    <a:cubicBezTo>
                      <a:pt x="357" y="389"/>
                      <a:pt x="453" y="312"/>
                      <a:pt x="453" y="196"/>
                    </a:cubicBezTo>
                    <a:cubicBezTo>
                      <a:pt x="453" y="88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6" name="Google Shape;2296;p2"/>
              <p:cNvSpPr/>
              <p:nvPr/>
            </p:nvSpPr>
            <p:spPr>
              <a:xfrm>
                <a:off x="397125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8"/>
                      <a:pt x="1" y="195"/>
                    </a:cubicBezTo>
                    <a:cubicBezTo>
                      <a:pt x="1" y="302"/>
                      <a:pt x="88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8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7" name="Google Shape;2297;p2"/>
              <p:cNvSpPr/>
              <p:nvPr/>
            </p:nvSpPr>
            <p:spPr>
              <a:xfrm>
                <a:off x="435250" y="8001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9"/>
                      <a:pt x="123" y="331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6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8" name="Google Shape;2298;p2"/>
              <p:cNvSpPr/>
              <p:nvPr/>
            </p:nvSpPr>
            <p:spPr>
              <a:xfrm>
                <a:off x="475000" y="8001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6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9" name="Google Shape;2299;p2"/>
              <p:cNvSpPr/>
              <p:nvPr/>
            </p:nvSpPr>
            <p:spPr>
              <a:xfrm>
                <a:off x="516425" y="8001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8"/>
                      <a:pt x="0" y="195"/>
                    </a:cubicBezTo>
                    <a:cubicBezTo>
                      <a:pt x="0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8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0" name="Google Shape;2300;p2"/>
              <p:cNvSpPr/>
              <p:nvPr/>
            </p:nvSpPr>
            <p:spPr>
              <a:xfrm>
                <a:off x="554500" y="8001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0"/>
                    </a:moveTo>
                    <a:cubicBezTo>
                      <a:pt x="87" y="0"/>
                      <a:pt x="1" y="208"/>
                      <a:pt x="124" y="331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6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1" name="Google Shape;2301;p2"/>
              <p:cNvSpPr/>
              <p:nvPr/>
            </p:nvSpPr>
            <p:spPr>
              <a:xfrm>
                <a:off x="595925" y="80012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8"/>
                      <a:pt x="1" y="195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8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2" name="Google Shape;2302;p2"/>
              <p:cNvSpPr/>
              <p:nvPr/>
            </p:nvSpPr>
            <p:spPr>
              <a:xfrm>
                <a:off x="634025" y="8001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6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3" name="Google Shape;2303;p2"/>
              <p:cNvSpPr/>
              <p:nvPr/>
            </p:nvSpPr>
            <p:spPr>
              <a:xfrm>
                <a:off x="673775" y="8001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1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6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4" name="Google Shape;2304;p2"/>
              <p:cNvSpPr/>
              <p:nvPr/>
            </p:nvSpPr>
            <p:spPr>
              <a:xfrm>
                <a:off x="715200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8"/>
                      <a:pt x="0" y="195"/>
                    </a:cubicBezTo>
                    <a:cubicBezTo>
                      <a:pt x="0" y="302"/>
                      <a:pt x="86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8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5" name="Google Shape;2305;p2"/>
              <p:cNvSpPr/>
              <p:nvPr/>
            </p:nvSpPr>
            <p:spPr>
              <a:xfrm>
                <a:off x="753300" y="8001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1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6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6" name="Google Shape;2306;p2"/>
              <p:cNvSpPr/>
              <p:nvPr/>
            </p:nvSpPr>
            <p:spPr>
              <a:xfrm>
                <a:off x="794700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8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8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7" name="Google Shape;2307;p2"/>
              <p:cNvSpPr/>
              <p:nvPr/>
            </p:nvSpPr>
            <p:spPr>
              <a:xfrm>
                <a:off x="832825" y="8001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2" y="331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6"/>
                      <a:pt x="366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8" name="Google Shape;2308;p2"/>
              <p:cNvSpPr/>
              <p:nvPr/>
            </p:nvSpPr>
            <p:spPr>
              <a:xfrm>
                <a:off x="872575" y="80012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2"/>
                      <a:pt x="0" y="211"/>
                      <a:pt x="122" y="333"/>
                    </a:cubicBezTo>
                    <a:cubicBezTo>
                      <a:pt x="161" y="372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6"/>
                    </a:cubicBezTo>
                    <a:cubicBezTo>
                      <a:pt x="454" y="88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9" name="Google Shape;2309;p2"/>
              <p:cNvSpPr/>
              <p:nvPr/>
            </p:nvSpPr>
            <p:spPr>
              <a:xfrm>
                <a:off x="913950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8"/>
                      <a:pt x="1" y="195"/>
                    </a:cubicBezTo>
                    <a:cubicBezTo>
                      <a:pt x="1" y="302"/>
                      <a:pt x="87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8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0" name="Google Shape;2310;p2"/>
              <p:cNvSpPr/>
              <p:nvPr/>
            </p:nvSpPr>
            <p:spPr>
              <a:xfrm>
                <a:off x="953700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8"/>
                      <a:pt x="1" y="195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8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1" name="Google Shape;2311;p2"/>
              <p:cNvSpPr/>
              <p:nvPr/>
            </p:nvSpPr>
            <p:spPr>
              <a:xfrm>
                <a:off x="993450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8"/>
                      <a:pt x="1" y="195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3" y="389"/>
                      <a:pt x="389" y="302"/>
                      <a:pt x="389" y="195"/>
                    </a:cubicBezTo>
                    <a:cubicBezTo>
                      <a:pt x="389" y="88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2" name="Google Shape;2312;p2"/>
              <p:cNvSpPr/>
              <p:nvPr/>
            </p:nvSpPr>
            <p:spPr>
              <a:xfrm>
                <a:off x="1033225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8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8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3" name="Google Shape;2313;p2"/>
              <p:cNvSpPr/>
              <p:nvPr/>
            </p:nvSpPr>
            <p:spPr>
              <a:xfrm>
                <a:off x="1072975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8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8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4" name="Google Shape;2314;p2"/>
              <p:cNvSpPr/>
              <p:nvPr/>
            </p:nvSpPr>
            <p:spPr>
              <a:xfrm>
                <a:off x="1112725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8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8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5" name="Google Shape;2315;p2"/>
              <p:cNvSpPr/>
              <p:nvPr/>
            </p:nvSpPr>
            <p:spPr>
              <a:xfrm>
                <a:off x="1152500" y="80012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8"/>
                      <a:pt x="1" y="195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8" y="302"/>
                      <a:pt x="388" y="195"/>
                    </a:cubicBezTo>
                    <a:cubicBezTo>
                      <a:pt x="388" y="88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6" name="Google Shape;2316;p2"/>
              <p:cNvSpPr/>
              <p:nvPr/>
            </p:nvSpPr>
            <p:spPr>
              <a:xfrm>
                <a:off x="1192275" y="8001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8"/>
                      <a:pt x="0" y="195"/>
                    </a:cubicBezTo>
                    <a:cubicBezTo>
                      <a:pt x="0" y="302"/>
                      <a:pt x="86" y="389"/>
                      <a:pt x="193" y="389"/>
                    </a:cubicBezTo>
                    <a:cubicBezTo>
                      <a:pt x="300" y="389"/>
                      <a:pt x="387" y="302"/>
                      <a:pt x="387" y="195"/>
                    </a:cubicBezTo>
                    <a:cubicBezTo>
                      <a:pt x="387" y="88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7" name="Google Shape;2317;p2"/>
              <p:cNvSpPr/>
              <p:nvPr/>
            </p:nvSpPr>
            <p:spPr>
              <a:xfrm>
                <a:off x="1232025" y="8001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8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7" y="302"/>
                      <a:pt x="387" y="195"/>
                    </a:cubicBezTo>
                    <a:cubicBezTo>
                      <a:pt x="387" y="88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8" name="Google Shape;2318;p2"/>
              <p:cNvSpPr/>
              <p:nvPr/>
            </p:nvSpPr>
            <p:spPr>
              <a:xfrm>
                <a:off x="355750" y="7660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3" y="332"/>
                    </a:cubicBezTo>
                    <a:cubicBezTo>
                      <a:pt x="162" y="371"/>
                      <a:pt x="210" y="389"/>
                      <a:pt x="258" y="389"/>
                    </a:cubicBezTo>
                    <a:cubicBezTo>
                      <a:pt x="357" y="389"/>
                      <a:pt x="453" y="312"/>
                      <a:pt x="453" y="196"/>
                    </a:cubicBezTo>
                    <a:cubicBezTo>
                      <a:pt x="453" y="88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9" name="Google Shape;2319;p2"/>
              <p:cNvSpPr/>
              <p:nvPr/>
            </p:nvSpPr>
            <p:spPr>
              <a:xfrm>
                <a:off x="397125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8" y="0"/>
                      <a:pt x="1" y="88"/>
                      <a:pt x="1" y="194"/>
                    </a:cubicBezTo>
                    <a:cubicBezTo>
                      <a:pt x="1" y="302"/>
                      <a:pt x="88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0" name="Google Shape;2320;p2"/>
              <p:cNvSpPr/>
              <p:nvPr/>
            </p:nvSpPr>
            <p:spPr>
              <a:xfrm>
                <a:off x="435250" y="7660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08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1" name="Google Shape;2321;p2"/>
              <p:cNvSpPr/>
              <p:nvPr/>
            </p:nvSpPr>
            <p:spPr>
              <a:xfrm>
                <a:off x="475025" y="766050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1"/>
                    </a:moveTo>
                    <a:cubicBezTo>
                      <a:pt x="261" y="1"/>
                      <a:pt x="260" y="1"/>
                      <a:pt x="259" y="1"/>
                    </a:cubicBezTo>
                    <a:cubicBezTo>
                      <a:pt x="258" y="1"/>
                      <a:pt x="258" y="1"/>
                      <a:pt x="257" y="1"/>
                    </a:cubicBezTo>
                    <a:cubicBezTo>
                      <a:pt x="85" y="1"/>
                      <a:pt x="0" y="209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7" y="389"/>
                      <a:pt x="453" y="312"/>
                      <a:pt x="453" y="195"/>
                    </a:cubicBezTo>
                    <a:cubicBezTo>
                      <a:pt x="453" y="88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2" name="Google Shape;2322;p2"/>
              <p:cNvSpPr/>
              <p:nvPr/>
            </p:nvSpPr>
            <p:spPr>
              <a:xfrm>
                <a:off x="516425" y="7660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3" name="Google Shape;2323;p2"/>
              <p:cNvSpPr/>
              <p:nvPr/>
            </p:nvSpPr>
            <p:spPr>
              <a:xfrm>
                <a:off x="554525" y="7660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3" y="1"/>
                    </a:moveTo>
                    <a:cubicBezTo>
                      <a:pt x="262" y="1"/>
                      <a:pt x="261" y="1"/>
                      <a:pt x="261" y="1"/>
                    </a:cubicBezTo>
                    <a:cubicBezTo>
                      <a:pt x="260" y="1"/>
                      <a:pt x="259" y="1"/>
                      <a:pt x="259" y="1"/>
                    </a:cubicBezTo>
                    <a:cubicBezTo>
                      <a:pt x="86" y="1"/>
                      <a:pt x="0" y="209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8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4" name="Google Shape;2324;p2"/>
              <p:cNvSpPr/>
              <p:nvPr/>
            </p:nvSpPr>
            <p:spPr>
              <a:xfrm>
                <a:off x="595925" y="76602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5" name="Google Shape;2325;p2"/>
              <p:cNvSpPr/>
              <p:nvPr/>
            </p:nvSpPr>
            <p:spPr>
              <a:xfrm>
                <a:off x="634025" y="7660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4" y="1"/>
                    </a:moveTo>
                    <a:cubicBezTo>
                      <a:pt x="263" y="1"/>
                      <a:pt x="262" y="1"/>
                      <a:pt x="261" y="1"/>
                    </a:cubicBezTo>
                    <a:cubicBezTo>
                      <a:pt x="260" y="1"/>
                      <a:pt x="260" y="1"/>
                      <a:pt x="259" y="1"/>
                    </a:cubicBezTo>
                    <a:cubicBezTo>
                      <a:pt x="87" y="1"/>
                      <a:pt x="1" y="209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5" y="195"/>
                    </a:cubicBezTo>
                    <a:cubicBezTo>
                      <a:pt x="455" y="88"/>
                      <a:pt x="368" y="1"/>
                      <a:pt x="26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6" name="Google Shape;2326;p2"/>
              <p:cNvSpPr/>
              <p:nvPr/>
            </p:nvSpPr>
            <p:spPr>
              <a:xfrm>
                <a:off x="673775" y="7660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7" name="Google Shape;2327;p2"/>
              <p:cNvSpPr/>
              <p:nvPr/>
            </p:nvSpPr>
            <p:spPr>
              <a:xfrm>
                <a:off x="715200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6" y="0"/>
                      <a:pt x="0" y="88"/>
                      <a:pt x="0" y="194"/>
                    </a:cubicBezTo>
                    <a:cubicBezTo>
                      <a:pt x="0" y="302"/>
                      <a:pt x="86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8" name="Google Shape;2328;p2"/>
              <p:cNvSpPr/>
              <p:nvPr/>
            </p:nvSpPr>
            <p:spPr>
              <a:xfrm>
                <a:off x="753300" y="7660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1"/>
                    </a:moveTo>
                    <a:cubicBezTo>
                      <a:pt x="262" y="1"/>
                      <a:pt x="261" y="1"/>
                      <a:pt x="260" y="1"/>
                    </a:cubicBez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8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9" name="Google Shape;2329;p2"/>
              <p:cNvSpPr/>
              <p:nvPr/>
            </p:nvSpPr>
            <p:spPr>
              <a:xfrm>
                <a:off x="794700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0" name="Google Shape;2330;p2"/>
              <p:cNvSpPr/>
              <p:nvPr/>
            </p:nvSpPr>
            <p:spPr>
              <a:xfrm>
                <a:off x="832825" y="7660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1"/>
                    </a:moveTo>
                    <a:cubicBezTo>
                      <a:pt x="261" y="1"/>
                      <a:pt x="260" y="1"/>
                      <a:pt x="259" y="1"/>
                    </a:cubicBezTo>
                    <a:cubicBezTo>
                      <a:pt x="87" y="1"/>
                      <a:pt x="0" y="208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8"/>
                      <a:pt x="369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1" name="Google Shape;2331;p2"/>
              <p:cNvSpPr/>
              <p:nvPr/>
            </p:nvSpPr>
            <p:spPr>
              <a:xfrm>
                <a:off x="872575" y="7660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2"/>
                      <a:pt x="0" y="211"/>
                      <a:pt x="122" y="332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6"/>
                    </a:cubicBezTo>
                    <a:cubicBezTo>
                      <a:pt x="454" y="88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2" name="Google Shape;2332;p2"/>
              <p:cNvSpPr/>
              <p:nvPr/>
            </p:nvSpPr>
            <p:spPr>
              <a:xfrm>
                <a:off x="913950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3" name="Google Shape;2333;p2"/>
              <p:cNvSpPr/>
              <p:nvPr/>
            </p:nvSpPr>
            <p:spPr>
              <a:xfrm>
                <a:off x="953700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8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4" name="Google Shape;2334;p2"/>
              <p:cNvSpPr/>
              <p:nvPr/>
            </p:nvSpPr>
            <p:spPr>
              <a:xfrm>
                <a:off x="993450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8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3" y="388"/>
                      <a:pt x="389" y="302"/>
                      <a:pt x="389" y="194"/>
                    </a:cubicBezTo>
                    <a:cubicBezTo>
                      <a:pt x="389" y="88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5" name="Google Shape;2335;p2"/>
              <p:cNvSpPr/>
              <p:nvPr/>
            </p:nvSpPr>
            <p:spPr>
              <a:xfrm>
                <a:off x="1033225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6" name="Google Shape;2336;p2"/>
              <p:cNvSpPr/>
              <p:nvPr/>
            </p:nvSpPr>
            <p:spPr>
              <a:xfrm>
                <a:off x="1072975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7" name="Google Shape;2337;p2"/>
              <p:cNvSpPr/>
              <p:nvPr/>
            </p:nvSpPr>
            <p:spPr>
              <a:xfrm>
                <a:off x="1112725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8" name="Google Shape;2338;p2"/>
              <p:cNvSpPr/>
              <p:nvPr/>
            </p:nvSpPr>
            <p:spPr>
              <a:xfrm>
                <a:off x="1152500" y="76602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8" y="302"/>
                      <a:pt x="388" y="194"/>
                    </a:cubicBezTo>
                    <a:cubicBezTo>
                      <a:pt x="388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9" name="Google Shape;2339;p2"/>
              <p:cNvSpPr/>
              <p:nvPr/>
            </p:nvSpPr>
            <p:spPr>
              <a:xfrm>
                <a:off x="1192275" y="7660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6" y="0"/>
                      <a:pt x="0" y="88"/>
                      <a:pt x="0" y="194"/>
                    </a:cubicBezTo>
                    <a:cubicBezTo>
                      <a:pt x="0" y="302"/>
                      <a:pt x="86" y="388"/>
                      <a:pt x="193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8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0" name="Google Shape;2340;p2"/>
              <p:cNvSpPr/>
              <p:nvPr/>
            </p:nvSpPr>
            <p:spPr>
              <a:xfrm>
                <a:off x="1232025" y="7660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1" name="Google Shape;2341;p2"/>
              <p:cNvSpPr/>
              <p:nvPr/>
            </p:nvSpPr>
            <p:spPr>
              <a:xfrm>
                <a:off x="355750" y="731950"/>
                <a:ext cx="11350" cy="9700"/>
              </a:xfrm>
              <a:custGeom>
                <a:rect b="b" l="l" r="r" t="t"/>
                <a:pathLst>
                  <a:path extrusionOk="0" h="388" w="454">
                    <a:moveTo>
                      <a:pt x="262" y="1"/>
                    </a:moveTo>
                    <a:cubicBezTo>
                      <a:pt x="261" y="1"/>
                      <a:pt x="260" y="1"/>
                      <a:pt x="259" y="1"/>
                    </a:cubicBezTo>
                    <a:cubicBezTo>
                      <a:pt x="87" y="1"/>
                      <a:pt x="0" y="208"/>
                      <a:pt x="123" y="331"/>
                    </a:cubicBezTo>
                    <a:cubicBezTo>
                      <a:pt x="162" y="370"/>
                      <a:pt x="210" y="388"/>
                      <a:pt x="258" y="388"/>
                    </a:cubicBezTo>
                    <a:cubicBezTo>
                      <a:pt x="357" y="388"/>
                      <a:pt x="453" y="311"/>
                      <a:pt x="453" y="195"/>
                    </a:cubicBezTo>
                    <a:cubicBezTo>
                      <a:pt x="453" y="88"/>
                      <a:pt x="369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2" name="Google Shape;2342;p2"/>
              <p:cNvSpPr/>
              <p:nvPr/>
            </p:nvSpPr>
            <p:spPr>
              <a:xfrm>
                <a:off x="397125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5" y="1"/>
                    </a:moveTo>
                    <a:cubicBezTo>
                      <a:pt x="88" y="1"/>
                      <a:pt x="1" y="87"/>
                      <a:pt x="1" y="195"/>
                    </a:cubicBezTo>
                    <a:cubicBezTo>
                      <a:pt x="1" y="301"/>
                      <a:pt x="88" y="387"/>
                      <a:pt x="195" y="387"/>
                    </a:cubicBezTo>
                    <a:cubicBezTo>
                      <a:pt x="302" y="387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3" name="Google Shape;2343;p2"/>
              <p:cNvSpPr/>
              <p:nvPr/>
            </p:nvSpPr>
            <p:spPr>
              <a:xfrm>
                <a:off x="435250" y="7319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08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4" name="Google Shape;2344;p2"/>
              <p:cNvSpPr/>
              <p:nvPr/>
            </p:nvSpPr>
            <p:spPr>
              <a:xfrm>
                <a:off x="475025" y="731950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1"/>
                    </a:moveTo>
                    <a:cubicBezTo>
                      <a:pt x="261" y="1"/>
                      <a:pt x="260" y="1"/>
                      <a:pt x="259" y="1"/>
                    </a:cubicBezTo>
                    <a:cubicBezTo>
                      <a:pt x="258" y="1"/>
                      <a:pt x="258" y="1"/>
                      <a:pt x="257" y="1"/>
                    </a:cubicBezTo>
                    <a:cubicBezTo>
                      <a:pt x="85" y="1"/>
                      <a:pt x="0" y="209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7" y="389"/>
                      <a:pt x="453" y="311"/>
                      <a:pt x="453" y="195"/>
                    </a:cubicBezTo>
                    <a:cubicBezTo>
                      <a:pt x="453" y="88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5" name="Google Shape;2345;p2"/>
              <p:cNvSpPr/>
              <p:nvPr/>
            </p:nvSpPr>
            <p:spPr>
              <a:xfrm>
                <a:off x="516425" y="731950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3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6" name="Google Shape;2346;p2"/>
              <p:cNvSpPr/>
              <p:nvPr/>
            </p:nvSpPr>
            <p:spPr>
              <a:xfrm>
                <a:off x="554525" y="7319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3" y="1"/>
                    </a:moveTo>
                    <a:cubicBezTo>
                      <a:pt x="262" y="1"/>
                      <a:pt x="261" y="1"/>
                      <a:pt x="261" y="1"/>
                    </a:cubicBezTo>
                    <a:cubicBezTo>
                      <a:pt x="260" y="1"/>
                      <a:pt x="259" y="1"/>
                      <a:pt x="259" y="1"/>
                    </a:cubicBezTo>
                    <a:cubicBezTo>
                      <a:pt x="86" y="1"/>
                      <a:pt x="0" y="209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8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7" name="Google Shape;2347;p2"/>
              <p:cNvSpPr/>
              <p:nvPr/>
            </p:nvSpPr>
            <p:spPr>
              <a:xfrm>
                <a:off x="595925" y="731950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8" name="Google Shape;2348;p2"/>
              <p:cNvSpPr/>
              <p:nvPr/>
            </p:nvSpPr>
            <p:spPr>
              <a:xfrm>
                <a:off x="634025" y="7319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4" y="1"/>
                    </a:moveTo>
                    <a:cubicBezTo>
                      <a:pt x="263" y="1"/>
                      <a:pt x="262" y="1"/>
                      <a:pt x="261" y="1"/>
                    </a:cubicBezTo>
                    <a:cubicBezTo>
                      <a:pt x="260" y="1"/>
                      <a:pt x="260" y="1"/>
                      <a:pt x="259" y="1"/>
                    </a:cubicBezTo>
                    <a:cubicBezTo>
                      <a:pt x="87" y="1"/>
                      <a:pt x="1" y="209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5" y="195"/>
                    </a:cubicBezTo>
                    <a:cubicBezTo>
                      <a:pt x="455" y="88"/>
                      <a:pt x="368" y="1"/>
                      <a:pt x="26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9" name="Google Shape;2349;p2"/>
              <p:cNvSpPr/>
              <p:nvPr/>
            </p:nvSpPr>
            <p:spPr>
              <a:xfrm>
                <a:off x="673775" y="7319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0" name="Google Shape;2350;p2"/>
              <p:cNvSpPr/>
              <p:nvPr/>
            </p:nvSpPr>
            <p:spPr>
              <a:xfrm>
                <a:off x="715200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7"/>
                      <a:pt x="194" y="387"/>
                    </a:cubicBezTo>
                    <a:cubicBezTo>
                      <a:pt x="300" y="387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1" name="Google Shape;2351;p2"/>
              <p:cNvSpPr/>
              <p:nvPr/>
            </p:nvSpPr>
            <p:spPr>
              <a:xfrm>
                <a:off x="753300" y="7319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1"/>
                    </a:moveTo>
                    <a:cubicBezTo>
                      <a:pt x="262" y="1"/>
                      <a:pt x="261" y="1"/>
                      <a:pt x="260" y="1"/>
                    </a:cubicBez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8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2" name="Google Shape;2352;p2"/>
              <p:cNvSpPr/>
              <p:nvPr/>
            </p:nvSpPr>
            <p:spPr>
              <a:xfrm>
                <a:off x="794700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3" name="Google Shape;2353;p2"/>
              <p:cNvSpPr/>
              <p:nvPr/>
            </p:nvSpPr>
            <p:spPr>
              <a:xfrm>
                <a:off x="832825" y="7319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1"/>
                    </a:moveTo>
                    <a:cubicBezTo>
                      <a:pt x="261" y="1"/>
                      <a:pt x="260" y="1"/>
                      <a:pt x="259" y="1"/>
                    </a:cubicBezTo>
                    <a:cubicBezTo>
                      <a:pt x="87" y="1"/>
                      <a:pt x="0" y="208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8"/>
                      <a:pt x="369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4" name="Google Shape;2354;p2"/>
              <p:cNvSpPr/>
              <p:nvPr/>
            </p:nvSpPr>
            <p:spPr>
              <a:xfrm>
                <a:off x="872575" y="7319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1"/>
                    </a:moveTo>
                    <a:cubicBezTo>
                      <a:pt x="261" y="1"/>
                      <a:pt x="260" y="1"/>
                      <a:pt x="260" y="1"/>
                    </a:cubicBezTo>
                    <a:cubicBezTo>
                      <a:pt x="87" y="1"/>
                      <a:pt x="0" y="210"/>
                      <a:pt x="123" y="331"/>
                    </a:cubicBezTo>
                    <a:cubicBezTo>
                      <a:pt x="162" y="371"/>
                      <a:pt x="211" y="388"/>
                      <a:pt x="258" y="388"/>
                    </a:cubicBezTo>
                    <a:cubicBezTo>
                      <a:pt x="358" y="388"/>
                      <a:pt x="454" y="311"/>
                      <a:pt x="454" y="195"/>
                    </a:cubicBezTo>
                    <a:cubicBezTo>
                      <a:pt x="454" y="88"/>
                      <a:pt x="367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5" name="Google Shape;2355;p2"/>
              <p:cNvSpPr/>
              <p:nvPr/>
            </p:nvSpPr>
            <p:spPr>
              <a:xfrm>
                <a:off x="913950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7"/>
                      <a:pt x="195" y="387"/>
                    </a:cubicBezTo>
                    <a:cubicBezTo>
                      <a:pt x="302" y="387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6" name="Google Shape;2356;p2"/>
              <p:cNvSpPr/>
              <p:nvPr/>
            </p:nvSpPr>
            <p:spPr>
              <a:xfrm>
                <a:off x="953700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7"/>
                      <a:pt x="195" y="387"/>
                    </a:cubicBezTo>
                    <a:cubicBezTo>
                      <a:pt x="302" y="387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7" name="Google Shape;2357;p2"/>
              <p:cNvSpPr/>
              <p:nvPr/>
            </p:nvSpPr>
            <p:spPr>
              <a:xfrm>
                <a:off x="993450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7"/>
                      <a:pt x="195" y="387"/>
                    </a:cubicBezTo>
                    <a:cubicBezTo>
                      <a:pt x="303" y="387"/>
                      <a:pt x="389" y="301"/>
                      <a:pt x="389" y="195"/>
                    </a:cubicBezTo>
                    <a:cubicBezTo>
                      <a:pt x="389" y="87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8" name="Google Shape;2358;p2"/>
              <p:cNvSpPr/>
              <p:nvPr/>
            </p:nvSpPr>
            <p:spPr>
              <a:xfrm>
                <a:off x="1033225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9" name="Google Shape;2359;p2"/>
              <p:cNvSpPr/>
              <p:nvPr/>
            </p:nvSpPr>
            <p:spPr>
              <a:xfrm>
                <a:off x="1072975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0" name="Google Shape;2360;p2"/>
              <p:cNvSpPr/>
              <p:nvPr/>
            </p:nvSpPr>
            <p:spPr>
              <a:xfrm>
                <a:off x="1112725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1" name="Google Shape;2361;p2"/>
              <p:cNvSpPr/>
              <p:nvPr/>
            </p:nvSpPr>
            <p:spPr>
              <a:xfrm>
                <a:off x="1152500" y="731950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8" y="301"/>
                      <a:pt x="388" y="195"/>
                    </a:cubicBezTo>
                    <a:cubicBezTo>
                      <a:pt x="388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2" name="Google Shape;2362;p2"/>
              <p:cNvSpPr/>
              <p:nvPr/>
            </p:nvSpPr>
            <p:spPr>
              <a:xfrm>
                <a:off x="1192275" y="731950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3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7"/>
                      <a:pt x="193" y="387"/>
                    </a:cubicBezTo>
                    <a:cubicBezTo>
                      <a:pt x="300" y="387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3" name="Google Shape;2363;p2"/>
              <p:cNvSpPr/>
              <p:nvPr/>
            </p:nvSpPr>
            <p:spPr>
              <a:xfrm>
                <a:off x="1232025" y="731950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4" name="Google Shape;2364;p2"/>
              <p:cNvSpPr/>
              <p:nvPr/>
            </p:nvSpPr>
            <p:spPr>
              <a:xfrm>
                <a:off x="397125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8" y="0"/>
                      <a:pt x="1" y="87"/>
                      <a:pt x="1" y="194"/>
                    </a:cubicBezTo>
                    <a:cubicBezTo>
                      <a:pt x="1" y="300"/>
                      <a:pt x="88" y="387"/>
                      <a:pt x="195" y="387"/>
                    </a:cubicBezTo>
                    <a:cubicBezTo>
                      <a:pt x="302" y="387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5" name="Google Shape;2365;p2"/>
              <p:cNvSpPr/>
              <p:nvPr/>
            </p:nvSpPr>
            <p:spPr>
              <a:xfrm>
                <a:off x="435250" y="6978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9"/>
                      <a:pt x="123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6" name="Google Shape;2366;p2"/>
              <p:cNvSpPr/>
              <p:nvPr/>
            </p:nvSpPr>
            <p:spPr>
              <a:xfrm>
                <a:off x="475000" y="6978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7" name="Google Shape;2367;p2"/>
              <p:cNvSpPr/>
              <p:nvPr/>
            </p:nvSpPr>
            <p:spPr>
              <a:xfrm>
                <a:off x="516425" y="69785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3" y="387"/>
                    </a:cubicBezTo>
                    <a:cubicBezTo>
                      <a:pt x="301" y="387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8" name="Google Shape;2368;p2"/>
              <p:cNvSpPr/>
              <p:nvPr/>
            </p:nvSpPr>
            <p:spPr>
              <a:xfrm>
                <a:off x="554500" y="6978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0"/>
                    </a:moveTo>
                    <a:cubicBezTo>
                      <a:pt x="87" y="0"/>
                      <a:pt x="1" y="208"/>
                      <a:pt x="124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9" name="Google Shape;2369;p2"/>
              <p:cNvSpPr/>
              <p:nvPr/>
            </p:nvSpPr>
            <p:spPr>
              <a:xfrm>
                <a:off x="595925" y="69785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3" y="387"/>
                    </a:cubicBezTo>
                    <a:cubicBezTo>
                      <a:pt x="301" y="387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0" name="Google Shape;2370;p2"/>
              <p:cNvSpPr/>
              <p:nvPr/>
            </p:nvSpPr>
            <p:spPr>
              <a:xfrm>
                <a:off x="634025" y="6978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1" name="Google Shape;2371;p2"/>
              <p:cNvSpPr/>
              <p:nvPr/>
            </p:nvSpPr>
            <p:spPr>
              <a:xfrm>
                <a:off x="673775" y="6978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2" name="Google Shape;2372;p2"/>
              <p:cNvSpPr/>
              <p:nvPr/>
            </p:nvSpPr>
            <p:spPr>
              <a:xfrm>
                <a:off x="715200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0"/>
                      <a:pt x="86" y="387"/>
                      <a:pt x="194" y="387"/>
                    </a:cubicBezTo>
                    <a:cubicBezTo>
                      <a:pt x="300" y="387"/>
                      <a:pt x="388" y="300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3" name="Google Shape;2373;p2"/>
              <p:cNvSpPr/>
              <p:nvPr/>
            </p:nvSpPr>
            <p:spPr>
              <a:xfrm>
                <a:off x="753300" y="6978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4" name="Google Shape;2374;p2"/>
              <p:cNvSpPr/>
              <p:nvPr/>
            </p:nvSpPr>
            <p:spPr>
              <a:xfrm>
                <a:off x="794700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4" y="387"/>
                    </a:cubicBezTo>
                    <a:cubicBezTo>
                      <a:pt x="300" y="387"/>
                      <a:pt x="388" y="300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5" name="Google Shape;2375;p2"/>
              <p:cNvSpPr/>
              <p:nvPr/>
            </p:nvSpPr>
            <p:spPr>
              <a:xfrm>
                <a:off x="832825" y="6978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6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6" name="Google Shape;2376;p2"/>
              <p:cNvSpPr/>
              <p:nvPr/>
            </p:nvSpPr>
            <p:spPr>
              <a:xfrm>
                <a:off x="872575" y="6978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60" y="0"/>
                    </a:cubicBezTo>
                    <a:cubicBezTo>
                      <a:pt x="87" y="0"/>
                      <a:pt x="0" y="209"/>
                      <a:pt x="123" y="331"/>
                    </a:cubicBezTo>
                    <a:cubicBezTo>
                      <a:pt x="162" y="370"/>
                      <a:pt x="211" y="388"/>
                      <a:pt x="258" y="388"/>
                    </a:cubicBezTo>
                    <a:cubicBezTo>
                      <a:pt x="358" y="388"/>
                      <a:pt x="454" y="310"/>
                      <a:pt x="454" y="194"/>
                    </a:cubicBezTo>
                    <a:cubicBezTo>
                      <a:pt x="454" y="88"/>
                      <a:pt x="367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7" name="Google Shape;2377;p2"/>
              <p:cNvSpPr/>
              <p:nvPr/>
            </p:nvSpPr>
            <p:spPr>
              <a:xfrm>
                <a:off x="913950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5" y="387"/>
                    </a:cubicBezTo>
                    <a:cubicBezTo>
                      <a:pt x="302" y="387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8" name="Google Shape;2378;p2"/>
              <p:cNvSpPr/>
              <p:nvPr/>
            </p:nvSpPr>
            <p:spPr>
              <a:xfrm>
                <a:off x="953700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0"/>
                      <a:pt x="89" y="387"/>
                      <a:pt x="195" y="387"/>
                    </a:cubicBezTo>
                    <a:cubicBezTo>
                      <a:pt x="302" y="387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9" name="Google Shape;2379;p2"/>
              <p:cNvSpPr/>
              <p:nvPr/>
            </p:nvSpPr>
            <p:spPr>
              <a:xfrm>
                <a:off x="993450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0"/>
                      <a:pt x="89" y="387"/>
                      <a:pt x="195" y="387"/>
                    </a:cubicBezTo>
                    <a:cubicBezTo>
                      <a:pt x="303" y="387"/>
                      <a:pt x="389" y="300"/>
                      <a:pt x="389" y="194"/>
                    </a:cubicBezTo>
                    <a:cubicBezTo>
                      <a:pt x="389" y="87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0" name="Google Shape;2380;p2"/>
              <p:cNvSpPr/>
              <p:nvPr/>
            </p:nvSpPr>
            <p:spPr>
              <a:xfrm>
                <a:off x="1033225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7"/>
                      <a:pt x="194" y="387"/>
                    </a:cubicBezTo>
                    <a:cubicBezTo>
                      <a:pt x="302" y="387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1" name="Google Shape;2381;p2"/>
              <p:cNvSpPr/>
              <p:nvPr/>
            </p:nvSpPr>
            <p:spPr>
              <a:xfrm>
                <a:off x="1072975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7"/>
                      <a:pt x="194" y="387"/>
                    </a:cubicBezTo>
                    <a:cubicBezTo>
                      <a:pt x="302" y="387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2" name="Google Shape;2382;p2"/>
              <p:cNvSpPr/>
              <p:nvPr/>
            </p:nvSpPr>
            <p:spPr>
              <a:xfrm>
                <a:off x="1112725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7"/>
                      <a:pt x="194" y="387"/>
                    </a:cubicBezTo>
                    <a:cubicBezTo>
                      <a:pt x="302" y="387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3" name="Google Shape;2383;p2"/>
              <p:cNvSpPr/>
              <p:nvPr/>
            </p:nvSpPr>
            <p:spPr>
              <a:xfrm>
                <a:off x="1152500" y="69785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3" y="387"/>
                    </a:cubicBezTo>
                    <a:cubicBezTo>
                      <a:pt x="301" y="387"/>
                      <a:pt x="388" y="300"/>
                      <a:pt x="388" y="194"/>
                    </a:cubicBezTo>
                    <a:cubicBezTo>
                      <a:pt x="388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4" name="Google Shape;2384;p2"/>
              <p:cNvSpPr/>
              <p:nvPr/>
            </p:nvSpPr>
            <p:spPr>
              <a:xfrm>
                <a:off x="1192275" y="69785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0"/>
                      <a:pt x="86" y="387"/>
                      <a:pt x="193" y="387"/>
                    </a:cubicBezTo>
                    <a:cubicBezTo>
                      <a:pt x="300" y="387"/>
                      <a:pt x="387" y="300"/>
                      <a:pt x="387" y="194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5" name="Google Shape;2385;p2"/>
              <p:cNvSpPr/>
              <p:nvPr/>
            </p:nvSpPr>
            <p:spPr>
              <a:xfrm>
                <a:off x="435250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8"/>
                      <a:pt x="123" y="330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6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6" name="Google Shape;2386;p2"/>
              <p:cNvSpPr/>
              <p:nvPr/>
            </p:nvSpPr>
            <p:spPr>
              <a:xfrm>
                <a:off x="475025" y="663750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258" y="0"/>
                      <a:pt x="258" y="0"/>
                      <a:pt x="257" y="0"/>
                    </a:cubicBezTo>
                    <a:cubicBezTo>
                      <a:pt x="85" y="0"/>
                      <a:pt x="0" y="208"/>
                      <a:pt x="121" y="330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7" y="388"/>
                      <a:pt x="453" y="311"/>
                      <a:pt x="453" y="194"/>
                    </a:cubicBezTo>
                    <a:cubicBezTo>
                      <a:pt x="453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7" name="Google Shape;2387;p2"/>
              <p:cNvSpPr/>
              <p:nvPr/>
            </p:nvSpPr>
            <p:spPr>
              <a:xfrm>
                <a:off x="514750" y="663750"/>
                <a:ext cx="11350" cy="9700"/>
              </a:xfrm>
              <a:custGeom>
                <a:rect b="b" l="l" r="r" t="t"/>
                <a:pathLst>
                  <a:path extrusionOk="0" h="388" w="454">
                    <a:moveTo>
                      <a:pt x="263" y="0"/>
                    </a:moveTo>
                    <a:cubicBezTo>
                      <a:pt x="262" y="0"/>
                      <a:pt x="261" y="0"/>
                      <a:pt x="260" y="0"/>
                    </a:cubicBezTo>
                    <a:cubicBezTo>
                      <a:pt x="87" y="0"/>
                      <a:pt x="1" y="208"/>
                      <a:pt x="123" y="330"/>
                    </a:cubicBezTo>
                    <a:cubicBezTo>
                      <a:pt x="163" y="370"/>
                      <a:pt x="211" y="387"/>
                      <a:pt x="258" y="387"/>
                    </a:cubicBezTo>
                    <a:cubicBezTo>
                      <a:pt x="358" y="387"/>
                      <a:pt x="454" y="310"/>
                      <a:pt x="454" y="194"/>
                    </a:cubicBezTo>
                    <a:cubicBezTo>
                      <a:pt x="454" y="87"/>
                      <a:pt x="369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8" name="Google Shape;2388;p2"/>
              <p:cNvSpPr/>
              <p:nvPr/>
            </p:nvSpPr>
            <p:spPr>
              <a:xfrm>
                <a:off x="554525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3" y="0"/>
                    </a:moveTo>
                    <a:cubicBezTo>
                      <a:pt x="262" y="0"/>
                      <a:pt x="261" y="0"/>
                      <a:pt x="261" y="0"/>
                    </a:cubicBezTo>
                    <a:cubicBezTo>
                      <a:pt x="260" y="0"/>
                      <a:pt x="259" y="0"/>
                      <a:pt x="259" y="0"/>
                    </a:cubicBezTo>
                    <a:cubicBezTo>
                      <a:pt x="86" y="0"/>
                      <a:pt x="0" y="208"/>
                      <a:pt x="123" y="330"/>
                    </a:cubicBezTo>
                    <a:cubicBezTo>
                      <a:pt x="162" y="370"/>
                      <a:pt x="211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9" name="Google Shape;2389;p2"/>
              <p:cNvSpPr/>
              <p:nvPr/>
            </p:nvSpPr>
            <p:spPr>
              <a:xfrm>
                <a:off x="594250" y="663750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0"/>
                    </a:moveTo>
                    <a:cubicBezTo>
                      <a:pt x="87" y="0"/>
                      <a:pt x="1" y="208"/>
                      <a:pt x="124" y="330"/>
                    </a:cubicBezTo>
                    <a:cubicBezTo>
                      <a:pt x="164" y="370"/>
                      <a:pt x="212" y="388"/>
                      <a:pt x="260" y="388"/>
                    </a:cubicBezTo>
                    <a:cubicBezTo>
                      <a:pt x="360" y="388"/>
                      <a:pt x="456" y="311"/>
                      <a:pt x="456" y="194"/>
                    </a:cubicBezTo>
                    <a:cubicBezTo>
                      <a:pt x="456" y="86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0" name="Google Shape;2390;p2"/>
              <p:cNvSpPr/>
              <p:nvPr/>
            </p:nvSpPr>
            <p:spPr>
              <a:xfrm>
                <a:off x="634025" y="6637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4" y="0"/>
                    </a:moveTo>
                    <a:cubicBezTo>
                      <a:pt x="263" y="0"/>
                      <a:pt x="262" y="0"/>
                      <a:pt x="261" y="0"/>
                    </a:cubicBezTo>
                    <a:cubicBezTo>
                      <a:pt x="260" y="0"/>
                      <a:pt x="260" y="0"/>
                      <a:pt x="259" y="0"/>
                    </a:cubicBezTo>
                    <a:cubicBezTo>
                      <a:pt x="87" y="0"/>
                      <a:pt x="1" y="208"/>
                      <a:pt x="123" y="330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5" y="194"/>
                    </a:cubicBezTo>
                    <a:cubicBezTo>
                      <a:pt x="455" y="87"/>
                      <a:pt x="368" y="0"/>
                      <a:pt x="26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1" name="Google Shape;2391;p2"/>
              <p:cNvSpPr/>
              <p:nvPr/>
            </p:nvSpPr>
            <p:spPr>
              <a:xfrm>
                <a:off x="673775" y="6637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0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5" y="86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2" name="Google Shape;2392;p2"/>
              <p:cNvSpPr/>
              <p:nvPr/>
            </p:nvSpPr>
            <p:spPr>
              <a:xfrm>
                <a:off x="713525" y="663750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4" y="0"/>
                    </a:moveTo>
                    <a:cubicBezTo>
                      <a:pt x="263" y="0"/>
                      <a:pt x="262" y="0"/>
                      <a:pt x="261" y="0"/>
                    </a:cubicBezTo>
                    <a:cubicBezTo>
                      <a:pt x="260" y="0"/>
                      <a:pt x="260" y="0"/>
                      <a:pt x="259" y="0"/>
                    </a:cubicBezTo>
                    <a:cubicBezTo>
                      <a:pt x="88" y="0"/>
                      <a:pt x="1" y="208"/>
                      <a:pt x="123" y="330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60" y="388"/>
                      <a:pt x="455" y="311"/>
                      <a:pt x="455" y="194"/>
                    </a:cubicBezTo>
                    <a:cubicBezTo>
                      <a:pt x="455" y="87"/>
                      <a:pt x="369" y="0"/>
                      <a:pt x="26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3" name="Google Shape;2393;p2"/>
              <p:cNvSpPr/>
              <p:nvPr/>
            </p:nvSpPr>
            <p:spPr>
              <a:xfrm>
                <a:off x="753300" y="6637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0"/>
                    </a:moveTo>
                    <a:cubicBezTo>
                      <a:pt x="262" y="0"/>
                      <a:pt x="261" y="0"/>
                      <a:pt x="260" y="0"/>
                    </a:cubicBezTo>
                    <a:cubicBezTo>
                      <a:pt x="87" y="0"/>
                      <a:pt x="1" y="208"/>
                      <a:pt x="122" y="330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4" name="Google Shape;2394;p2"/>
              <p:cNvSpPr/>
              <p:nvPr/>
            </p:nvSpPr>
            <p:spPr>
              <a:xfrm>
                <a:off x="793075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259" y="0"/>
                      <a:pt x="258" y="0"/>
                      <a:pt x="257" y="0"/>
                    </a:cubicBezTo>
                    <a:cubicBezTo>
                      <a:pt x="86" y="0"/>
                      <a:pt x="1" y="208"/>
                      <a:pt x="121" y="330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5" name="Google Shape;2395;p2"/>
              <p:cNvSpPr/>
              <p:nvPr/>
            </p:nvSpPr>
            <p:spPr>
              <a:xfrm>
                <a:off x="832825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87" y="0"/>
                      <a:pt x="0" y="208"/>
                      <a:pt x="122" y="330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6" name="Google Shape;2396;p2"/>
              <p:cNvSpPr/>
              <p:nvPr/>
            </p:nvSpPr>
            <p:spPr>
              <a:xfrm>
                <a:off x="872575" y="663750"/>
                <a:ext cx="11350" cy="9700"/>
              </a:xfrm>
              <a:custGeom>
                <a:rect b="b" l="l" r="r" t="t"/>
                <a:pathLst>
                  <a:path extrusionOk="0" h="388" w="454">
                    <a:moveTo>
                      <a:pt x="262" y="0"/>
                    </a:moveTo>
                    <a:cubicBezTo>
                      <a:pt x="261" y="0"/>
                      <a:pt x="260" y="0"/>
                      <a:pt x="260" y="0"/>
                    </a:cubicBezTo>
                    <a:cubicBezTo>
                      <a:pt x="87" y="0"/>
                      <a:pt x="0" y="209"/>
                      <a:pt x="123" y="330"/>
                    </a:cubicBezTo>
                    <a:cubicBezTo>
                      <a:pt x="162" y="370"/>
                      <a:pt x="211" y="388"/>
                      <a:pt x="258" y="388"/>
                    </a:cubicBezTo>
                    <a:cubicBezTo>
                      <a:pt x="358" y="388"/>
                      <a:pt x="454" y="310"/>
                      <a:pt x="454" y="194"/>
                    </a:cubicBezTo>
                    <a:cubicBezTo>
                      <a:pt x="454" y="87"/>
                      <a:pt x="367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7" name="Google Shape;2397;p2"/>
              <p:cNvSpPr/>
              <p:nvPr/>
            </p:nvSpPr>
            <p:spPr>
              <a:xfrm>
                <a:off x="912325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6" y="0"/>
                      <a:pt x="1" y="208"/>
                      <a:pt x="122" y="330"/>
                    </a:cubicBezTo>
                    <a:cubicBezTo>
                      <a:pt x="162" y="370"/>
                      <a:pt x="211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6"/>
                      <a:pt x="367" y="0"/>
                      <a:pt x="261" y="0"/>
                    </a:cubicBezTo>
                    <a:cubicBezTo>
                      <a:pt x="261" y="0"/>
                      <a:pt x="260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8" name="Google Shape;2398;p2"/>
              <p:cNvSpPr/>
              <p:nvPr/>
            </p:nvSpPr>
            <p:spPr>
              <a:xfrm>
                <a:off x="952100" y="663750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258" y="0"/>
                      <a:pt x="258" y="0"/>
                      <a:pt x="257" y="0"/>
                    </a:cubicBezTo>
                    <a:cubicBezTo>
                      <a:pt x="85" y="0"/>
                      <a:pt x="0" y="208"/>
                      <a:pt x="121" y="330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7" y="388"/>
                      <a:pt x="453" y="311"/>
                      <a:pt x="453" y="194"/>
                    </a:cubicBezTo>
                    <a:cubicBezTo>
                      <a:pt x="453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9" name="Google Shape;2399;p2"/>
              <p:cNvSpPr/>
              <p:nvPr/>
            </p:nvSpPr>
            <p:spPr>
              <a:xfrm>
                <a:off x="991825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8"/>
                      <a:pt x="124" y="330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6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0" name="Google Shape;2400;p2"/>
              <p:cNvSpPr/>
              <p:nvPr/>
            </p:nvSpPr>
            <p:spPr>
              <a:xfrm>
                <a:off x="1031600" y="6637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0"/>
                    </a:moveTo>
                    <a:cubicBezTo>
                      <a:pt x="262" y="0"/>
                      <a:pt x="262" y="0"/>
                      <a:pt x="261" y="0"/>
                    </a:cubicBezTo>
                    <a:cubicBezTo>
                      <a:pt x="260" y="0"/>
                      <a:pt x="259" y="0"/>
                      <a:pt x="259" y="0"/>
                    </a:cubicBezTo>
                    <a:cubicBezTo>
                      <a:pt x="87" y="0"/>
                      <a:pt x="0" y="208"/>
                      <a:pt x="123" y="330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5" y="194"/>
                    </a:cubicBezTo>
                    <a:cubicBezTo>
                      <a:pt x="455" y="87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1" name="Google Shape;2401;p2"/>
              <p:cNvSpPr/>
              <p:nvPr/>
            </p:nvSpPr>
            <p:spPr>
              <a:xfrm>
                <a:off x="1071350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86" y="0"/>
                      <a:pt x="0" y="208"/>
                      <a:pt x="123" y="330"/>
                    </a:cubicBezTo>
                    <a:cubicBezTo>
                      <a:pt x="162" y="370"/>
                      <a:pt x="211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2" name="Google Shape;2402;p2"/>
              <p:cNvSpPr/>
              <p:nvPr/>
            </p:nvSpPr>
            <p:spPr>
              <a:xfrm>
                <a:off x="1111100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259" y="0"/>
                      <a:pt x="258" y="0"/>
                      <a:pt x="257" y="0"/>
                    </a:cubicBezTo>
                    <a:cubicBezTo>
                      <a:pt x="86" y="0"/>
                      <a:pt x="1" y="208"/>
                      <a:pt x="123" y="330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3" name="Google Shape;2403;p2"/>
              <p:cNvSpPr/>
              <p:nvPr/>
            </p:nvSpPr>
            <p:spPr>
              <a:xfrm>
                <a:off x="1150850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87" y="0"/>
                      <a:pt x="0" y="208"/>
                      <a:pt x="123" y="330"/>
                    </a:cubicBezTo>
                    <a:cubicBezTo>
                      <a:pt x="163" y="370"/>
                      <a:pt x="212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4" name="Google Shape;2404;p2"/>
              <p:cNvSpPr/>
              <p:nvPr/>
            </p:nvSpPr>
            <p:spPr>
              <a:xfrm>
                <a:off x="475000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5" name="Google Shape;2405;p2"/>
              <p:cNvSpPr/>
              <p:nvPr/>
            </p:nvSpPr>
            <p:spPr>
              <a:xfrm>
                <a:off x="514750" y="629625"/>
                <a:ext cx="11350" cy="9700"/>
              </a:xfrm>
              <a:custGeom>
                <a:rect b="b" l="l" r="r" t="t"/>
                <a:pathLst>
                  <a:path extrusionOk="0" h="388" w="454">
                    <a:moveTo>
                      <a:pt x="260" y="1"/>
                    </a:moveTo>
                    <a:cubicBezTo>
                      <a:pt x="87" y="1"/>
                      <a:pt x="1" y="208"/>
                      <a:pt x="123" y="331"/>
                    </a:cubicBezTo>
                    <a:cubicBezTo>
                      <a:pt x="163" y="370"/>
                      <a:pt x="212" y="388"/>
                      <a:pt x="259" y="388"/>
                    </a:cubicBezTo>
                    <a:cubicBezTo>
                      <a:pt x="359" y="388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6" name="Google Shape;2406;p2"/>
              <p:cNvSpPr/>
              <p:nvPr/>
            </p:nvSpPr>
            <p:spPr>
              <a:xfrm>
                <a:off x="554500" y="6296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7" name="Google Shape;2407;p2"/>
              <p:cNvSpPr/>
              <p:nvPr/>
            </p:nvSpPr>
            <p:spPr>
              <a:xfrm>
                <a:off x="594250" y="6296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1"/>
                    </a:moveTo>
                    <a:cubicBezTo>
                      <a:pt x="87" y="1"/>
                      <a:pt x="1" y="210"/>
                      <a:pt x="124" y="331"/>
                    </a:cubicBezTo>
                    <a:cubicBezTo>
                      <a:pt x="164" y="371"/>
                      <a:pt x="212" y="389"/>
                      <a:pt x="260" y="389"/>
                    </a:cubicBezTo>
                    <a:cubicBezTo>
                      <a:pt x="360" y="389"/>
                      <a:pt x="456" y="312"/>
                      <a:pt x="456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8" name="Google Shape;2408;p2"/>
              <p:cNvSpPr/>
              <p:nvPr/>
            </p:nvSpPr>
            <p:spPr>
              <a:xfrm>
                <a:off x="634025" y="6296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9" name="Google Shape;2409;p2"/>
              <p:cNvSpPr/>
              <p:nvPr/>
            </p:nvSpPr>
            <p:spPr>
              <a:xfrm>
                <a:off x="673775" y="6296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0" name="Google Shape;2410;p2"/>
              <p:cNvSpPr/>
              <p:nvPr/>
            </p:nvSpPr>
            <p:spPr>
              <a:xfrm>
                <a:off x="713525" y="6296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60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1" name="Google Shape;2411;p2"/>
              <p:cNvSpPr/>
              <p:nvPr/>
            </p:nvSpPr>
            <p:spPr>
              <a:xfrm>
                <a:off x="753300" y="6296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2" name="Google Shape;2412;p2"/>
              <p:cNvSpPr/>
              <p:nvPr/>
            </p:nvSpPr>
            <p:spPr>
              <a:xfrm>
                <a:off x="793075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08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5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3" name="Google Shape;2413;p2"/>
              <p:cNvSpPr/>
              <p:nvPr/>
            </p:nvSpPr>
            <p:spPr>
              <a:xfrm>
                <a:off x="832825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4" name="Google Shape;2414;p2"/>
              <p:cNvSpPr/>
              <p:nvPr/>
            </p:nvSpPr>
            <p:spPr>
              <a:xfrm>
                <a:off x="872575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1"/>
                    </a:moveTo>
                    <a:cubicBezTo>
                      <a:pt x="261" y="1"/>
                      <a:pt x="260" y="1"/>
                      <a:pt x="260" y="1"/>
                    </a:cubicBezTo>
                    <a:cubicBezTo>
                      <a:pt x="85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8"/>
                      <a:pt x="367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5" name="Google Shape;2415;p2"/>
              <p:cNvSpPr/>
              <p:nvPr/>
            </p:nvSpPr>
            <p:spPr>
              <a:xfrm>
                <a:off x="912325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6" y="1"/>
                      <a:pt x="1" y="209"/>
                      <a:pt x="122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1" y="1"/>
                    </a:cubicBezTo>
                    <a:cubicBezTo>
                      <a:pt x="261" y="1"/>
                      <a:pt x="260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6" name="Google Shape;2416;p2"/>
              <p:cNvSpPr/>
              <p:nvPr/>
            </p:nvSpPr>
            <p:spPr>
              <a:xfrm>
                <a:off x="952075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7" name="Google Shape;2417;p2"/>
              <p:cNvSpPr/>
              <p:nvPr/>
            </p:nvSpPr>
            <p:spPr>
              <a:xfrm>
                <a:off x="991825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10"/>
                      <a:pt x="124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8" name="Google Shape;2418;p2"/>
              <p:cNvSpPr/>
              <p:nvPr/>
            </p:nvSpPr>
            <p:spPr>
              <a:xfrm>
                <a:off x="1031575" y="6296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1"/>
                    </a:moveTo>
                    <a:cubicBezTo>
                      <a:pt x="89" y="1"/>
                      <a:pt x="1" y="208"/>
                      <a:pt x="124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60" y="389"/>
                      <a:pt x="456" y="312"/>
                      <a:pt x="456" y="195"/>
                    </a:cubicBezTo>
                    <a:cubicBezTo>
                      <a:pt x="456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9" name="Google Shape;2419;p2"/>
              <p:cNvSpPr/>
              <p:nvPr/>
            </p:nvSpPr>
            <p:spPr>
              <a:xfrm>
                <a:off x="1071350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6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0" name="Google Shape;2420;p2"/>
              <p:cNvSpPr/>
              <p:nvPr/>
            </p:nvSpPr>
            <p:spPr>
              <a:xfrm>
                <a:off x="1111100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08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1" name="Google Shape;2421;p2"/>
              <p:cNvSpPr/>
              <p:nvPr/>
            </p:nvSpPr>
            <p:spPr>
              <a:xfrm>
                <a:off x="514750" y="595525"/>
                <a:ext cx="11350" cy="9700"/>
              </a:xfrm>
              <a:custGeom>
                <a:rect b="b" l="l" r="r" t="t"/>
                <a:pathLst>
                  <a:path extrusionOk="0" h="388" w="454">
                    <a:moveTo>
                      <a:pt x="263" y="0"/>
                    </a:moveTo>
                    <a:cubicBezTo>
                      <a:pt x="262" y="0"/>
                      <a:pt x="261" y="0"/>
                      <a:pt x="260" y="1"/>
                    </a:cubicBezTo>
                    <a:cubicBezTo>
                      <a:pt x="87" y="1"/>
                      <a:pt x="1" y="208"/>
                      <a:pt x="123" y="331"/>
                    </a:cubicBezTo>
                    <a:cubicBezTo>
                      <a:pt x="163" y="370"/>
                      <a:pt x="211" y="388"/>
                      <a:pt x="258" y="388"/>
                    </a:cubicBezTo>
                    <a:cubicBezTo>
                      <a:pt x="358" y="388"/>
                      <a:pt x="454" y="311"/>
                      <a:pt x="454" y="195"/>
                    </a:cubicBezTo>
                    <a:cubicBezTo>
                      <a:pt x="454" y="88"/>
                      <a:pt x="369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2" name="Google Shape;2422;p2"/>
              <p:cNvSpPr/>
              <p:nvPr/>
            </p:nvSpPr>
            <p:spPr>
              <a:xfrm>
                <a:off x="554525" y="5955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3" y="0"/>
                    </a:moveTo>
                    <a:cubicBezTo>
                      <a:pt x="262" y="0"/>
                      <a:pt x="261" y="0"/>
                      <a:pt x="261" y="1"/>
                    </a:cubicBezTo>
                    <a:cubicBezTo>
                      <a:pt x="260" y="1"/>
                      <a:pt x="259" y="1"/>
                      <a:pt x="259" y="1"/>
                    </a:cubicBezTo>
                    <a:cubicBezTo>
                      <a:pt x="86" y="1"/>
                      <a:pt x="0" y="209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8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3" name="Google Shape;2423;p2"/>
              <p:cNvSpPr/>
              <p:nvPr/>
            </p:nvSpPr>
            <p:spPr>
              <a:xfrm>
                <a:off x="594250" y="5955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4" y="371"/>
                      <a:pt x="212" y="389"/>
                      <a:pt x="260" y="389"/>
                    </a:cubicBezTo>
                    <a:cubicBezTo>
                      <a:pt x="360" y="389"/>
                      <a:pt x="456" y="311"/>
                      <a:pt x="456" y="195"/>
                    </a:cubicBezTo>
                    <a:cubicBezTo>
                      <a:pt x="456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4" name="Google Shape;2424;p2"/>
              <p:cNvSpPr/>
              <p:nvPr/>
            </p:nvSpPr>
            <p:spPr>
              <a:xfrm>
                <a:off x="634025" y="5955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4" y="0"/>
                    </a:moveTo>
                    <a:cubicBezTo>
                      <a:pt x="263" y="0"/>
                      <a:pt x="262" y="0"/>
                      <a:pt x="261" y="1"/>
                    </a:cubicBezTo>
                    <a:cubicBezTo>
                      <a:pt x="260" y="1"/>
                      <a:pt x="260" y="1"/>
                      <a:pt x="259" y="1"/>
                    </a:cubicBezTo>
                    <a:cubicBezTo>
                      <a:pt x="87" y="1"/>
                      <a:pt x="1" y="209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5" y="195"/>
                    </a:cubicBezTo>
                    <a:cubicBezTo>
                      <a:pt x="455" y="88"/>
                      <a:pt x="368" y="0"/>
                      <a:pt x="26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5" name="Google Shape;2425;p2"/>
              <p:cNvSpPr/>
              <p:nvPr/>
            </p:nvSpPr>
            <p:spPr>
              <a:xfrm>
                <a:off x="673775" y="5955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6" name="Google Shape;2426;p2"/>
              <p:cNvSpPr/>
              <p:nvPr/>
            </p:nvSpPr>
            <p:spPr>
              <a:xfrm>
                <a:off x="713525" y="5955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4" y="0"/>
                    </a:moveTo>
                    <a:cubicBezTo>
                      <a:pt x="263" y="0"/>
                      <a:pt x="262" y="0"/>
                      <a:pt x="261" y="1"/>
                    </a:cubicBezTo>
                    <a:cubicBezTo>
                      <a:pt x="260" y="1"/>
                      <a:pt x="260" y="1"/>
                      <a:pt x="259" y="1"/>
                    </a:cubicBezTo>
                    <a:cubicBezTo>
                      <a:pt x="88" y="1"/>
                      <a:pt x="1" y="209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60" y="389"/>
                      <a:pt x="455" y="311"/>
                      <a:pt x="455" y="195"/>
                    </a:cubicBezTo>
                    <a:cubicBezTo>
                      <a:pt x="455" y="88"/>
                      <a:pt x="369" y="0"/>
                      <a:pt x="26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7" name="Google Shape;2427;p2"/>
              <p:cNvSpPr/>
              <p:nvPr/>
            </p:nvSpPr>
            <p:spPr>
              <a:xfrm>
                <a:off x="753300" y="5955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0"/>
                    </a:moveTo>
                    <a:cubicBezTo>
                      <a:pt x="262" y="0"/>
                      <a:pt x="261" y="0"/>
                      <a:pt x="260" y="1"/>
                    </a:cubicBez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8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8" name="Google Shape;2428;p2"/>
              <p:cNvSpPr/>
              <p:nvPr/>
            </p:nvSpPr>
            <p:spPr>
              <a:xfrm>
                <a:off x="793075" y="5955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1"/>
                    </a:cubicBezTo>
                    <a:cubicBezTo>
                      <a:pt x="259" y="1"/>
                      <a:pt x="258" y="1"/>
                      <a:pt x="257" y="1"/>
                    </a:cubicBezTo>
                    <a:cubicBezTo>
                      <a:pt x="86" y="1"/>
                      <a:pt x="1" y="209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8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9" name="Google Shape;2429;p2"/>
              <p:cNvSpPr/>
              <p:nvPr/>
            </p:nvSpPr>
            <p:spPr>
              <a:xfrm>
                <a:off x="832825" y="5955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1"/>
                    </a:cubicBezTo>
                    <a:cubicBezTo>
                      <a:pt x="87" y="1"/>
                      <a:pt x="0" y="208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8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0" name="Google Shape;2430;p2"/>
              <p:cNvSpPr/>
              <p:nvPr/>
            </p:nvSpPr>
            <p:spPr>
              <a:xfrm>
                <a:off x="872575" y="5955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60" y="1"/>
                    </a:cubicBezTo>
                    <a:cubicBezTo>
                      <a:pt x="85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8"/>
                      <a:pt x="367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1" name="Google Shape;2431;p2"/>
              <p:cNvSpPr/>
              <p:nvPr/>
            </p:nvSpPr>
            <p:spPr>
              <a:xfrm>
                <a:off x="912325" y="5955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6" y="1"/>
                      <a:pt x="1" y="209"/>
                      <a:pt x="122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1" y="1"/>
                    </a:cubicBezTo>
                    <a:cubicBezTo>
                      <a:pt x="261" y="1"/>
                      <a:pt x="260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2" name="Google Shape;2432;p2"/>
              <p:cNvSpPr/>
              <p:nvPr/>
            </p:nvSpPr>
            <p:spPr>
              <a:xfrm>
                <a:off x="952100" y="595525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0"/>
                    </a:moveTo>
                    <a:cubicBezTo>
                      <a:pt x="261" y="0"/>
                      <a:pt x="260" y="0"/>
                      <a:pt x="259" y="1"/>
                    </a:cubicBezTo>
                    <a:cubicBezTo>
                      <a:pt x="258" y="1"/>
                      <a:pt x="258" y="1"/>
                      <a:pt x="257" y="1"/>
                    </a:cubicBezTo>
                    <a:cubicBezTo>
                      <a:pt x="85" y="1"/>
                      <a:pt x="0" y="209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7" y="389"/>
                      <a:pt x="453" y="311"/>
                      <a:pt x="453" y="195"/>
                    </a:cubicBezTo>
                    <a:cubicBezTo>
                      <a:pt x="453" y="88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3" name="Google Shape;2433;p2"/>
              <p:cNvSpPr/>
              <p:nvPr/>
            </p:nvSpPr>
            <p:spPr>
              <a:xfrm>
                <a:off x="991825" y="5955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4" name="Google Shape;2434;p2"/>
              <p:cNvSpPr/>
              <p:nvPr/>
            </p:nvSpPr>
            <p:spPr>
              <a:xfrm>
                <a:off x="1031600" y="5955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0"/>
                    </a:moveTo>
                    <a:cubicBezTo>
                      <a:pt x="262" y="0"/>
                      <a:pt x="262" y="0"/>
                      <a:pt x="261" y="1"/>
                    </a:cubicBezTo>
                    <a:cubicBezTo>
                      <a:pt x="260" y="1"/>
                      <a:pt x="259" y="1"/>
                      <a:pt x="259" y="1"/>
                    </a:cubicBezTo>
                    <a:cubicBezTo>
                      <a:pt x="87" y="1"/>
                      <a:pt x="0" y="209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5" y="195"/>
                    </a:cubicBezTo>
                    <a:cubicBezTo>
                      <a:pt x="455" y="88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5" name="Google Shape;2435;p2"/>
              <p:cNvSpPr/>
              <p:nvPr/>
            </p:nvSpPr>
            <p:spPr>
              <a:xfrm>
                <a:off x="1071350" y="5955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1"/>
                    </a:cubicBezTo>
                    <a:cubicBezTo>
                      <a:pt x="86" y="1"/>
                      <a:pt x="0" y="208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8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6" name="Google Shape;2436;p2"/>
              <p:cNvSpPr/>
              <p:nvPr/>
            </p:nvSpPr>
            <p:spPr>
              <a:xfrm>
                <a:off x="594250" y="5614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0"/>
                    </a:moveTo>
                    <a:cubicBezTo>
                      <a:pt x="87" y="0"/>
                      <a:pt x="1" y="209"/>
                      <a:pt x="124" y="331"/>
                    </a:cubicBezTo>
                    <a:cubicBezTo>
                      <a:pt x="164" y="371"/>
                      <a:pt x="212" y="388"/>
                      <a:pt x="260" y="388"/>
                    </a:cubicBezTo>
                    <a:cubicBezTo>
                      <a:pt x="360" y="388"/>
                      <a:pt x="456" y="311"/>
                      <a:pt x="456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7" name="Google Shape;2437;p2"/>
              <p:cNvSpPr/>
              <p:nvPr/>
            </p:nvSpPr>
            <p:spPr>
              <a:xfrm>
                <a:off x="634025" y="5614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8" name="Google Shape;2438;p2"/>
              <p:cNvSpPr/>
              <p:nvPr/>
            </p:nvSpPr>
            <p:spPr>
              <a:xfrm>
                <a:off x="673775" y="5614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9" name="Google Shape;2439;p2"/>
              <p:cNvSpPr/>
              <p:nvPr/>
            </p:nvSpPr>
            <p:spPr>
              <a:xfrm>
                <a:off x="713525" y="5614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60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0" name="Google Shape;2440;p2"/>
              <p:cNvSpPr/>
              <p:nvPr/>
            </p:nvSpPr>
            <p:spPr>
              <a:xfrm>
                <a:off x="753300" y="5614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1" name="Google Shape;2441;p2"/>
              <p:cNvSpPr/>
              <p:nvPr/>
            </p:nvSpPr>
            <p:spPr>
              <a:xfrm>
                <a:off x="793075" y="561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8"/>
                      <a:pt x="121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5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2" name="Google Shape;2442;p2"/>
              <p:cNvSpPr/>
              <p:nvPr/>
            </p:nvSpPr>
            <p:spPr>
              <a:xfrm>
                <a:off x="832825" y="561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3" name="Google Shape;2443;p2"/>
              <p:cNvSpPr/>
              <p:nvPr/>
            </p:nvSpPr>
            <p:spPr>
              <a:xfrm>
                <a:off x="872575" y="561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5" y="0"/>
                      <a:pt x="0" y="209"/>
                      <a:pt x="123" y="332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4" name="Google Shape;2444;p2"/>
              <p:cNvSpPr/>
              <p:nvPr/>
            </p:nvSpPr>
            <p:spPr>
              <a:xfrm>
                <a:off x="912325" y="561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6" y="0"/>
                      <a:pt x="1" y="210"/>
                      <a:pt x="122" y="331"/>
                    </a:cubicBezTo>
                    <a:cubicBezTo>
                      <a:pt x="162" y="371"/>
                      <a:pt x="211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1" y="0"/>
                    </a:cubicBezTo>
                    <a:cubicBezTo>
                      <a:pt x="261" y="0"/>
                      <a:pt x="260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5" name="Google Shape;2445;p2"/>
              <p:cNvSpPr/>
              <p:nvPr/>
            </p:nvSpPr>
            <p:spPr>
              <a:xfrm>
                <a:off x="952075" y="561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6" name="Google Shape;2446;p2"/>
              <p:cNvSpPr/>
              <p:nvPr/>
            </p:nvSpPr>
            <p:spPr>
              <a:xfrm>
                <a:off x="991825" y="561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4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7" name="Google Shape;2447;p2"/>
              <p:cNvSpPr/>
              <p:nvPr/>
            </p:nvSpPr>
            <p:spPr>
              <a:xfrm>
                <a:off x="673775" y="5273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3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8" name="Google Shape;2448;p2"/>
              <p:cNvSpPr/>
              <p:nvPr/>
            </p:nvSpPr>
            <p:spPr>
              <a:xfrm>
                <a:off x="713525" y="527300"/>
                <a:ext cx="11400" cy="9750"/>
              </a:xfrm>
              <a:custGeom>
                <a:rect b="b" l="l" r="r" t="t"/>
                <a:pathLst>
                  <a:path extrusionOk="0" h="390" w="456">
                    <a:moveTo>
                      <a:pt x="261" y="1"/>
                    </a:moveTo>
                    <a:cubicBezTo>
                      <a:pt x="88" y="1"/>
                      <a:pt x="0" y="209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60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9" name="Google Shape;2449;p2"/>
              <p:cNvSpPr/>
              <p:nvPr/>
            </p:nvSpPr>
            <p:spPr>
              <a:xfrm>
                <a:off x="753300" y="5273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0" name="Google Shape;2450;p2"/>
              <p:cNvSpPr/>
              <p:nvPr/>
            </p:nvSpPr>
            <p:spPr>
              <a:xfrm>
                <a:off x="793075" y="5273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09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5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1" name="Google Shape;2451;p2"/>
              <p:cNvSpPr/>
              <p:nvPr/>
            </p:nvSpPr>
            <p:spPr>
              <a:xfrm>
                <a:off x="832825" y="5273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6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2" name="Google Shape;2452;p2"/>
              <p:cNvSpPr/>
              <p:nvPr/>
            </p:nvSpPr>
            <p:spPr>
              <a:xfrm>
                <a:off x="872575" y="5273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5" y="1"/>
                      <a:pt x="0" y="210"/>
                      <a:pt x="123" y="333"/>
                    </a:cubicBezTo>
                    <a:cubicBezTo>
                      <a:pt x="163" y="372"/>
                      <a:pt x="211" y="390"/>
                      <a:pt x="259" y="390"/>
                    </a:cubicBezTo>
                    <a:cubicBezTo>
                      <a:pt x="358" y="390"/>
                      <a:pt x="454" y="312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3" name="Google Shape;2453;p2"/>
              <p:cNvSpPr/>
              <p:nvPr/>
            </p:nvSpPr>
            <p:spPr>
              <a:xfrm>
                <a:off x="912325" y="5273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1" y="1"/>
                    </a:moveTo>
                    <a:cubicBezTo>
                      <a:pt x="87" y="1"/>
                      <a:pt x="1" y="210"/>
                      <a:pt x="122" y="333"/>
                    </a:cubicBezTo>
                    <a:cubicBezTo>
                      <a:pt x="161" y="372"/>
                      <a:pt x="210" y="390"/>
                      <a:pt x="258" y="390"/>
                    </a:cubicBezTo>
                    <a:cubicBezTo>
                      <a:pt x="358" y="390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4" name="Google Shape;2454;p2"/>
              <p:cNvSpPr/>
              <p:nvPr/>
            </p:nvSpPr>
            <p:spPr>
              <a:xfrm>
                <a:off x="594250" y="1584550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0"/>
                    </a:moveTo>
                    <a:cubicBezTo>
                      <a:pt x="87" y="0"/>
                      <a:pt x="1" y="209"/>
                      <a:pt x="124" y="330"/>
                    </a:cubicBezTo>
                    <a:cubicBezTo>
                      <a:pt x="164" y="370"/>
                      <a:pt x="212" y="388"/>
                      <a:pt x="260" y="388"/>
                    </a:cubicBezTo>
                    <a:cubicBezTo>
                      <a:pt x="360" y="388"/>
                      <a:pt x="456" y="311"/>
                      <a:pt x="456" y="194"/>
                    </a:cubicBezTo>
                    <a:cubicBezTo>
                      <a:pt x="454" y="86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5" name="Google Shape;2455;p2"/>
              <p:cNvSpPr/>
              <p:nvPr/>
            </p:nvSpPr>
            <p:spPr>
              <a:xfrm>
                <a:off x="634025" y="15845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0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6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6" name="Google Shape;2456;p2"/>
              <p:cNvSpPr/>
              <p:nvPr/>
            </p:nvSpPr>
            <p:spPr>
              <a:xfrm>
                <a:off x="673775" y="15845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0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6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7" name="Google Shape;2457;p2"/>
              <p:cNvSpPr/>
              <p:nvPr/>
            </p:nvSpPr>
            <p:spPr>
              <a:xfrm>
                <a:off x="713525" y="1584550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1" y="0"/>
                    </a:moveTo>
                    <a:cubicBezTo>
                      <a:pt x="88" y="0"/>
                      <a:pt x="0" y="208"/>
                      <a:pt x="123" y="330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60" y="388"/>
                      <a:pt x="455" y="311"/>
                      <a:pt x="455" y="194"/>
                    </a:cubicBezTo>
                    <a:cubicBezTo>
                      <a:pt x="455" y="86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8" name="Google Shape;2458;p2"/>
              <p:cNvSpPr/>
              <p:nvPr/>
            </p:nvSpPr>
            <p:spPr>
              <a:xfrm>
                <a:off x="753300" y="15845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0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6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9" name="Google Shape;2459;p2"/>
              <p:cNvSpPr/>
              <p:nvPr/>
            </p:nvSpPr>
            <p:spPr>
              <a:xfrm>
                <a:off x="793075" y="15845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8"/>
                      <a:pt x="121" y="330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6"/>
                      <a:pt x="365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0" name="Google Shape;2460;p2"/>
              <p:cNvSpPr/>
              <p:nvPr/>
            </p:nvSpPr>
            <p:spPr>
              <a:xfrm>
                <a:off x="832825" y="15845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2" y="330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6"/>
                      <a:pt x="366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1" name="Google Shape;2461;p2"/>
              <p:cNvSpPr/>
              <p:nvPr/>
            </p:nvSpPr>
            <p:spPr>
              <a:xfrm>
                <a:off x="872575" y="15845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8"/>
                      <a:pt x="122" y="330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6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2" name="Google Shape;2462;p2"/>
              <p:cNvSpPr/>
              <p:nvPr/>
            </p:nvSpPr>
            <p:spPr>
              <a:xfrm>
                <a:off x="912325" y="15845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3" y="330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6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3" name="Google Shape;2463;p2"/>
              <p:cNvSpPr/>
              <p:nvPr/>
            </p:nvSpPr>
            <p:spPr>
              <a:xfrm>
                <a:off x="952075" y="15845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8"/>
                      <a:pt x="122" y="330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6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4" name="Google Shape;2464;p2"/>
              <p:cNvSpPr/>
              <p:nvPr/>
            </p:nvSpPr>
            <p:spPr>
              <a:xfrm>
                <a:off x="991825" y="15845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4" y="330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6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5" name="Google Shape;2465;p2"/>
              <p:cNvSpPr/>
              <p:nvPr/>
            </p:nvSpPr>
            <p:spPr>
              <a:xfrm>
                <a:off x="514750" y="1550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3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8" y="388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6" name="Google Shape;2466;p2"/>
              <p:cNvSpPr/>
              <p:nvPr/>
            </p:nvSpPr>
            <p:spPr>
              <a:xfrm>
                <a:off x="554500" y="15504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3" y="371"/>
                      <a:pt x="212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7" name="Google Shape;2467;p2"/>
              <p:cNvSpPr/>
              <p:nvPr/>
            </p:nvSpPr>
            <p:spPr>
              <a:xfrm>
                <a:off x="594250" y="15504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4" y="371"/>
                      <a:pt x="212" y="389"/>
                      <a:pt x="260" y="389"/>
                    </a:cubicBezTo>
                    <a:cubicBezTo>
                      <a:pt x="360" y="389"/>
                      <a:pt x="456" y="312"/>
                      <a:pt x="456" y="195"/>
                    </a:cubicBezTo>
                    <a:cubicBezTo>
                      <a:pt x="456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8" name="Google Shape;2468;p2"/>
              <p:cNvSpPr/>
              <p:nvPr/>
            </p:nvSpPr>
            <p:spPr>
              <a:xfrm>
                <a:off x="634025" y="15504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9" name="Google Shape;2469;p2"/>
              <p:cNvSpPr/>
              <p:nvPr/>
            </p:nvSpPr>
            <p:spPr>
              <a:xfrm>
                <a:off x="673775" y="15504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0" name="Google Shape;2470;p2"/>
              <p:cNvSpPr/>
              <p:nvPr/>
            </p:nvSpPr>
            <p:spPr>
              <a:xfrm>
                <a:off x="673775" y="16186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1" name="Google Shape;2471;p2"/>
              <p:cNvSpPr/>
              <p:nvPr/>
            </p:nvSpPr>
            <p:spPr>
              <a:xfrm>
                <a:off x="713525" y="1618650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4" y="0"/>
                    </a:moveTo>
                    <a:cubicBezTo>
                      <a:pt x="263" y="0"/>
                      <a:pt x="262" y="0"/>
                      <a:pt x="261" y="0"/>
                    </a:cubicBezTo>
                    <a:cubicBezTo>
                      <a:pt x="260" y="0"/>
                      <a:pt x="260" y="0"/>
                      <a:pt x="259" y="0"/>
                    </a:cubicBezTo>
                    <a:cubicBezTo>
                      <a:pt x="88" y="0"/>
                      <a:pt x="1" y="208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60" y="388"/>
                      <a:pt x="455" y="311"/>
                      <a:pt x="455" y="194"/>
                    </a:cubicBezTo>
                    <a:cubicBezTo>
                      <a:pt x="455" y="88"/>
                      <a:pt x="369" y="0"/>
                      <a:pt x="26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2" name="Google Shape;2472;p2"/>
              <p:cNvSpPr/>
              <p:nvPr/>
            </p:nvSpPr>
            <p:spPr>
              <a:xfrm>
                <a:off x="753300" y="16186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3" name="Google Shape;2473;p2"/>
              <p:cNvSpPr/>
              <p:nvPr/>
            </p:nvSpPr>
            <p:spPr>
              <a:xfrm>
                <a:off x="793075" y="16186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259" y="0"/>
                      <a:pt x="258" y="0"/>
                      <a:pt x="257" y="0"/>
                    </a:cubicBezTo>
                    <a:cubicBezTo>
                      <a:pt x="86" y="0"/>
                      <a:pt x="1" y="208"/>
                      <a:pt x="121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8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4" name="Google Shape;2474;p2"/>
              <p:cNvSpPr/>
              <p:nvPr/>
            </p:nvSpPr>
            <p:spPr>
              <a:xfrm>
                <a:off x="832825" y="16186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8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5" name="Google Shape;2475;p2"/>
              <p:cNvSpPr/>
              <p:nvPr/>
            </p:nvSpPr>
            <p:spPr>
              <a:xfrm>
                <a:off x="872575" y="16186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60" y="0"/>
                    </a:cubicBezTo>
                    <a:cubicBezTo>
                      <a:pt x="87" y="0"/>
                      <a:pt x="0" y="209"/>
                      <a:pt x="123" y="331"/>
                    </a:cubicBezTo>
                    <a:cubicBezTo>
                      <a:pt x="162" y="370"/>
                      <a:pt x="211" y="388"/>
                      <a:pt x="258" y="388"/>
                    </a:cubicBezTo>
                    <a:cubicBezTo>
                      <a:pt x="358" y="388"/>
                      <a:pt x="454" y="310"/>
                      <a:pt x="454" y="194"/>
                    </a:cubicBezTo>
                    <a:cubicBezTo>
                      <a:pt x="454" y="88"/>
                      <a:pt x="367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6" name="Google Shape;2476;p2"/>
              <p:cNvSpPr/>
              <p:nvPr/>
            </p:nvSpPr>
            <p:spPr>
              <a:xfrm>
                <a:off x="912325" y="16186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6" y="0"/>
                      <a:pt x="1" y="208"/>
                      <a:pt x="122" y="331"/>
                    </a:cubicBezTo>
                    <a:cubicBezTo>
                      <a:pt x="162" y="371"/>
                      <a:pt x="211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1" y="0"/>
                    </a:cubicBezTo>
                    <a:cubicBezTo>
                      <a:pt x="261" y="0"/>
                      <a:pt x="260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7" name="Google Shape;2477;p2"/>
              <p:cNvSpPr/>
              <p:nvPr/>
            </p:nvSpPr>
            <p:spPr>
              <a:xfrm>
                <a:off x="713525" y="15504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60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8" name="Google Shape;2478;p2"/>
              <p:cNvSpPr/>
              <p:nvPr/>
            </p:nvSpPr>
            <p:spPr>
              <a:xfrm>
                <a:off x="753300" y="15504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9" name="Google Shape;2479;p2"/>
              <p:cNvSpPr/>
              <p:nvPr/>
            </p:nvSpPr>
            <p:spPr>
              <a:xfrm>
                <a:off x="793075" y="1550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08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0" name="Google Shape;2480;p2"/>
              <p:cNvSpPr/>
              <p:nvPr/>
            </p:nvSpPr>
            <p:spPr>
              <a:xfrm>
                <a:off x="832825" y="1550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08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1" name="Google Shape;2481;p2"/>
              <p:cNvSpPr/>
              <p:nvPr/>
            </p:nvSpPr>
            <p:spPr>
              <a:xfrm>
                <a:off x="872575" y="1550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08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2" name="Google Shape;2482;p2"/>
              <p:cNvSpPr/>
              <p:nvPr/>
            </p:nvSpPr>
            <p:spPr>
              <a:xfrm>
                <a:off x="912325" y="1550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3" name="Google Shape;2483;p2"/>
              <p:cNvSpPr/>
              <p:nvPr/>
            </p:nvSpPr>
            <p:spPr>
              <a:xfrm>
                <a:off x="952075" y="1550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4" name="Google Shape;2484;p2"/>
              <p:cNvSpPr/>
              <p:nvPr/>
            </p:nvSpPr>
            <p:spPr>
              <a:xfrm>
                <a:off x="991825" y="1550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5" name="Google Shape;2485;p2"/>
              <p:cNvSpPr/>
              <p:nvPr/>
            </p:nvSpPr>
            <p:spPr>
              <a:xfrm>
                <a:off x="1031575" y="15504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1"/>
                    </a:moveTo>
                    <a:cubicBezTo>
                      <a:pt x="89" y="1"/>
                      <a:pt x="1" y="208"/>
                      <a:pt x="124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6" y="195"/>
                    </a:cubicBezTo>
                    <a:cubicBezTo>
                      <a:pt x="456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6" name="Google Shape;2486;p2"/>
              <p:cNvSpPr/>
              <p:nvPr/>
            </p:nvSpPr>
            <p:spPr>
              <a:xfrm>
                <a:off x="1071350" y="1550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6" y="1"/>
                      <a:pt x="0" y="208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7" name="Google Shape;2487;p2"/>
              <p:cNvSpPr/>
              <p:nvPr/>
            </p:nvSpPr>
            <p:spPr>
              <a:xfrm>
                <a:off x="1271775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8" name="Google Shape;2488;p2"/>
              <p:cNvSpPr/>
              <p:nvPr/>
            </p:nvSpPr>
            <p:spPr>
              <a:xfrm>
                <a:off x="1271775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3"/>
                      <a:pt x="87" y="389"/>
                      <a:pt x="194" y="389"/>
                    </a:cubicBezTo>
                    <a:cubicBezTo>
                      <a:pt x="300" y="389"/>
                      <a:pt x="388" y="303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9" name="Google Shape;2489;p2"/>
              <p:cNvSpPr/>
              <p:nvPr/>
            </p:nvSpPr>
            <p:spPr>
              <a:xfrm>
                <a:off x="1271775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0" name="Google Shape;2490;p2"/>
              <p:cNvSpPr/>
              <p:nvPr/>
            </p:nvSpPr>
            <p:spPr>
              <a:xfrm>
                <a:off x="1311525" y="12775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5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9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1" name="Google Shape;2491;p2"/>
              <p:cNvSpPr/>
              <p:nvPr/>
            </p:nvSpPr>
            <p:spPr>
              <a:xfrm>
                <a:off x="1271775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2" name="Google Shape;2492;p2"/>
              <p:cNvSpPr/>
              <p:nvPr/>
            </p:nvSpPr>
            <p:spPr>
              <a:xfrm>
                <a:off x="1311525" y="12434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5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8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3" name="Google Shape;2493;p2"/>
              <p:cNvSpPr/>
              <p:nvPr/>
            </p:nvSpPr>
            <p:spPr>
              <a:xfrm>
                <a:off x="1271775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8" y="301"/>
                      <a:pt x="388" y="193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4" name="Google Shape;2494;p2"/>
              <p:cNvSpPr/>
              <p:nvPr/>
            </p:nvSpPr>
            <p:spPr>
              <a:xfrm>
                <a:off x="1311525" y="1209400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5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1"/>
                      <a:pt x="87" y="387"/>
                      <a:pt x="195" y="387"/>
                    </a:cubicBezTo>
                    <a:cubicBezTo>
                      <a:pt x="301" y="387"/>
                      <a:pt x="387" y="301"/>
                      <a:pt x="387" y="193"/>
                    </a:cubicBezTo>
                    <a:cubicBezTo>
                      <a:pt x="387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5" name="Google Shape;2495;p2"/>
              <p:cNvSpPr/>
              <p:nvPr/>
            </p:nvSpPr>
            <p:spPr>
              <a:xfrm>
                <a:off x="1271775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8" y="301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6" name="Google Shape;2496;p2"/>
              <p:cNvSpPr/>
              <p:nvPr/>
            </p:nvSpPr>
            <p:spPr>
              <a:xfrm>
                <a:off x="1311525" y="117530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5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7"/>
                      <a:pt x="195" y="387"/>
                    </a:cubicBezTo>
                    <a:cubicBezTo>
                      <a:pt x="301" y="387"/>
                      <a:pt x="387" y="301"/>
                      <a:pt x="387" y="194"/>
                    </a:cubicBezTo>
                    <a:cubicBezTo>
                      <a:pt x="387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7" name="Google Shape;2497;p2"/>
              <p:cNvSpPr/>
              <p:nvPr/>
            </p:nvSpPr>
            <p:spPr>
              <a:xfrm>
                <a:off x="1351275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1"/>
                      <a:pt x="87" y="387"/>
                      <a:pt x="195" y="387"/>
                    </a:cubicBezTo>
                    <a:cubicBezTo>
                      <a:pt x="301" y="387"/>
                      <a:pt x="389" y="301"/>
                      <a:pt x="389" y="194"/>
                    </a:cubicBezTo>
                    <a:cubicBezTo>
                      <a:pt x="389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8" name="Google Shape;2498;p2"/>
              <p:cNvSpPr/>
              <p:nvPr/>
            </p:nvSpPr>
            <p:spPr>
              <a:xfrm>
                <a:off x="1271775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4" y="387"/>
                    </a:cubicBezTo>
                    <a:cubicBezTo>
                      <a:pt x="300" y="387"/>
                      <a:pt x="388" y="300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9" name="Google Shape;2499;p2"/>
              <p:cNvSpPr/>
              <p:nvPr/>
            </p:nvSpPr>
            <p:spPr>
              <a:xfrm>
                <a:off x="1311525" y="114120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5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5" y="387"/>
                    </a:cubicBezTo>
                    <a:cubicBezTo>
                      <a:pt x="301" y="387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0" name="Google Shape;2500;p2"/>
              <p:cNvSpPr/>
              <p:nvPr/>
            </p:nvSpPr>
            <p:spPr>
              <a:xfrm>
                <a:off x="1351275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5" y="387"/>
                    </a:cubicBezTo>
                    <a:cubicBezTo>
                      <a:pt x="301" y="387"/>
                      <a:pt x="389" y="300"/>
                      <a:pt x="389" y="194"/>
                    </a:cubicBezTo>
                    <a:cubicBezTo>
                      <a:pt x="389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1" name="Google Shape;2501;p2"/>
              <p:cNvSpPr/>
              <p:nvPr/>
            </p:nvSpPr>
            <p:spPr>
              <a:xfrm>
                <a:off x="1271775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2" name="Google Shape;2502;p2"/>
              <p:cNvSpPr/>
              <p:nvPr/>
            </p:nvSpPr>
            <p:spPr>
              <a:xfrm>
                <a:off x="1311525" y="11070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5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3" name="Google Shape;2503;p2"/>
              <p:cNvSpPr/>
              <p:nvPr/>
            </p:nvSpPr>
            <p:spPr>
              <a:xfrm>
                <a:off x="1351275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5" y="389"/>
                    </a:cubicBezTo>
                    <a:cubicBezTo>
                      <a:pt x="301" y="389"/>
                      <a:pt x="389" y="301"/>
                      <a:pt x="389" y="195"/>
                    </a:cubicBezTo>
                    <a:cubicBezTo>
                      <a:pt x="389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4" name="Google Shape;2504;p2"/>
              <p:cNvSpPr/>
              <p:nvPr/>
            </p:nvSpPr>
            <p:spPr>
              <a:xfrm>
                <a:off x="1271775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5" name="Google Shape;2505;p2"/>
              <p:cNvSpPr/>
              <p:nvPr/>
            </p:nvSpPr>
            <p:spPr>
              <a:xfrm>
                <a:off x="1311525" y="10729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5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6" name="Google Shape;2506;p2"/>
              <p:cNvSpPr/>
              <p:nvPr/>
            </p:nvSpPr>
            <p:spPr>
              <a:xfrm>
                <a:off x="1351275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5" y="389"/>
                    </a:cubicBezTo>
                    <a:cubicBezTo>
                      <a:pt x="301" y="389"/>
                      <a:pt x="389" y="301"/>
                      <a:pt x="389" y="195"/>
                    </a:cubicBezTo>
                    <a:cubicBezTo>
                      <a:pt x="389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7" name="Google Shape;2507;p2"/>
              <p:cNvSpPr/>
              <p:nvPr/>
            </p:nvSpPr>
            <p:spPr>
              <a:xfrm>
                <a:off x="1271775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8"/>
                      <a:pt x="194" y="388"/>
                    </a:cubicBezTo>
                    <a:cubicBezTo>
                      <a:pt x="300" y="388"/>
                      <a:pt x="388" y="301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8" name="Google Shape;2508;p2"/>
              <p:cNvSpPr/>
              <p:nvPr/>
            </p:nvSpPr>
            <p:spPr>
              <a:xfrm>
                <a:off x="1311525" y="10388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8"/>
                      <a:pt x="195" y="388"/>
                    </a:cubicBezTo>
                    <a:cubicBezTo>
                      <a:pt x="301" y="388"/>
                      <a:pt x="387" y="301"/>
                      <a:pt x="387" y="194"/>
                    </a:cubicBezTo>
                    <a:cubicBezTo>
                      <a:pt x="387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9" name="Google Shape;2509;p2"/>
              <p:cNvSpPr/>
              <p:nvPr/>
            </p:nvSpPr>
            <p:spPr>
              <a:xfrm>
                <a:off x="1351275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1"/>
                      <a:pt x="87" y="388"/>
                      <a:pt x="195" y="388"/>
                    </a:cubicBezTo>
                    <a:cubicBezTo>
                      <a:pt x="301" y="388"/>
                      <a:pt x="389" y="301"/>
                      <a:pt x="389" y="194"/>
                    </a:cubicBezTo>
                    <a:cubicBezTo>
                      <a:pt x="389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0" name="Google Shape;2510;p2"/>
              <p:cNvSpPr/>
              <p:nvPr/>
            </p:nvSpPr>
            <p:spPr>
              <a:xfrm>
                <a:off x="1271775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8"/>
                      <a:pt x="194" y="388"/>
                    </a:cubicBezTo>
                    <a:cubicBezTo>
                      <a:pt x="300" y="388"/>
                      <a:pt x="388" y="300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1" name="Google Shape;2511;p2"/>
              <p:cNvSpPr/>
              <p:nvPr/>
            </p:nvSpPr>
            <p:spPr>
              <a:xfrm>
                <a:off x="1311525" y="10047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8"/>
                      <a:pt x="195" y="388"/>
                    </a:cubicBezTo>
                    <a:cubicBezTo>
                      <a:pt x="301" y="388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2" name="Google Shape;2512;p2"/>
              <p:cNvSpPr/>
              <p:nvPr/>
            </p:nvSpPr>
            <p:spPr>
              <a:xfrm>
                <a:off x="1351275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8"/>
                      <a:pt x="195" y="388"/>
                    </a:cubicBezTo>
                    <a:cubicBezTo>
                      <a:pt x="301" y="388"/>
                      <a:pt x="389" y="300"/>
                      <a:pt x="389" y="194"/>
                    </a:cubicBezTo>
                    <a:cubicBezTo>
                      <a:pt x="389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3" name="Google Shape;2513;p2"/>
              <p:cNvSpPr/>
              <p:nvPr/>
            </p:nvSpPr>
            <p:spPr>
              <a:xfrm>
                <a:off x="1271775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4" name="Google Shape;2514;p2"/>
              <p:cNvSpPr/>
              <p:nvPr/>
            </p:nvSpPr>
            <p:spPr>
              <a:xfrm>
                <a:off x="1311525" y="9706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5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5" name="Google Shape;2515;p2"/>
              <p:cNvSpPr/>
              <p:nvPr/>
            </p:nvSpPr>
            <p:spPr>
              <a:xfrm>
                <a:off x="1271775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6" name="Google Shape;2516;p2"/>
              <p:cNvSpPr/>
              <p:nvPr/>
            </p:nvSpPr>
            <p:spPr>
              <a:xfrm>
                <a:off x="1311525" y="9365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2"/>
                      <a:pt x="87" y="389"/>
                      <a:pt x="195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7" name="Google Shape;2517;p2"/>
              <p:cNvSpPr/>
              <p:nvPr/>
            </p:nvSpPr>
            <p:spPr>
              <a:xfrm>
                <a:off x="1271775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8" name="Google Shape;2518;p2"/>
              <p:cNvSpPr/>
              <p:nvPr/>
            </p:nvSpPr>
            <p:spPr>
              <a:xfrm>
                <a:off x="1311525" y="9024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5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9" name="Google Shape;2519;p2"/>
              <p:cNvSpPr/>
              <p:nvPr/>
            </p:nvSpPr>
            <p:spPr>
              <a:xfrm>
                <a:off x="1271775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0" name="Google Shape;2520;p2"/>
              <p:cNvSpPr/>
              <p:nvPr/>
            </p:nvSpPr>
            <p:spPr>
              <a:xfrm>
                <a:off x="1311525" y="8683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5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8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1" name="Google Shape;2521;p2"/>
              <p:cNvSpPr/>
              <p:nvPr/>
            </p:nvSpPr>
            <p:spPr>
              <a:xfrm>
                <a:off x="1271775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2" name="Google Shape;2522;p2"/>
              <p:cNvSpPr/>
              <p:nvPr/>
            </p:nvSpPr>
            <p:spPr>
              <a:xfrm>
                <a:off x="1271775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8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8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523" name="Google Shape;2523;p2"/>
            <p:cNvSpPr/>
            <p:nvPr/>
          </p:nvSpPr>
          <p:spPr>
            <a:xfrm>
              <a:off x="1759902" y="-1415550"/>
              <a:ext cx="2488001" cy="2533377"/>
            </a:xfrm>
            <a:custGeom>
              <a:rect b="b" l="l" r="r" t="t"/>
              <a:pathLst>
                <a:path extrusionOk="0" h="44706" w="44706">
                  <a:moveTo>
                    <a:pt x="22353" y="211"/>
                  </a:moveTo>
                  <a:cubicBezTo>
                    <a:pt x="34563" y="211"/>
                    <a:pt x="44496" y="10143"/>
                    <a:pt x="44496" y="22353"/>
                  </a:cubicBezTo>
                  <a:cubicBezTo>
                    <a:pt x="44496" y="34565"/>
                    <a:pt x="34563" y="44496"/>
                    <a:pt x="22353" y="44496"/>
                  </a:cubicBezTo>
                  <a:cubicBezTo>
                    <a:pt x="10144" y="44496"/>
                    <a:pt x="209" y="34563"/>
                    <a:pt x="209" y="22355"/>
                  </a:cubicBezTo>
                  <a:cubicBezTo>
                    <a:pt x="209" y="10144"/>
                    <a:pt x="10143" y="211"/>
                    <a:pt x="22353" y="211"/>
                  </a:cubicBezTo>
                  <a:close/>
                  <a:moveTo>
                    <a:pt x="22353" y="0"/>
                  </a:moveTo>
                  <a:cubicBezTo>
                    <a:pt x="10028" y="0"/>
                    <a:pt x="0" y="10028"/>
                    <a:pt x="0" y="22353"/>
                  </a:cubicBezTo>
                  <a:cubicBezTo>
                    <a:pt x="0" y="34678"/>
                    <a:pt x="10028" y="44706"/>
                    <a:pt x="22353" y="44706"/>
                  </a:cubicBezTo>
                  <a:cubicBezTo>
                    <a:pt x="34678" y="44706"/>
                    <a:pt x="44706" y="34678"/>
                    <a:pt x="44706" y="22353"/>
                  </a:cubicBezTo>
                  <a:cubicBezTo>
                    <a:pt x="44706" y="10028"/>
                    <a:pt x="34678" y="0"/>
                    <a:pt x="223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2"/>
            <p:cNvSpPr/>
            <p:nvPr/>
          </p:nvSpPr>
          <p:spPr>
            <a:xfrm>
              <a:off x="3467451" y="380850"/>
              <a:ext cx="1173061" cy="1034357"/>
            </a:xfrm>
            <a:custGeom>
              <a:rect b="b" l="l" r="r" t="t"/>
              <a:pathLst>
                <a:path extrusionOk="0" h="18546" w="21416">
                  <a:moveTo>
                    <a:pt x="15940" y="210"/>
                  </a:moveTo>
                  <a:lnTo>
                    <a:pt x="21173" y="9273"/>
                  </a:lnTo>
                  <a:lnTo>
                    <a:pt x="15940" y="18336"/>
                  </a:lnTo>
                  <a:lnTo>
                    <a:pt x="5475" y="18336"/>
                  </a:lnTo>
                  <a:lnTo>
                    <a:pt x="242" y="9273"/>
                  </a:lnTo>
                  <a:lnTo>
                    <a:pt x="5475" y="210"/>
                  </a:lnTo>
                  <a:close/>
                  <a:moveTo>
                    <a:pt x="5355" y="0"/>
                  </a:moveTo>
                  <a:lnTo>
                    <a:pt x="1" y="9273"/>
                  </a:lnTo>
                  <a:lnTo>
                    <a:pt x="5325" y="18494"/>
                  </a:lnTo>
                  <a:lnTo>
                    <a:pt x="5355" y="18545"/>
                  </a:lnTo>
                  <a:lnTo>
                    <a:pt x="16061" y="18545"/>
                  </a:lnTo>
                  <a:lnTo>
                    <a:pt x="21415" y="9273"/>
                  </a:lnTo>
                  <a:lnTo>
                    <a:pt x="16092" y="53"/>
                  </a:lnTo>
                  <a:lnTo>
                    <a:pt x="160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5333032" y="298469"/>
              <a:ext cx="362775" cy="336643"/>
            </a:xfrm>
            <a:custGeom>
              <a:rect b="b" l="l" r="r" t="t"/>
              <a:pathLst>
                <a:path extrusionOk="0" h="6036" w="6623">
                  <a:moveTo>
                    <a:pt x="3311" y="1"/>
                  </a:moveTo>
                  <a:cubicBezTo>
                    <a:pt x="2539" y="1"/>
                    <a:pt x="1767" y="295"/>
                    <a:pt x="1178" y="884"/>
                  </a:cubicBezTo>
                  <a:cubicBezTo>
                    <a:pt x="0" y="2064"/>
                    <a:pt x="0" y="3974"/>
                    <a:pt x="1178" y="5151"/>
                  </a:cubicBezTo>
                  <a:cubicBezTo>
                    <a:pt x="1767" y="5741"/>
                    <a:pt x="2539" y="6036"/>
                    <a:pt x="3311" y="6036"/>
                  </a:cubicBezTo>
                  <a:cubicBezTo>
                    <a:pt x="4084" y="6036"/>
                    <a:pt x="4856" y="5741"/>
                    <a:pt x="5445" y="5151"/>
                  </a:cubicBezTo>
                  <a:cubicBezTo>
                    <a:pt x="6623" y="3974"/>
                    <a:pt x="6623" y="2064"/>
                    <a:pt x="5445" y="884"/>
                  </a:cubicBezTo>
                  <a:cubicBezTo>
                    <a:pt x="4856" y="295"/>
                    <a:pt x="4084" y="1"/>
                    <a:pt x="3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26" name="Google Shape;2526;p2"/>
            <p:cNvGrpSpPr/>
            <p:nvPr/>
          </p:nvGrpSpPr>
          <p:grpSpPr>
            <a:xfrm>
              <a:off x="663546" y="2142972"/>
              <a:ext cx="1951344" cy="28504"/>
              <a:chOff x="2940000" y="3484425"/>
              <a:chExt cx="876575" cy="12575"/>
            </a:xfrm>
          </p:grpSpPr>
          <p:sp>
            <p:nvSpPr>
              <p:cNvPr id="2527" name="Google Shape;2527;p2"/>
              <p:cNvSpPr/>
              <p:nvPr/>
            </p:nvSpPr>
            <p:spPr>
              <a:xfrm>
                <a:off x="3566825" y="3484425"/>
                <a:ext cx="14675" cy="12575"/>
              </a:xfrm>
              <a:custGeom>
                <a:rect b="b" l="l" r="r" t="t"/>
                <a:pathLst>
                  <a:path extrusionOk="0" h="503" w="587">
                    <a:moveTo>
                      <a:pt x="254" y="1"/>
                    </a:moveTo>
                    <a:cubicBezTo>
                      <a:pt x="124" y="1"/>
                      <a:pt x="0" y="101"/>
                      <a:pt x="1" y="252"/>
                    </a:cubicBezTo>
                    <a:cubicBezTo>
                      <a:pt x="1" y="389"/>
                      <a:pt x="112" y="502"/>
                      <a:pt x="249" y="502"/>
                    </a:cubicBezTo>
                    <a:cubicBezTo>
                      <a:pt x="250" y="502"/>
                      <a:pt x="251" y="502"/>
                      <a:pt x="251" y="502"/>
                    </a:cubicBezTo>
                    <a:cubicBezTo>
                      <a:pt x="474" y="502"/>
                      <a:pt x="586" y="232"/>
                      <a:pt x="429" y="75"/>
                    </a:cubicBezTo>
                    <a:cubicBezTo>
                      <a:pt x="378" y="24"/>
                      <a:pt x="315" y="1"/>
                      <a:pt x="2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8" name="Google Shape;2528;p2"/>
              <p:cNvSpPr/>
              <p:nvPr/>
            </p:nvSpPr>
            <p:spPr>
              <a:xfrm>
                <a:off x="3488475" y="3484425"/>
                <a:ext cx="14650" cy="12575"/>
              </a:xfrm>
              <a:custGeom>
                <a:rect b="b" l="l" r="r" t="t"/>
                <a:pathLst>
                  <a:path extrusionOk="0" h="503" w="586">
                    <a:moveTo>
                      <a:pt x="253" y="1"/>
                    </a:moveTo>
                    <a:cubicBezTo>
                      <a:pt x="124" y="1"/>
                      <a:pt x="1" y="101"/>
                      <a:pt x="1" y="252"/>
                    </a:cubicBezTo>
                    <a:cubicBezTo>
                      <a:pt x="1" y="390"/>
                      <a:pt x="113" y="502"/>
                      <a:pt x="251" y="502"/>
                    </a:cubicBezTo>
                    <a:cubicBezTo>
                      <a:pt x="475" y="502"/>
                      <a:pt x="586" y="232"/>
                      <a:pt x="428" y="75"/>
                    </a:cubicBezTo>
                    <a:cubicBezTo>
                      <a:pt x="377" y="24"/>
                      <a:pt x="315" y="1"/>
                      <a:pt x="2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9" name="Google Shape;2529;p2"/>
              <p:cNvSpPr/>
              <p:nvPr/>
            </p:nvSpPr>
            <p:spPr>
              <a:xfrm>
                <a:off x="3410100" y="3484425"/>
                <a:ext cx="14700" cy="12575"/>
              </a:xfrm>
              <a:custGeom>
                <a:rect b="b" l="l" r="r" t="t"/>
                <a:pathLst>
                  <a:path extrusionOk="0" h="503" w="588">
                    <a:moveTo>
                      <a:pt x="254" y="1"/>
                    </a:moveTo>
                    <a:cubicBezTo>
                      <a:pt x="124" y="1"/>
                      <a:pt x="1" y="101"/>
                      <a:pt x="1" y="252"/>
                    </a:cubicBezTo>
                    <a:cubicBezTo>
                      <a:pt x="1" y="390"/>
                      <a:pt x="113" y="502"/>
                      <a:pt x="252" y="502"/>
                    </a:cubicBezTo>
                    <a:cubicBezTo>
                      <a:pt x="475" y="502"/>
                      <a:pt x="587" y="232"/>
                      <a:pt x="430" y="75"/>
                    </a:cubicBezTo>
                    <a:cubicBezTo>
                      <a:pt x="378" y="24"/>
                      <a:pt x="315" y="1"/>
                      <a:pt x="2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0" name="Google Shape;2530;p2"/>
              <p:cNvSpPr/>
              <p:nvPr/>
            </p:nvSpPr>
            <p:spPr>
              <a:xfrm>
                <a:off x="3331775" y="3484425"/>
                <a:ext cx="14650" cy="12575"/>
              </a:xfrm>
              <a:custGeom>
                <a:rect b="b" l="l" r="r" t="t"/>
                <a:pathLst>
                  <a:path extrusionOk="0" h="503" w="586">
                    <a:moveTo>
                      <a:pt x="253" y="1"/>
                    </a:moveTo>
                    <a:cubicBezTo>
                      <a:pt x="124" y="1"/>
                      <a:pt x="0" y="101"/>
                      <a:pt x="0" y="252"/>
                    </a:cubicBezTo>
                    <a:cubicBezTo>
                      <a:pt x="0" y="390"/>
                      <a:pt x="113" y="502"/>
                      <a:pt x="251" y="502"/>
                    </a:cubicBezTo>
                    <a:cubicBezTo>
                      <a:pt x="473" y="502"/>
                      <a:pt x="586" y="232"/>
                      <a:pt x="428" y="75"/>
                    </a:cubicBezTo>
                    <a:cubicBezTo>
                      <a:pt x="377" y="24"/>
                      <a:pt x="314" y="1"/>
                      <a:pt x="2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1" name="Google Shape;2531;p2"/>
              <p:cNvSpPr/>
              <p:nvPr/>
            </p:nvSpPr>
            <p:spPr>
              <a:xfrm>
                <a:off x="3801875" y="3484425"/>
                <a:ext cx="14700" cy="12575"/>
              </a:xfrm>
              <a:custGeom>
                <a:rect b="b" l="l" r="r" t="t"/>
                <a:pathLst>
                  <a:path extrusionOk="0" h="503" w="588">
                    <a:moveTo>
                      <a:pt x="254" y="1"/>
                    </a:moveTo>
                    <a:cubicBezTo>
                      <a:pt x="124" y="1"/>
                      <a:pt x="1" y="101"/>
                      <a:pt x="1" y="252"/>
                    </a:cubicBezTo>
                    <a:cubicBezTo>
                      <a:pt x="1" y="390"/>
                      <a:pt x="113" y="502"/>
                      <a:pt x="252" y="502"/>
                    </a:cubicBezTo>
                    <a:cubicBezTo>
                      <a:pt x="475" y="502"/>
                      <a:pt x="587" y="232"/>
                      <a:pt x="430" y="75"/>
                    </a:cubicBezTo>
                    <a:cubicBezTo>
                      <a:pt x="378" y="24"/>
                      <a:pt x="315" y="1"/>
                      <a:pt x="2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2" name="Google Shape;2532;p2"/>
              <p:cNvSpPr/>
              <p:nvPr/>
            </p:nvSpPr>
            <p:spPr>
              <a:xfrm>
                <a:off x="3723550" y="3484425"/>
                <a:ext cx="14650" cy="12575"/>
              </a:xfrm>
              <a:custGeom>
                <a:rect b="b" l="l" r="r" t="t"/>
                <a:pathLst>
                  <a:path extrusionOk="0" h="503" w="586">
                    <a:moveTo>
                      <a:pt x="253" y="1"/>
                    </a:moveTo>
                    <a:cubicBezTo>
                      <a:pt x="124" y="1"/>
                      <a:pt x="0" y="101"/>
                      <a:pt x="0" y="252"/>
                    </a:cubicBezTo>
                    <a:cubicBezTo>
                      <a:pt x="0" y="390"/>
                      <a:pt x="113" y="502"/>
                      <a:pt x="250" y="502"/>
                    </a:cubicBezTo>
                    <a:cubicBezTo>
                      <a:pt x="473" y="502"/>
                      <a:pt x="585" y="232"/>
                      <a:pt x="428" y="75"/>
                    </a:cubicBezTo>
                    <a:cubicBezTo>
                      <a:pt x="377" y="24"/>
                      <a:pt x="314" y="1"/>
                      <a:pt x="2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3" name="Google Shape;2533;p2"/>
              <p:cNvSpPr/>
              <p:nvPr/>
            </p:nvSpPr>
            <p:spPr>
              <a:xfrm>
                <a:off x="3645175" y="3484425"/>
                <a:ext cx="14675" cy="12575"/>
              </a:xfrm>
              <a:custGeom>
                <a:rect b="b" l="l" r="r" t="t"/>
                <a:pathLst>
                  <a:path extrusionOk="0" h="503" w="587">
                    <a:moveTo>
                      <a:pt x="254" y="1"/>
                    </a:moveTo>
                    <a:cubicBezTo>
                      <a:pt x="124" y="1"/>
                      <a:pt x="1" y="101"/>
                      <a:pt x="1" y="252"/>
                    </a:cubicBezTo>
                    <a:cubicBezTo>
                      <a:pt x="1" y="390"/>
                      <a:pt x="113" y="502"/>
                      <a:pt x="251" y="502"/>
                    </a:cubicBezTo>
                    <a:cubicBezTo>
                      <a:pt x="251" y="502"/>
                      <a:pt x="252" y="502"/>
                      <a:pt x="253" y="502"/>
                    </a:cubicBezTo>
                    <a:cubicBezTo>
                      <a:pt x="476" y="502"/>
                      <a:pt x="587" y="232"/>
                      <a:pt x="430" y="75"/>
                    </a:cubicBezTo>
                    <a:cubicBezTo>
                      <a:pt x="378" y="24"/>
                      <a:pt x="315" y="1"/>
                      <a:pt x="2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4" name="Google Shape;2534;p2"/>
              <p:cNvSpPr/>
              <p:nvPr/>
            </p:nvSpPr>
            <p:spPr>
              <a:xfrm>
                <a:off x="3253400" y="3484425"/>
                <a:ext cx="14675" cy="12575"/>
              </a:xfrm>
              <a:custGeom>
                <a:rect b="b" l="l" r="r" t="t"/>
                <a:pathLst>
                  <a:path extrusionOk="0" h="503" w="587">
                    <a:moveTo>
                      <a:pt x="254" y="1"/>
                    </a:moveTo>
                    <a:cubicBezTo>
                      <a:pt x="124" y="1"/>
                      <a:pt x="1" y="101"/>
                      <a:pt x="1" y="252"/>
                    </a:cubicBezTo>
                    <a:cubicBezTo>
                      <a:pt x="1" y="390"/>
                      <a:pt x="113" y="502"/>
                      <a:pt x="251" y="502"/>
                    </a:cubicBezTo>
                    <a:cubicBezTo>
                      <a:pt x="251" y="502"/>
                      <a:pt x="252" y="502"/>
                      <a:pt x="253" y="502"/>
                    </a:cubicBezTo>
                    <a:cubicBezTo>
                      <a:pt x="476" y="502"/>
                      <a:pt x="587" y="232"/>
                      <a:pt x="430" y="75"/>
                    </a:cubicBezTo>
                    <a:cubicBezTo>
                      <a:pt x="378" y="24"/>
                      <a:pt x="315" y="1"/>
                      <a:pt x="2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5" name="Google Shape;2535;p2"/>
              <p:cNvSpPr/>
              <p:nvPr/>
            </p:nvSpPr>
            <p:spPr>
              <a:xfrm>
                <a:off x="3175075" y="3484425"/>
                <a:ext cx="14700" cy="12575"/>
              </a:xfrm>
              <a:custGeom>
                <a:rect b="b" l="l" r="r" t="t"/>
                <a:pathLst>
                  <a:path extrusionOk="0" h="503" w="588">
                    <a:moveTo>
                      <a:pt x="253" y="1"/>
                    </a:moveTo>
                    <a:cubicBezTo>
                      <a:pt x="124" y="1"/>
                      <a:pt x="0" y="101"/>
                      <a:pt x="0" y="252"/>
                    </a:cubicBezTo>
                    <a:cubicBezTo>
                      <a:pt x="0" y="389"/>
                      <a:pt x="111" y="502"/>
                      <a:pt x="249" y="502"/>
                    </a:cubicBezTo>
                    <a:cubicBezTo>
                      <a:pt x="250" y="502"/>
                      <a:pt x="251" y="502"/>
                      <a:pt x="252" y="502"/>
                    </a:cubicBezTo>
                    <a:cubicBezTo>
                      <a:pt x="475" y="502"/>
                      <a:pt x="587" y="232"/>
                      <a:pt x="428" y="75"/>
                    </a:cubicBezTo>
                    <a:cubicBezTo>
                      <a:pt x="377" y="24"/>
                      <a:pt x="314" y="1"/>
                      <a:pt x="2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6" name="Google Shape;2536;p2"/>
              <p:cNvSpPr/>
              <p:nvPr/>
            </p:nvSpPr>
            <p:spPr>
              <a:xfrm>
                <a:off x="3096700" y="3484425"/>
                <a:ext cx="14700" cy="12575"/>
              </a:xfrm>
              <a:custGeom>
                <a:rect b="b" l="l" r="r" t="t"/>
                <a:pathLst>
                  <a:path extrusionOk="0" h="503" w="588">
                    <a:moveTo>
                      <a:pt x="253" y="1"/>
                    </a:moveTo>
                    <a:cubicBezTo>
                      <a:pt x="124" y="1"/>
                      <a:pt x="1" y="101"/>
                      <a:pt x="1" y="252"/>
                    </a:cubicBezTo>
                    <a:cubicBezTo>
                      <a:pt x="1" y="389"/>
                      <a:pt x="111" y="502"/>
                      <a:pt x="248" y="502"/>
                    </a:cubicBezTo>
                    <a:cubicBezTo>
                      <a:pt x="249" y="502"/>
                      <a:pt x="250" y="502"/>
                      <a:pt x="251" y="502"/>
                    </a:cubicBezTo>
                    <a:cubicBezTo>
                      <a:pt x="475" y="502"/>
                      <a:pt x="587" y="232"/>
                      <a:pt x="428" y="75"/>
                    </a:cubicBezTo>
                    <a:cubicBezTo>
                      <a:pt x="377" y="24"/>
                      <a:pt x="315" y="1"/>
                      <a:pt x="2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7" name="Google Shape;2537;p2"/>
              <p:cNvSpPr/>
              <p:nvPr/>
            </p:nvSpPr>
            <p:spPr>
              <a:xfrm>
                <a:off x="3018325" y="3484425"/>
                <a:ext cx="14700" cy="12575"/>
              </a:xfrm>
              <a:custGeom>
                <a:rect b="b" l="l" r="r" t="t"/>
                <a:pathLst>
                  <a:path extrusionOk="0" h="503" w="588">
                    <a:moveTo>
                      <a:pt x="254" y="1"/>
                    </a:moveTo>
                    <a:cubicBezTo>
                      <a:pt x="125" y="1"/>
                      <a:pt x="1" y="101"/>
                      <a:pt x="1" y="252"/>
                    </a:cubicBezTo>
                    <a:cubicBezTo>
                      <a:pt x="1" y="390"/>
                      <a:pt x="113" y="502"/>
                      <a:pt x="253" y="502"/>
                    </a:cubicBezTo>
                    <a:cubicBezTo>
                      <a:pt x="475" y="502"/>
                      <a:pt x="588" y="232"/>
                      <a:pt x="430" y="75"/>
                    </a:cubicBezTo>
                    <a:cubicBezTo>
                      <a:pt x="378" y="24"/>
                      <a:pt x="316" y="1"/>
                      <a:pt x="2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8" name="Google Shape;2538;p2"/>
              <p:cNvSpPr/>
              <p:nvPr/>
            </p:nvSpPr>
            <p:spPr>
              <a:xfrm>
                <a:off x="2940000" y="3484425"/>
                <a:ext cx="14650" cy="12575"/>
              </a:xfrm>
              <a:custGeom>
                <a:rect b="b" l="l" r="r" t="t"/>
                <a:pathLst>
                  <a:path extrusionOk="0" h="503" w="586">
                    <a:moveTo>
                      <a:pt x="253" y="1"/>
                    </a:moveTo>
                    <a:cubicBezTo>
                      <a:pt x="124" y="1"/>
                      <a:pt x="1" y="101"/>
                      <a:pt x="1" y="252"/>
                    </a:cubicBezTo>
                    <a:cubicBezTo>
                      <a:pt x="1" y="390"/>
                      <a:pt x="113" y="502"/>
                      <a:pt x="251" y="502"/>
                    </a:cubicBezTo>
                    <a:cubicBezTo>
                      <a:pt x="474" y="502"/>
                      <a:pt x="586" y="232"/>
                      <a:pt x="428" y="75"/>
                    </a:cubicBezTo>
                    <a:cubicBezTo>
                      <a:pt x="377" y="24"/>
                      <a:pt x="315" y="1"/>
                      <a:pt x="2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539" name="Google Shape;2539;p2"/>
            <p:cNvSpPr/>
            <p:nvPr/>
          </p:nvSpPr>
          <p:spPr>
            <a:xfrm>
              <a:off x="9523640" y="6355587"/>
              <a:ext cx="140236" cy="137447"/>
            </a:xfrm>
            <a:custGeom>
              <a:rect b="b" l="l" r="r" t="t"/>
              <a:pathLst>
                <a:path extrusionOk="0" h="2237" w="2324">
                  <a:moveTo>
                    <a:pt x="1207" y="1"/>
                  </a:moveTo>
                  <a:cubicBezTo>
                    <a:pt x="753" y="1"/>
                    <a:pt x="346" y="272"/>
                    <a:pt x="173" y="690"/>
                  </a:cubicBezTo>
                  <a:cubicBezTo>
                    <a:pt x="0" y="1109"/>
                    <a:pt x="96" y="1589"/>
                    <a:pt x="415" y="1909"/>
                  </a:cubicBezTo>
                  <a:cubicBezTo>
                    <a:pt x="629" y="2123"/>
                    <a:pt x="915" y="2237"/>
                    <a:pt x="1206" y="2237"/>
                  </a:cubicBezTo>
                  <a:cubicBezTo>
                    <a:pt x="1350" y="2237"/>
                    <a:pt x="1496" y="2209"/>
                    <a:pt x="1634" y="2152"/>
                  </a:cubicBezTo>
                  <a:cubicBezTo>
                    <a:pt x="2051" y="1977"/>
                    <a:pt x="2324" y="1571"/>
                    <a:pt x="2324" y="1118"/>
                  </a:cubicBezTo>
                  <a:cubicBezTo>
                    <a:pt x="2324" y="501"/>
                    <a:pt x="1824" y="1"/>
                    <a:pt x="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40" name="Google Shape;2540;p2"/>
          <p:cNvSpPr txBox="1"/>
          <p:nvPr/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</a:rPr>
              <a:t>‹#›</a:t>
            </a:fld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2"/>
        </a:solidFill>
      </p:bgPr>
    </p:bg>
    <p:spTree>
      <p:nvGrpSpPr>
        <p:cNvPr id="5060" name="Shape 5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1" name="Google Shape;5061;p11"/>
          <p:cNvSpPr/>
          <p:nvPr/>
        </p:nvSpPr>
        <p:spPr>
          <a:xfrm>
            <a:off x="833400" y="2338000"/>
            <a:ext cx="7477200" cy="452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2" name="Google Shape;5062;p11"/>
          <p:cNvSpPr txBox="1"/>
          <p:nvPr>
            <p:ph hasCustomPrompt="1" type="title"/>
          </p:nvPr>
        </p:nvSpPr>
        <p:spPr>
          <a:xfrm>
            <a:off x="311700" y="3089833"/>
            <a:ext cx="8520600" cy="161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63" name="Google Shape;5063;p11"/>
          <p:cNvSpPr txBox="1"/>
          <p:nvPr>
            <p:ph idx="1" type="body"/>
          </p:nvPr>
        </p:nvSpPr>
        <p:spPr>
          <a:xfrm>
            <a:off x="311700" y="4812567"/>
            <a:ext cx="8520600" cy="11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 algn="ctr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 algn="ctr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64" name="Google Shape;5064;p11"/>
          <p:cNvSpPr txBox="1"/>
          <p:nvPr/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</a:rPr>
              <a:t>‹#›</a:t>
            </a:fld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65" name="Shape 5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6" name="Google Shape;5066;p12"/>
          <p:cNvSpPr txBox="1"/>
          <p:nvPr/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ullet points">
  <p:cSld name="TITLE_AND_TWO_COLUMNS_1">
    <p:bg>
      <p:bgPr>
        <a:solidFill>
          <a:schemeClr val="lt1"/>
        </a:solidFill>
      </p:bgPr>
    </p:bg>
    <p:spTree>
      <p:nvGrpSpPr>
        <p:cNvPr id="5067" name="Shape 5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" name="Google Shape;5068;p13"/>
          <p:cNvSpPr txBox="1"/>
          <p:nvPr>
            <p:ph idx="1" type="body"/>
          </p:nvPr>
        </p:nvSpPr>
        <p:spPr>
          <a:xfrm>
            <a:off x="748400" y="1438200"/>
            <a:ext cx="6736200" cy="44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5069" name="Google Shape;5069;p13"/>
          <p:cNvSpPr txBox="1"/>
          <p:nvPr>
            <p:ph type="title"/>
          </p:nvPr>
        </p:nvSpPr>
        <p:spPr>
          <a:xfrm>
            <a:off x="1698600" y="584600"/>
            <a:ext cx="57468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70" name="Google Shape;5070;p13"/>
          <p:cNvSpPr txBox="1"/>
          <p:nvPr/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IG_NUMBER_1">
    <p:spTree>
      <p:nvGrpSpPr>
        <p:cNvPr id="5071" name="Shape 5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2" name="Google Shape;5072;p14"/>
          <p:cNvSpPr txBox="1"/>
          <p:nvPr>
            <p:ph hasCustomPrompt="1" type="title"/>
          </p:nvPr>
        </p:nvSpPr>
        <p:spPr>
          <a:xfrm>
            <a:off x="158725" y="1080370"/>
            <a:ext cx="1320300" cy="7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73" name="Google Shape;5073;p14"/>
          <p:cNvSpPr txBox="1"/>
          <p:nvPr>
            <p:ph idx="2" type="title"/>
          </p:nvPr>
        </p:nvSpPr>
        <p:spPr>
          <a:xfrm>
            <a:off x="1642650" y="847739"/>
            <a:ext cx="2808000" cy="55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5074" name="Google Shape;5074;p14"/>
          <p:cNvSpPr txBox="1"/>
          <p:nvPr>
            <p:ph idx="1" type="subTitle"/>
          </p:nvPr>
        </p:nvSpPr>
        <p:spPr>
          <a:xfrm>
            <a:off x="1642650" y="1292360"/>
            <a:ext cx="2464800" cy="7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75" name="Google Shape;5075;p14"/>
          <p:cNvSpPr txBox="1"/>
          <p:nvPr>
            <p:ph hasCustomPrompt="1" idx="3" type="title"/>
          </p:nvPr>
        </p:nvSpPr>
        <p:spPr>
          <a:xfrm>
            <a:off x="158725" y="2551803"/>
            <a:ext cx="1320300" cy="7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76" name="Google Shape;5076;p14"/>
          <p:cNvSpPr txBox="1"/>
          <p:nvPr>
            <p:ph idx="4" type="title"/>
          </p:nvPr>
        </p:nvSpPr>
        <p:spPr>
          <a:xfrm>
            <a:off x="1642650" y="2319173"/>
            <a:ext cx="2808000" cy="55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5077" name="Google Shape;5077;p14"/>
          <p:cNvSpPr txBox="1"/>
          <p:nvPr>
            <p:ph idx="5" type="subTitle"/>
          </p:nvPr>
        </p:nvSpPr>
        <p:spPr>
          <a:xfrm>
            <a:off x="1642650" y="2763793"/>
            <a:ext cx="2464800" cy="7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78" name="Google Shape;5078;p14"/>
          <p:cNvSpPr txBox="1"/>
          <p:nvPr>
            <p:ph hasCustomPrompt="1" idx="6" type="title"/>
          </p:nvPr>
        </p:nvSpPr>
        <p:spPr>
          <a:xfrm>
            <a:off x="158725" y="4023237"/>
            <a:ext cx="1320300" cy="7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79" name="Google Shape;5079;p14"/>
          <p:cNvSpPr txBox="1"/>
          <p:nvPr>
            <p:ph idx="7" type="title"/>
          </p:nvPr>
        </p:nvSpPr>
        <p:spPr>
          <a:xfrm>
            <a:off x="1642650" y="3790606"/>
            <a:ext cx="2808000" cy="55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5080" name="Google Shape;5080;p14"/>
          <p:cNvSpPr txBox="1"/>
          <p:nvPr>
            <p:ph idx="8" type="subTitle"/>
          </p:nvPr>
        </p:nvSpPr>
        <p:spPr>
          <a:xfrm>
            <a:off x="1642650" y="4235227"/>
            <a:ext cx="2464800" cy="7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81" name="Google Shape;5081;p14"/>
          <p:cNvSpPr txBox="1"/>
          <p:nvPr>
            <p:ph hasCustomPrompt="1" idx="9" type="title"/>
          </p:nvPr>
        </p:nvSpPr>
        <p:spPr>
          <a:xfrm>
            <a:off x="4614421" y="2101524"/>
            <a:ext cx="1320300" cy="7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82" name="Google Shape;5082;p14"/>
          <p:cNvSpPr txBox="1"/>
          <p:nvPr>
            <p:ph idx="13" type="title"/>
          </p:nvPr>
        </p:nvSpPr>
        <p:spPr>
          <a:xfrm>
            <a:off x="6098346" y="1868893"/>
            <a:ext cx="2808000" cy="55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5083" name="Google Shape;5083;p14"/>
          <p:cNvSpPr txBox="1"/>
          <p:nvPr>
            <p:ph idx="14" type="subTitle"/>
          </p:nvPr>
        </p:nvSpPr>
        <p:spPr>
          <a:xfrm>
            <a:off x="6098346" y="2313514"/>
            <a:ext cx="2464800" cy="7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84" name="Google Shape;5084;p14"/>
          <p:cNvSpPr txBox="1"/>
          <p:nvPr>
            <p:ph hasCustomPrompt="1" idx="15" type="title"/>
          </p:nvPr>
        </p:nvSpPr>
        <p:spPr>
          <a:xfrm>
            <a:off x="4614421" y="3572957"/>
            <a:ext cx="1320300" cy="7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85" name="Google Shape;5085;p14"/>
          <p:cNvSpPr txBox="1"/>
          <p:nvPr>
            <p:ph idx="16" type="title"/>
          </p:nvPr>
        </p:nvSpPr>
        <p:spPr>
          <a:xfrm>
            <a:off x="6098346" y="3340327"/>
            <a:ext cx="2808000" cy="55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5086" name="Google Shape;5086;p14"/>
          <p:cNvSpPr txBox="1"/>
          <p:nvPr>
            <p:ph idx="17" type="subTitle"/>
          </p:nvPr>
        </p:nvSpPr>
        <p:spPr>
          <a:xfrm>
            <a:off x="6098346" y="3784947"/>
            <a:ext cx="2464800" cy="7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87" name="Google Shape;5087;p14"/>
          <p:cNvSpPr txBox="1"/>
          <p:nvPr>
            <p:ph hasCustomPrompt="1" idx="18" type="title"/>
          </p:nvPr>
        </p:nvSpPr>
        <p:spPr>
          <a:xfrm>
            <a:off x="4614421" y="5044391"/>
            <a:ext cx="1320300" cy="7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88" name="Google Shape;5088;p14"/>
          <p:cNvSpPr txBox="1"/>
          <p:nvPr>
            <p:ph idx="19" type="title"/>
          </p:nvPr>
        </p:nvSpPr>
        <p:spPr>
          <a:xfrm>
            <a:off x="6098346" y="4811760"/>
            <a:ext cx="2808000" cy="55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5089" name="Google Shape;5089;p14"/>
          <p:cNvSpPr txBox="1"/>
          <p:nvPr>
            <p:ph idx="20" type="subTitle"/>
          </p:nvPr>
        </p:nvSpPr>
        <p:spPr>
          <a:xfrm>
            <a:off x="6098346" y="5256381"/>
            <a:ext cx="2464800" cy="7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90" name="Google Shape;5090;p14"/>
          <p:cNvSpPr txBox="1"/>
          <p:nvPr/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">
  <p:cSld name="TITLE_AND_BODY_1">
    <p:spTree>
      <p:nvGrpSpPr>
        <p:cNvPr id="5091" name="Shape 5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2" name="Google Shape;5092;p15"/>
          <p:cNvSpPr/>
          <p:nvPr/>
        </p:nvSpPr>
        <p:spPr>
          <a:xfrm>
            <a:off x="4705950" y="1905567"/>
            <a:ext cx="4437900" cy="450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3" name="Google Shape;5093;p15"/>
          <p:cNvSpPr/>
          <p:nvPr/>
        </p:nvSpPr>
        <p:spPr>
          <a:xfrm>
            <a:off x="0" y="1905567"/>
            <a:ext cx="4437900" cy="45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4" name="Google Shape;5094;p15"/>
          <p:cNvSpPr txBox="1"/>
          <p:nvPr>
            <p:ph type="title"/>
          </p:nvPr>
        </p:nvSpPr>
        <p:spPr>
          <a:xfrm>
            <a:off x="1698600" y="584600"/>
            <a:ext cx="57468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95" name="Google Shape;5095;p15"/>
          <p:cNvSpPr txBox="1"/>
          <p:nvPr>
            <p:ph idx="2" type="title"/>
          </p:nvPr>
        </p:nvSpPr>
        <p:spPr>
          <a:xfrm>
            <a:off x="7" y="4418075"/>
            <a:ext cx="4437900" cy="85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96" name="Google Shape;5096;p15"/>
          <p:cNvSpPr txBox="1"/>
          <p:nvPr>
            <p:ph idx="1" type="subTitle"/>
          </p:nvPr>
        </p:nvSpPr>
        <p:spPr>
          <a:xfrm>
            <a:off x="-1" y="5366103"/>
            <a:ext cx="4437900" cy="7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97" name="Google Shape;5097;p15"/>
          <p:cNvSpPr txBox="1"/>
          <p:nvPr>
            <p:ph idx="3" type="title"/>
          </p:nvPr>
        </p:nvSpPr>
        <p:spPr>
          <a:xfrm>
            <a:off x="4705949" y="4418075"/>
            <a:ext cx="4437900" cy="85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98" name="Google Shape;5098;p15"/>
          <p:cNvSpPr txBox="1"/>
          <p:nvPr>
            <p:ph idx="4" type="subTitle"/>
          </p:nvPr>
        </p:nvSpPr>
        <p:spPr>
          <a:xfrm>
            <a:off x="4705941" y="5366103"/>
            <a:ext cx="4437900" cy="7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99" name="Google Shape;5099;p15"/>
          <p:cNvSpPr txBox="1"/>
          <p:nvPr/>
        </p:nvSpPr>
        <p:spPr>
          <a:xfrm>
            <a:off x="8472458" y="62938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MAIN_POINT_1">
    <p:bg>
      <p:bgPr>
        <a:solidFill>
          <a:schemeClr val="accent1"/>
        </a:solidFill>
      </p:bgPr>
    </p:bg>
    <p:spTree>
      <p:nvGrpSpPr>
        <p:cNvPr id="5100" name="Shape 5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1" name="Google Shape;5101;p16"/>
          <p:cNvSpPr/>
          <p:nvPr/>
        </p:nvSpPr>
        <p:spPr>
          <a:xfrm rot="-5400000">
            <a:off x="6932698" y="5356416"/>
            <a:ext cx="593638" cy="504737"/>
          </a:xfrm>
          <a:custGeom>
            <a:rect b="b" l="l" r="r" t="t"/>
            <a:pathLst>
              <a:path extrusionOk="0" h="8693" w="10037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2" name="Google Shape;5102;p16"/>
          <p:cNvSpPr/>
          <p:nvPr/>
        </p:nvSpPr>
        <p:spPr>
          <a:xfrm>
            <a:off x="6886333" y="4780711"/>
            <a:ext cx="1633414" cy="1458930"/>
          </a:xfrm>
          <a:custGeom>
            <a:rect b="b" l="l" r="r" t="t"/>
            <a:pathLst>
              <a:path extrusionOk="0" h="24667" w="28132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3" name="Google Shape;5103;p16"/>
          <p:cNvSpPr/>
          <p:nvPr/>
        </p:nvSpPr>
        <p:spPr>
          <a:xfrm>
            <a:off x="7739817" y="5311965"/>
            <a:ext cx="1633414" cy="1458930"/>
          </a:xfrm>
          <a:custGeom>
            <a:rect b="b" l="l" r="r" t="t"/>
            <a:pathLst>
              <a:path extrusionOk="0" h="24667" w="28132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4" name="Google Shape;5104;p16"/>
          <p:cNvSpPr/>
          <p:nvPr/>
        </p:nvSpPr>
        <p:spPr>
          <a:xfrm rot="-5400000">
            <a:off x="-181143" y="5401471"/>
            <a:ext cx="1194412" cy="1015417"/>
          </a:xfrm>
          <a:custGeom>
            <a:rect b="b" l="l" r="r" t="t"/>
            <a:pathLst>
              <a:path extrusionOk="0" h="18546" w="21416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5" name="Google Shape;5105;p16"/>
          <p:cNvSpPr/>
          <p:nvPr/>
        </p:nvSpPr>
        <p:spPr>
          <a:xfrm rot="-5400000">
            <a:off x="6387890" y="986757"/>
            <a:ext cx="369378" cy="330479"/>
          </a:xfrm>
          <a:custGeom>
            <a:rect b="b" l="l" r="r" t="t"/>
            <a:pathLst>
              <a:path extrusionOk="0" h="6036" w="6623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06" name="Google Shape;5106;p16"/>
          <p:cNvGrpSpPr/>
          <p:nvPr/>
        </p:nvGrpSpPr>
        <p:grpSpPr>
          <a:xfrm rot="-5400000">
            <a:off x="3495670" y="4892188"/>
            <a:ext cx="1359720" cy="1236010"/>
            <a:chOff x="2113525" y="2880575"/>
            <a:chExt cx="609500" cy="564375"/>
          </a:xfrm>
        </p:grpSpPr>
        <p:sp>
          <p:nvSpPr>
            <p:cNvPr id="5107" name="Google Shape;5107;p16"/>
            <p:cNvSpPr/>
            <p:nvPr/>
          </p:nvSpPr>
          <p:spPr>
            <a:xfrm>
              <a:off x="2159100" y="3015125"/>
              <a:ext cx="58125" cy="55900"/>
            </a:xfrm>
            <a:custGeom>
              <a:rect b="b" l="l" r="r" t="t"/>
              <a:pathLst>
                <a:path extrusionOk="0" h="2236" w="2325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8" name="Google Shape;5108;p16"/>
            <p:cNvSpPr/>
            <p:nvPr/>
          </p:nvSpPr>
          <p:spPr>
            <a:xfrm>
              <a:off x="2113525" y="2967325"/>
              <a:ext cx="151450" cy="151450"/>
            </a:xfrm>
            <a:custGeom>
              <a:rect b="b" l="l" r="r" t="t"/>
              <a:pathLst>
                <a:path extrusionOk="0" h="6058" w="6058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9" name="Google Shape;5109;p16"/>
            <p:cNvSpPr/>
            <p:nvPr/>
          </p:nvSpPr>
          <p:spPr>
            <a:xfrm>
              <a:off x="2158650" y="2880575"/>
              <a:ext cx="564375" cy="564375"/>
            </a:xfrm>
            <a:custGeom>
              <a:rect b="b" l="l" r="r" t="t"/>
              <a:pathLst>
                <a:path extrusionOk="0" h="22575" w="22575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0" name="Google Shape;5110;p16"/>
            <p:cNvSpPr/>
            <p:nvPr/>
          </p:nvSpPr>
          <p:spPr>
            <a:xfrm>
              <a:off x="2542800" y="2882550"/>
              <a:ext cx="55925" cy="55925"/>
            </a:xfrm>
            <a:custGeom>
              <a:rect b="b" l="l" r="r" t="t"/>
              <a:pathLst>
                <a:path extrusionOk="0" h="2237" w="2237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11" name="Google Shape;5111;p16"/>
          <p:cNvGrpSpPr/>
          <p:nvPr/>
        </p:nvGrpSpPr>
        <p:grpSpPr>
          <a:xfrm rot="-5400000">
            <a:off x="7265551" y="-837882"/>
            <a:ext cx="466608" cy="2686650"/>
            <a:chOff x="1037125" y="2236325"/>
            <a:chExt cx="149100" cy="874475"/>
          </a:xfrm>
        </p:grpSpPr>
        <p:sp>
          <p:nvSpPr>
            <p:cNvPr id="5112" name="Google Shape;5112;p16"/>
            <p:cNvSpPr/>
            <p:nvPr/>
          </p:nvSpPr>
          <p:spPr>
            <a:xfrm>
              <a:off x="1171575" y="24714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3" name="Google Shape;5113;p16"/>
            <p:cNvSpPr/>
            <p:nvPr/>
          </p:nvSpPr>
          <p:spPr>
            <a:xfrm>
              <a:off x="1171575" y="2549750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4" name="Google Shape;5114;p16"/>
            <p:cNvSpPr/>
            <p:nvPr/>
          </p:nvSpPr>
          <p:spPr>
            <a:xfrm>
              <a:off x="1171575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5" name="Google Shape;5115;p16"/>
            <p:cNvSpPr/>
            <p:nvPr/>
          </p:nvSpPr>
          <p:spPr>
            <a:xfrm>
              <a:off x="1171575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6" name="Google Shape;5116;p16"/>
            <p:cNvSpPr/>
            <p:nvPr/>
          </p:nvSpPr>
          <p:spPr>
            <a:xfrm>
              <a:off x="1171575" y="27848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7" name="Google Shape;5117;p16"/>
            <p:cNvSpPr/>
            <p:nvPr/>
          </p:nvSpPr>
          <p:spPr>
            <a:xfrm>
              <a:off x="1104350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8" name="Google Shape;5118;p16"/>
            <p:cNvSpPr/>
            <p:nvPr/>
          </p:nvSpPr>
          <p:spPr>
            <a:xfrm>
              <a:off x="1104350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9" name="Google Shape;5119;p16"/>
            <p:cNvSpPr/>
            <p:nvPr/>
          </p:nvSpPr>
          <p:spPr>
            <a:xfrm>
              <a:off x="1104350" y="26281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0" name="Google Shape;5120;p16"/>
            <p:cNvSpPr/>
            <p:nvPr/>
          </p:nvSpPr>
          <p:spPr>
            <a:xfrm>
              <a:off x="1104350" y="2706475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1" name="Google Shape;5121;p16"/>
            <p:cNvSpPr/>
            <p:nvPr/>
          </p:nvSpPr>
          <p:spPr>
            <a:xfrm>
              <a:off x="1104350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2" name="Google Shape;5122;p16"/>
            <p:cNvSpPr/>
            <p:nvPr/>
          </p:nvSpPr>
          <p:spPr>
            <a:xfrm>
              <a:off x="1037125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3" name="Google Shape;5123;p16"/>
            <p:cNvSpPr/>
            <p:nvPr/>
          </p:nvSpPr>
          <p:spPr>
            <a:xfrm>
              <a:off x="1037125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4" name="Google Shape;5124;p16"/>
            <p:cNvSpPr/>
            <p:nvPr/>
          </p:nvSpPr>
          <p:spPr>
            <a:xfrm>
              <a:off x="1037150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5" name="Google Shape;5125;p16"/>
            <p:cNvSpPr/>
            <p:nvPr/>
          </p:nvSpPr>
          <p:spPr>
            <a:xfrm>
              <a:off x="1037150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6" name="Google Shape;5126;p16"/>
            <p:cNvSpPr/>
            <p:nvPr/>
          </p:nvSpPr>
          <p:spPr>
            <a:xfrm>
              <a:off x="1171575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7" name="Google Shape;5127;p16"/>
            <p:cNvSpPr/>
            <p:nvPr/>
          </p:nvSpPr>
          <p:spPr>
            <a:xfrm>
              <a:off x="1171575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8" name="Google Shape;5128;p16"/>
            <p:cNvSpPr/>
            <p:nvPr/>
          </p:nvSpPr>
          <p:spPr>
            <a:xfrm>
              <a:off x="1171575" y="23930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9" name="Google Shape;5129;p16"/>
            <p:cNvSpPr/>
            <p:nvPr/>
          </p:nvSpPr>
          <p:spPr>
            <a:xfrm>
              <a:off x="1104350" y="22363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0" name="Google Shape;5130;p16"/>
            <p:cNvSpPr/>
            <p:nvPr/>
          </p:nvSpPr>
          <p:spPr>
            <a:xfrm>
              <a:off x="1104350" y="231470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1" name="Google Shape;5131;p16"/>
            <p:cNvSpPr/>
            <p:nvPr/>
          </p:nvSpPr>
          <p:spPr>
            <a:xfrm>
              <a:off x="1104350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2" name="Google Shape;5132;p16"/>
            <p:cNvSpPr/>
            <p:nvPr/>
          </p:nvSpPr>
          <p:spPr>
            <a:xfrm>
              <a:off x="1037150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3" name="Google Shape;5133;p16"/>
            <p:cNvSpPr/>
            <p:nvPr/>
          </p:nvSpPr>
          <p:spPr>
            <a:xfrm>
              <a:off x="1037150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4" name="Google Shape;5134;p16"/>
            <p:cNvSpPr/>
            <p:nvPr/>
          </p:nvSpPr>
          <p:spPr>
            <a:xfrm>
              <a:off x="1037125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5" name="Google Shape;5135;p16"/>
            <p:cNvSpPr/>
            <p:nvPr/>
          </p:nvSpPr>
          <p:spPr>
            <a:xfrm>
              <a:off x="1037125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6" name="Google Shape;5136;p16"/>
            <p:cNvSpPr/>
            <p:nvPr/>
          </p:nvSpPr>
          <p:spPr>
            <a:xfrm>
              <a:off x="1171575" y="28631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7" name="Google Shape;5137;p16"/>
            <p:cNvSpPr/>
            <p:nvPr/>
          </p:nvSpPr>
          <p:spPr>
            <a:xfrm>
              <a:off x="1171575" y="29415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8" name="Google Shape;5138;p16"/>
            <p:cNvSpPr/>
            <p:nvPr/>
          </p:nvSpPr>
          <p:spPr>
            <a:xfrm>
              <a:off x="1171575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9" name="Google Shape;5139;p16"/>
            <p:cNvSpPr/>
            <p:nvPr/>
          </p:nvSpPr>
          <p:spPr>
            <a:xfrm>
              <a:off x="1171575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0" name="Google Shape;5140;p16"/>
            <p:cNvSpPr/>
            <p:nvPr/>
          </p:nvSpPr>
          <p:spPr>
            <a:xfrm>
              <a:off x="1104350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1" name="Google Shape;5141;p16"/>
            <p:cNvSpPr/>
            <p:nvPr/>
          </p:nvSpPr>
          <p:spPr>
            <a:xfrm>
              <a:off x="1104350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2" name="Google Shape;5142;p16"/>
            <p:cNvSpPr/>
            <p:nvPr/>
          </p:nvSpPr>
          <p:spPr>
            <a:xfrm>
              <a:off x="1104350" y="30198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3" name="Google Shape;5143;p16"/>
            <p:cNvSpPr/>
            <p:nvPr/>
          </p:nvSpPr>
          <p:spPr>
            <a:xfrm>
              <a:off x="1104350" y="309825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4" name="Google Shape;5144;p16"/>
            <p:cNvSpPr/>
            <p:nvPr/>
          </p:nvSpPr>
          <p:spPr>
            <a:xfrm>
              <a:off x="1037125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5" name="Google Shape;5145;p16"/>
            <p:cNvSpPr/>
            <p:nvPr/>
          </p:nvSpPr>
          <p:spPr>
            <a:xfrm>
              <a:off x="1037125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6" name="Google Shape;5146;p16"/>
            <p:cNvSpPr/>
            <p:nvPr/>
          </p:nvSpPr>
          <p:spPr>
            <a:xfrm>
              <a:off x="1037150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7" name="Google Shape;5147;p16"/>
            <p:cNvSpPr/>
            <p:nvPr/>
          </p:nvSpPr>
          <p:spPr>
            <a:xfrm>
              <a:off x="1037150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48" name="Google Shape;5148;p16"/>
          <p:cNvGrpSpPr/>
          <p:nvPr/>
        </p:nvGrpSpPr>
        <p:grpSpPr>
          <a:xfrm>
            <a:off x="-244763" y="87100"/>
            <a:ext cx="2497902" cy="2669679"/>
            <a:chOff x="1978188" y="2669545"/>
            <a:chExt cx="1908398" cy="2002309"/>
          </a:xfrm>
        </p:grpSpPr>
        <p:sp>
          <p:nvSpPr>
            <p:cNvPr id="5149" name="Google Shape;5149;p16"/>
            <p:cNvSpPr/>
            <p:nvPr/>
          </p:nvSpPr>
          <p:spPr>
            <a:xfrm rot="-5400000">
              <a:off x="1995503" y="2780771"/>
              <a:ext cx="1891083" cy="1891083"/>
            </a:xfrm>
            <a:custGeom>
              <a:rect b="b" l="l" r="r" t="t"/>
              <a:pathLst>
                <a:path extrusionOk="0" h="55702" w="55702">
                  <a:moveTo>
                    <a:pt x="27851" y="210"/>
                  </a:moveTo>
                  <a:cubicBezTo>
                    <a:pt x="43093" y="210"/>
                    <a:pt x="55493" y="12609"/>
                    <a:pt x="55493" y="27851"/>
                  </a:cubicBezTo>
                  <a:cubicBezTo>
                    <a:pt x="55493" y="43093"/>
                    <a:pt x="43093" y="55493"/>
                    <a:pt x="27851" y="55493"/>
                  </a:cubicBezTo>
                  <a:cubicBezTo>
                    <a:pt x="12609" y="55493"/>
                    <a:pt x="210" y="43093"/>
                    <a:pt x="210" y="27851"/>
                  </a:cubicBezTo>
                  <a:cubicBezTo>
                    <a:pt x="210" y="12609"/>
                    <a:pt x="12609" y="210"/>
                    <a:pt x="27851" y="210"/>
                  </a:cubicBezTo>
                  <a:close/>
                  <a:moveTo>
                    <a:pt x="27851" y="1"/>
                  </a:moveTo>
                  <a:cubicBezTo>
                    <a:pt x="12494" y="1"/>
                    <a:pt x="0" y="12494"/>
                    <a:pt x="0" y="27851"/>
                  </a:cubicBezTo>
                  <a:cubicBezTo>
                    <a:pt x="0" y="43208"/>
                    <a:pt x="12494" y="55702"/>
                    <a:pt x="27851" y="55702"/>
                  </a:cubicBezTo>
                  <a:cubicBezTo>
                    <a:pt x="43208" y="55702"/>
                    <a:pt x="55702" y="43208"/>
                    <a:pt x="55702" y="27851"/>
                  </a:cubicBezTo>
                  <a:cubicBezTo>
                    <a:pt x="55702" y="12494"/>
                    <a:pt x="43208" y="1"/>
                    <a:pt x="27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0" name="Google Shape;5150;p16"/>
            <p:cNvSpPr/>
            <p:nvPr/>
          </p:nvSpPr>
          <p:spPr>
            <a:xfrm rot="-5400000">
              <a:off x="1931235" y="2716498"/>
              <a:ext cx="1737934" cy="1644029"/>
            </a:xfrm>
            <a:custGeom>
              <a:rect b="b" l="l" r="r" t="t"/>
              <a:pathLst>
                <a:path extrusionOk="0" h="48425" w="51191">
                  <a:moveTo>
                    <a:pt x="20064" y="1"/>
                  </a:moveTo>
                  <a:cubicBezTo>
                    <a:pt x="12798" y="1"/>
                    <a:pt x="5532" y="2766"/>
                    <a:pt x="0" y="8298"/>
                  </a:cubicBezTo>
                  <a:lnTo>
                    <a:pt x="889" y="9186"/>
                  </a:lnTo>
                  <a:cubicBezTo>
                    <a:pt x="6175" y="3899"/>
                    <a:pt x="13120" y="1256"/>
                    <a:pt x="20064" y="1256"/>
                  </a:cubicBezTo>
                  <a:cubicBezTo>
                    <a:pt x="27009" y="1256"/>
                    <a:pt x="33953" y="3899"/>
                    <a:pt x="39240" y="9186"/>
                  </a:cubicBezTo>
                  <a:cubicBezTo>
                    <a:pt x="49813" y="19759"/>
                    <a:pt x="49813" y="36964"/>
                    <a:pt x="39240" y="47537"/>
                  </a:cubicBezTo>
                  <a:lnTo>
                    <a:pt x="40128" y="48425"/>
                  </a:lnTo>
                  <a:cubicBezTo>
                    <a:pt x="51191" y="37361"/>
                    <a:pt x="51191" y="19360"/>
                    <a:pt x="40128" y="8298"/>
                  </a:cubicBezTo>
                  <a:cubicBezTo>
                    <a:pt x="34597" y="2766"/>
                    <a:pt x="27330" y="1"/>
                    <a:pt x="20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151" name="Google Shape;5151;p16"/>
            <p:cNvGrpSpPr/>
            <p:nvPr/>
          </p:nvGrpSpPr>
          <p:grpSpPr>
            <a:xfrm rot="-5400000">
              <a:off x="2322724" y="3120894"/>
              <a:ext cx="1236640" cy="1210852"/>
              <a:chOff x="236475" y="527300"/>
              <a:chExt cx="1124525" cy="1101075"/>
            </a:xfrm>
          </p:grpSpPr>
          <p:sp>
            <p:nvSpPr>
              <p:cNvPr id="5152" name="Google Shape;5152;p16"/>
              <p:cNvSpPr/>
              <p:nvPr/>
            </p:nvSpPr>
            <p:spPr>
              <a:xfrm>
                <a:off x="435250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9"/>
                      <a:pt x="123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3" name="Google Shape;5153;p16"/>
              <p:cNvSpPr/>
              <p:nvPr/>
            </p:nvSpPr>
            <p:spPr>
              <a:xfrm>
                <a:off x="475000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4" name="Google Shape;5154;p16"/>
              <p:cNvSpPr/>
              <p:nvPr/>
            </p:nvSpPr>
            <p:spPr>
              <a:xfrm>
                <a:off x="514750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5" name="Google Shape;5155;p16"/>
              <p:cNvSpPr/>
              <p:nvPr/>
            </p:nvSpPr>
            <p:spPr>
              <a:xfrm>
                <a:off x="554500" y="14822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0"/>
                    </a:moveTo>
                    <a:cubicBezTo>
                      <a:pt x="87" y="0"/>
                      <a:pt x="1" y="209"/>
                      <a:pt x="124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6" name="Google Shape;5156;p16"/>
              <p:cNvSpPr/>
              <p:nvPr/>
            </p:nvSpPr>
            <p:spPr>
              <a:xfrm>
                <a:off x="594250" y="14822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0"/>
                    </a:moveTo>
                    <a:cubicBezTo>
                      <a:pt x="87" y="0"/>
                      <a:pt x="1" y="209"/>
                      <a:pt x="124" y="331"/>
                    </a:cubicBezTo>
                    <a:cubicBezTo>
                      <a:pt x="164" y="371"/>
                      <a:pt x="212" y="388"/>
                      <a:pt x="260" y="388"/>
                    </a:cubicBezTo>
                    <a:cubicBezTo>
                      <a:pt x="360" y="388"/>
                      <a:pt x="456" y="311"/>
                      <a:pt x="456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7" name="Google Shape;5157;p16"/>
              <p:cNvSpPr/>
              <p:nvPr/>
            </p:nvSpPr>
            <p:spPr>
              <a:xfrm>
                <a:off x="634025" y="14822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8" name="Google Shape;5158;p16"/>
              <p:cNvSpPr/>
              <p:nvPr/>
            </p:nvSpPr>
            <p:spPr>
              <a:xfrm>
                <a:off x="673775" y="14822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9" name="Google Shape;5159;p16"/>
              <p:cNvSpPr/>
              <p:nvPr/>
            </p:nvSpPr>
            <p:spPr>
              <a:xfrm>
                <a:off x="713525" y="14822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1" y="0"/>
                    </a:moveTo>
                    <a:cubicBezTo>
                      <a:pt x="88" y="0"/>
                      <a:pt x="0" y="209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60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0" name="Google Shape;5160;p16"/>
              <p:cNvSpPr/>
              <p:nvPr/>
            </p:nvSpPr>
            <p:spPr>
              <a:xfrm>
                <a:off x="753300" y="14822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1" name="Google Shape;5161;p16"/>
              <p:cNvSpPr/>
              <p:nvPr/>
            </p:nvSpPr>
            <p:spPr>
              <a:xfrm>
                <a:off x="793075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1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5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2" name="Google Shape;5162;p16"/>
              <p:cNvSpPr/>
              <p:nvPr/>
            </p:nvSpPr>
            <p:spPr>
              <a:xfrm>
                <a:off x="832825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6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3" name="Google Shape;5163;p16"/>
              <p:cNvSpPr/>
              <p:nvPr/>
            </p:nvSpPr>
            <p:spPr>
              <a:xfrm>
                <a:off x="872575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9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4" name="Google Shape;5164;p16"/>
              <p:cNvSpPr/>
              <p:nvPr/>
            </p:nvSpPr>
            <p:spPr>
              <a:xfrm>
                <a:off x="912325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3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5" name="Google Shape;5165;p16"/>
              <p:cNvSpPr/>
              <p:nvPr/>
            </p:nvSpPr>
            <p:spPr>
              <a:xfrm>
                <a:off x="952075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6" name="Google Shape;5166;p16"/>
              <p:cNvSpPr/>
              <p:nvPr/>
            </p:nvSpPr>
            <p:spPr>
              <a:xfrm>
                <a:off x="991825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4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7" name="Google Shape;5167;p16"/>
              <p:cNvSpPr/>
              <p:nvPr/>
            </p:nvSpPr>
            <p:spPr>
              <a:xfrm>
                <a:off x="1031575" y="14822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0"/>
                    </a:moveTo>
                    <a:cubicBezTo>
                      <a:pt x="89" y="0"/>
                      <a:pt x="1" y="209"/>
                      <a:pt x="124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60" y="388"/>
                      <a:pt x="456" y="311"/>
                      <a:pt x="456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8" name="Google Shape;5168;p16"/>
              <p:cNvSpPr/>
              <p:nvPr/>
            </p:nvSpPr>
            <p:spPr>
              <a:xfrm>
                <a:off x="1071350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6" y="0"/>
                      <a:pt x="0" y="209"/>
                      <a:pt x="123" y="331"/>
                    </a:cubicBezTo>
                    <a:cubicBezTo>
                      <a:pt x="162" y="371"/>
                      <a:pt x="211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9" name="Google Shape;5169;p16"/>
              <p:cNvSpPr/>
              <p:nvPr/>
            </p:nvSpPr>
            <p:spPr>
              <a:xfrm>
                <a:off x="1111100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3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0" name="Google Shape;5170;p16"/>
              <p:cNvSpPr/>
              <p:nvPr/>
            </p:nvSpPr>
            <p:spPr>
              <a:xfrm>
                <a:off x="1150850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3" y="331"/>
                    </a:cubicBezTo>
                    <a:cubicBezTo>
                      <a:pt x="163" y="371"/>
                      <a:pt x="212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1" name="Google Shape;5171;p16"/>
              <p:cNvSpPr/>
              <p:nvPr/>
            </p:nvSpPr>
            <p:spPr>
              <a:xfrm>
                <a:off x="397125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5" y="1"/>
                    </a:moveTo>
                    <a:cubicBezTo>
                      <a:pt x="88" y="1"/>
                      <a:pt x="1" y="87"/>
                      <a:pt x="1" y="195"/>
                    </a:cubicBezTo>
                    <a:cubicBezTo>
                      <a:pt x="1" y="301"/>
                      <a:pt x="88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2" name="Google Shape;5172;p16"/>
              <p:cNvSpPr/>
              <p:nvPr/>
            </p:nvSpPr>
            <p:spPr>
              <a:xfrm>
                <a:off x="435250" y="14481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3" name="Google Shape;5173;p16"/>
              <p:cNvSpPr/>
              <p:nvPr/>
            </p:nvSpPr>
            <p:spPr>
              <a:xfrm>
                <a:off x="475000" y="14481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4" name="Google Shape;5174;p16"/>
              <p:cNvSpPr/>
              <p:nvPr/>
            </p:nvSpPr>
            <p:spPr>
              <a:xfrm>
                <a:off x="516425" y="1448100"/>
                <a:ext cx="9675" cy="9750"/>
              </a:xfrm>
              <a:custGeom>
                <a:rect b="b" l="l" r="r" t="t"/>
                <a:pathLst>
                  <a:path extrusionOk="0" h="390" w="387">
                    <a:moveTo>
                      <a:pt x="193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5" name="Google Shape;5175;p16"/>
              <p:cNvSpPr/>
              <p:nvPr/>
            </p:nvSpPr>
            <p:spPr>
              <a:xfrm>
                <a:off x="554500" y="14481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2" y="1"/>
                    </a:moveTo>
                    <a:cubicBezTo>
                      <a:pt x="87" y="1"/>
                      <a:pt x="1" y="210"/>
                      <a:pt x="124" y="331"/>
                    </a:cubicBezTo>
                    <a:cubicBezTo>
                      <a:pt x="163" y="371"/>
                      <a:pt x="212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6" name="Google Shape;5176;p16"/>
              <p:cNvSpPr/>
              <p:nvPr/>
            </p:nvSpPr>
            <p:spPr>
              <a:xfrm>
                <a:off x="595925" y="1448100"/>
                <a:ext cx="9700" cy="9750"/>
              </a:xfrm>
              <a:custGeom>
                <a:rect b="b" l="l" r="r" t="t"/>
                <a:pathLst>
                  <a:path extrusionOk="0" h="390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7" name="Google Shape;5177;p16"/>
              <p:cNvSpPr/>
              <p:nvPr/>
            </p:nvSpPr>
            <p:spPr>
              <a:xfrm>
                <a:off x="634025" y="14481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8" name="Google Shape;5178;p16"/>
              <p:cNvSpPr/>
              <p:nvPr/>
            </p:nvSpPr>
            <p:spPr>
              <a:xfrm>
                <a:off x="673775" y="14481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9" name="Google Shape;5179;p16"/>
              <p:cNvSpPr/>
              <p:nvPr/>
            </p:nvSpPr>
            <p:spPr>
              <a:xfrm>
                <a:off x="475000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0" name="Google Shape;5180;p16"/>
              <p:cNvSpPr/>
              <p:nvPr/>
            </p:nvSpPr>
            <p:spPr>
              <a:xfrm>
                <a:off x="514750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1" name="Google Shape;5181;p16"/>
              <p:cNvSpPr/>
              <p:nvPr/>
            </p:nvSpPr>
            <p:spPr>
              <a:xfrm>
                <a:off x="554500" y="15163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1"/>
                    </a:moveTo>
                    <a:cubicBezTo>
                      <a:pt x="87" y="1"/>
                      <a:pt x="1" y="210"/>
                      <a:pt x="124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2" name="Google Shape;5182;p16"/>
              <p:cNvSpPr/>
              <p:nvPr/>
            </p:nvSpPr>
            <p:spPr>
              <a:xfrm>
                <a:off x="594250" y="15163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1"/>
                    </a:moveTo>
                    <a:cubicBezTo>
                      <a:pt x="87" y="1"/>
                      <a:pt x="1" y="210"/>
                      <a:pt x="124" y="331"/>
                    </a:cubicBezTo>
                    <a:cubicBezTo>
                      <a:pt x="164" y="371"/>
                      <a:pt x="212" y="389"/>
                      <a:pt x="260" y="389"/>
                    </a:cubicBezTo>
                    <a:cubicBezTo>
                      <a:pt x="360" y="389"/>
                      <a:pt x="456" y="311"/>
                      <a:pt x="456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3" name="Google Shape;5183;p16"/>
              <p:cNvSpPr/>
              <p:nvPr/>
            </p:nvSpPr>
            <p:spPr>
              <a:xfrm>
                <a:off x="634025" y="15163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4" name="Google Shape;5184;p16"/>
              <p:cNvSpPr/>
              <p:nvPr/>
            </p:nvSpPr>
            <p:spPr>
              <a:xfrm>
                <a:off x="673775" y="15163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5" name="Google Shape;5185;p16"/>
              <p:cNvSpPr/>
              <p:nvPr/>
            </p:nvSpPr>
            <p:spPr>
              <a:xfrm>
                <a:off x="713525" y="15163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60" y="389"/>
                      <a:pt x="455" y="311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6" name="Google Shape;5186;p16"/>
              <p:cNvSpPr/>
              <p:nvPr/>
            </p:nvSpPr>
            <p:spPr>
              <a:xfrm>
                <a:off x="753300" y="15163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7" name="Google Shape;5187;p16"/>
              <p:cNvSpPr/>
              <p:nvPr/>
            </p:nvSpPr>
            <p:spPr>
              <a:xfrm>
                <a:off x="793075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7"/>
                      <a:pt x="365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8" name="Google Shape;5188;p16"/>
              <p:cNvSpPr/>
              <p:nvPr/>
            </p:nvSpPr>
            <p:spPr>
              <a:xfrm>
                <a:off x="832825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9" name="Google Shape;5189;p16"/>
              <p:cNvSpPr/>
              <p:nvPr/>
            </p:nvSpPr>
            <p:spPr>
              <a:xfrm>
                <a:off x="872575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0" name="Google Shape;5190;p16"/>
              <p:cNvSpPr/>
              <p:nvPr/>
            </p:nvSpPr>
            <p:spPr>
              <a:xfrm>
                <a:off x="912325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10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1" name="Google Shape;5191;p16"/>
              <p:cNvSpPr/>
              <p:nvPr/>
            </p:nvSpPr>
            <p:spPr>
              <a:xfrm>
                <a:off x="952075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2" name="Google Shape;5192;p16"/>
              <p:cNvSpPr/>
              <p:nvPr/>
            </p:nvSpPr>
            <p:spPr>
              <a:xfrm>
                <a:off x="991825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10"/>
                      <a:pt x="124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3" name="Google Shape;5193;p16"/>
              <p:cNvSpPr/>
              <p:nvPr/>
            </p:nvSpPr>
            <p:spPr>
              <a:xfrm>
                <a:off x="1031575" y="15163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1"/>
                    </a:moveTo>
                    <a:cubicBezTo>
                      <a:pt x="89" y="1"/>
                      <a:pt x="1" y="210"/>
                      <a:pt x="124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60" y="389"/>
                      <a:pt x="456" y="311"/>
                      <a:pt x="456" y="195"/>
                    </a:cubicBezTo>
                    <a:cubicBezTo>
                      <a:pt x="456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4" name="Google Shape;5194;p16"/>
              <p:cNvSpPr/>
              <p:nvPr/>
            </p:nvSpPr>
            <p:spPr>
              <a:xfrm>
                <a:off x="1071350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6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5" name="Google Shape;5195;p16"/>
              <p:cNvSpPr/>
              <p:nvPr/>
            </p:nvSpPr>
            <p:spPr>
              <a:xfrm>
                <a:off x="1111100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6" name="Google Shape;5196;p16"/>
              <p:cNvSpPr/>
              <p:nvPr/>
            </p:nvSpPr>
            <p:spPr>
              <a:xfrm>
                <a:off x="715200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4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7" name="Google Shape;5197;p16"/>
              <p:cNvSpPr/>
              <p:nvPr/>
            </p:nvSpPr>
            <p:spPr>
              <a:xfrm>
                <a:off x="753300" y="14481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8" name="Google Shape;5198;p16"/>
              <p:cNvSpPr/>
              <p:nvPr/>
            </p:nvSpPr>
            <p:spPr>
              <a:xfrm>
                <a:off x="794700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9" name="Google Shape;5199;p16"/>
              <p:cNvSpPr/>
              <p:nvPr/>
            </p:nvSpPr>
            <p:spPr>
              <a:xfrm>
                <a:off x="832825" y="14481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0" name="Google Shape;5200;p16"/>
              <p:cNvSpPr/>
              <p:nvPr/>
            </p:nvSpPr>
            <p:spPr>
              <a:xfrm>
                <a:off x="872575" y="14481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1" name="Google Shape;5201;p16"/>
              <p:cNvSpPr/>
              <p:nvPr/>
            </p:nvSpPr>
            <p:spPr>
              <a:xfrm>
                <a:off x="913950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2" name="Google Shape;5202;p16"/>
              <p:cNvSpPr/>
              <p:nvPr/>
            </p:nvSpPr>
            <p:spPr>
              <a:xfrm>
                <a:off x="953700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3" name="Google Shape;5203;p16"/>
              <p:cNvSpPr/>
              <p:nvPr/>
            </p:nvSpPr>
            <p:spPr>
              <a:xfrm>
                <a:off x="993450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3" y="389"/>
                      <a:pt x="389" y="301"/>
                      <a:pt x="389" y="195"/>
                    </a:cubicBezTo>
                    <a:cubicBezTo>
                      <a:pt x="389" y="87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4" name="Google Shape;5204;p16"/>
              <p:cNvSpPr/>
              <p:nvPr/>
            </p:nvSpPr>
            <p:spPr>
              <a:xfrm>
                <a:off x="1033225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5" name="Google Shape;5205;p16"/>
              <p:cNvSpPr/>
              <p:nvPr/>
            </p:nvSpPr>
            <p:spPr>
              <a:xfrm>
                <a:off x="1072975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6" name="Google Shape;5206;p16"/>
              <p:cNvSpPr/>
              <p:nvPr/>
            </p:nvSpPr>
            <p:spPr>
              <a:xfrm>
                <a:off x="1112725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7" name="Google Shape;5207;p16"/>
              <p:cNvSpPr/>
              <p:nvPr/>
            </p:nvSpPr>
            <p:spPr>
              <a:xfrm>
                <a:off x="1152500" y="1448100"/>
                <a:ext cx="9700" cy="9750"/>
              </a:xfrm>
              <a:custGeom>
                <a:rect b="b" l="l" r="r" t="t"/>
                <a:pathLst>
                  <a:path extrusionOk="0" h="390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8" y="301"/>
                      <a:pt x="388" y="195"/>
                    </a:cubicBezTo>
                    <a:cubicBezTo>
                      <a:pt x="388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8" name="Google Shape;5208;p16"/>
              <p:cNvSpPr/>
              <p:nvPr/>
            </p:nvSpPr>
            <p:spPr>
              <a:xfrm>
                <a:off x="1192275" y="1448100"/>
                <a:ext cx="9675" cy="9750"/>
              </a:xfrm>
              <a:custGeom>
                <a:rect b="b" l="l" r="r" t="t"/>
                <a:pathLst>
                  <a:path extrusionOk="0" h="390" w="387">
                    <a:moveTo>
                      <a:pt x="193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3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9" name="Google Shape;5209;p16"/>
              <p:cNvSpPr/>
              <p:nvPr/>
            </p:nvSpPr>
            <p:spPr>
              <a:xfrm>
                <a:off x="355750" y="14140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0" name="Google Shape;5210;p16"/>
              <p:cNvSpPr/>
              <p:nvPr/>
            </p:nvSpPr>
            <p:spPr>
              <a:xfrm>
                <a:off x="397125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7"/>
                      <a:pt x="1" y="195"/>
                    </a:cubicBezTo>
                    <a:cubicBezTo>
                      <a:pt x="1" y="301"/>
                      <a:pt x="88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1" name="Google Shape;5211;p16"/>
              <p:cNvSpPr/>
              <p:nvPr/>
            </p:nvSpPr>
            <p:spPr>
              <a:xfrm>
                <a:off x="435250" y="14140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0" y="210"/>
                      <a:pt x="123" y="333"/>
                    </a:cubicBezTo>
                    <a:cubicBezTo>
                      <a:pt x="162" y="372"/>
                      <a:pt x="211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2" name="Google Shape;5212;p16"/>
              <p:cNvSpPr/>
              <p:nvPr/>
            </p:nvSpPr>
            <p:spPr>
              <a:xfrm>
                <a:off x="475000" y="14140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1" y="210"/>
                      <a:pt x="122" y="333"/>
                    </a:cubicBezTo>
                    <a:cubicBezTo>
                      <a:pt x="161" y="372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3" name="Google Shape;5213;p16"/>
              <p:cNvSpPr/>
              <p:nvPr/>
            </p:nvSpPr>
            <p:spPr>
              <a:xfrm>
                <a:off x="516425" y="14140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4" name="Google Shape;5214;p16"/>
              <p:cNvSpPr/>
              <p:nvPr/>
            </p:nvSpPr>
            <p:spPr>
              <a:xfrm>
                <a:off x="554500" y="14140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2" y="1"/>
                    </a:moveTo>
                    <a:cubicBezTo>
                      <a:pt x="87" y="1"/>
                      <a:pt x="1" y="210"/>
                      <a:pt x="124" y="333"/>
                    </a:cubicBezTo>
                    <a:cubicBezTo>
                      <a:pt x="163" y="372"/>
                      <a:pt x="212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5" name="Google Shape;5215;p16"/>
              <p:cNvSpPr/>
              <p:nvPr/>
            </p:nvSpPr>
            <p:spPr>
              <a:xfrm>
                <a:off x="595925" y="141400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6" name="Google Shape;5216;p16"/>
              <p:cNvSpPr/>
              <p:nvPr/>
            </p:nvSpPr>
            <p:spPr>
              <a:xfrm>
                <a:off x="634025" y="14140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3"/>
                    </a:cubicBezTo>
                    <a:cubicBezTo>
                      <a:pt x="162" y="372"/>
                      <a:pt x="211" y="389"/>
                      <a:pt x="259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7" name="Google Shape;5217;p16"/>
              <p:cNvSpPr/>
              <p:nvPr/>
            </p:nvSpPr>
            <p:spPr>
              <a:xfrm>
                <a:off x="673775" y="14140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3"/>
                    </a:cubicBezTo>
                    <a:cubicBezTo>
                      <a:pt x="163" y="372"/>
                      <a:pt x="211" y="389"/>
                      <a:pt x="259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8" name="Google Shape;5218;p16"/>
              <p:cNvSpPr/>
              <p:nvPr/>
            </p:nvSpPr>
            <p:spPr>
              <a:xfrm>
                <a:off x="715200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9" name="Google Shape;5219;p16"/>
              <p:cNvSpPr/>
              <p:nvPr/>
            </p:nvSpPr>
            <p:spPr>
              <a:xfrm>
                <a:off x="753300" y="14140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3"/>
                    </a:cubicBezTo>
                    <a:cubicBezTo>
                      <a:pt x="162" y="372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0" name="Google Shape;5220;p16"/>
              <p:cNvSpPr/>
              <p:nvPr/>
            </p:nvSpPr>
            <p:spPr>
              <a:xfrm>
                <a:off x="794700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1" name="Google Shape;5221;p16"/>
              <p:cNvSpPr/>
              <p:nvPr/>
            </p:nvSpPr>
            <p:spPr>
              <a:xfrm>
                <a:off x="832825" y="14140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3"/>
                    </a:cubicBezTo>
                    <a:cubicBezTo>
                      <a:pt x="161" y="372"/>
                      <a:pt x="210" y="389"/>
                      <a:pt x="257" y="389"/>
                    </a:cubicBezTo>
                    <a:cubicBezTo>
                      <a:pt x="357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2" name="Google Shape;5222;p16"/>
              <p:cNvSpPr/>
              <p:nvPr/>
            </p:nvSpPr>
            <p:spPr>
              <a:xfrm>
                <a:off x="872575" y="14140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0" y="210"/>
                      <a:pt x="122" y="333"/>
                    </a:cubicBezTo>
                    <a:cubicBezTo>
                      <a:pt x="161" y="372"/>
                      <a:pt x="210" y="389"/>
                      <a:pt x="257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3" name="Google Shape;5223;p16"/>
              <p:cNvSpPr/>
              <p:nvPr/>
            </p:nvSpPr>
            <p:spPr>
              <a:xfrm>
                <a:off x="913950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4" name="Google Shape;5224;p16"/>
              <p:cNvSpPr/>
              <p:nvPr/>
            </p:nvSpPr>
            <p:spPr>
              <a:xfrm>
                <a:off x="953700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5" name="Google Shape;5225;p16"/>
              <p:cNvSpPr/>
              <p:nvPr/>
            </p:nvSpPr>
            <p:spPr>
              <a:xfrm>
                <a:off x="993450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3" y="389"/>
                      <a:pt x="389" y="301"/>
                      <a:pt x="389" y="195"/>
                    </a:cubicBezTo>
                    <a:cubicBezTo>
                      <a:pt x="389" y="87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6" name="Google Shape;5226;p16"/>
              <p:cNvSpPr/>
              <p:nvPr/>
            </p:nvSpPr>
            <p:spPr>
              <a:xfrm>
                <a:off x="1033225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7" name="Google Shape;5227;p16"/>
              <p:cNvSpPr/>
              <p:nvPr/>
            </p:nvSpPr>
            <p:spPr>
              <a:xfrm>
                <a:off x="1072975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8" name="Google Shape;5228;p16"/>
              <p:cNvSpPr/>
              <p:nvPr/>
            </p:nvSpPr>
            <p:spPr>
              <a:xfrm>
                <a:off x="1112725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9" name="Google Shape;5229;p16"/>
              <p:cNvSpPr/>
              <p:nvPr/>
            </p:nvSpPr>
            <p:spPr>
              <a:xfrm>
                <a:off x="1152500" y="141400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8" y="301"/>
                      <a:pt x="388" y="195"/>
                    </a:cubicBezTo>
                    <a:cubicBezTo>
                      <a:pt x="388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0" name="Google Shape;5230;p16"/>
              <p:cNvSpPr/>
              <p:nvPr/>
            </p:nvSpPr>
            <p:spPr>
              <a:xfrm>
                <a:off x="1192275" y="14140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3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1" name="Google Shape;5231;p16"/>
              <p:cNvSpPr/>
              <p:nvPr/>
            </p:nvSpPr>
            <p:spPr>
              <a:xfrm>
                <a:off x="1232025" y="14140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2" name="Google Shape;5232;p16"/>
              <p:cNvSpPr/>
              <p:nvPr/>
            </p:nvSpPr>
            <p:spPr>
              <a:xfrm>
                <a:off x="355750" y="13799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3" name="Google Shape;5233;p16"/>
              <p:cNvSpPr/>
              <p:nvPr/>
            </p:nvSpPr>
            <p:spPr>
              <a:xfrm>
                <a:off x="397125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8" y="0"/>
                      <a:pt x="1" y="87"/>
                      <a:pt x="1" y="194"/>
                    </a:cubicBezTo>
                    <a:cubicBezTo>
                      <a:pt x="1" y="302"/>
                      <a:pt x="88" y="389"/>
                      <a:pt x="195" y="389"/>
                    </a:cubicBezTo>
                    <a:cubicBezTo>
                      <a:pt x="302" y="389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4" name="Google Shape;5234;p16"/>
              <p:cNvSpPr/>
              <p:nvPr/>
            </p:nvSpPr>
            <p:spPr>
              <a:xfrm>
                <a:off x="435250" y="13799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0"/>
                    </a:moveTo>
                    <a:cubicBezTo>
                      <a:pt x="87" y="0"/>
                      <a:pt x="0" y="210"/>
                      <a:pt x="123" y="332"/>
                    </a:cubicBezTo>
                    <a:cubicBezTo>
                      <a:pt x="162" y="372"/>
                      <a:pt x="211" y="389"/>
                      <a:pt x="258" y="389"/>
                    </a:cubicBezTo>
                    <a:cubicBezTo>
                      <a:pt x="358" y="389"/>
                      <a:pt x="454" y="312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5" name="Google Shape;5235;p16"/>
              <p:cNvSpPr/>
              <p:nvPr/>
            </p:nvSpPr>
            <p:spPr>
              <a:xfrm>
                <a:off x="475000" y="13799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6" name="Google Shape;5236;p16"/>
              <p:cNvSpPr/>
              <p:nvPr/>
            </p:nvSpPr>
            <p:spPr>
              <a:xfrm>
                <a:off x="516425" y="13799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7" name="Google Shape;5237;p16"/>
              <p:cNvSpPr/>
              <p:nvPr/>
            </p:nvSpPr>
            <p:spPr>
              <a:xfrm>
                <a:off x="554500" y="13799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0"/>
                    </a:moveTo>
                    <a:cubicBezTo>
                      <a:pt x="87" y="0"/>
                      <a:pt x="1" y="210"/>
                      <a:pt x="124" y="331"/>
                    </a:cubicBezTo>
                    <a:cubicBezTo>
                      <a:pt x="163" y="371"/>
                      <a:pt x="212" y="389"/>
                      <a:pt x="259" y="389"/>
                    </a:cubicBezTo>
                    <a:cubicBezTo>
                      <a:pt x="359" y="389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8" name="Google Shape;5238;p16"/>
              <p:cNvSpPr/>
              <p:nvPr/>
            </p:nvSpPr>
            <p:spPr>
              <a:xfrm>
                <a:off x="595925" y="137990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9" name="Google Shape;5239;p16"/>
              <p:cNvSpPr/>
              <p:nvPr/>
            </p:nvSpPr>
            <p:spPr>
              <a:xfrm>
                <a:off x="634025" y="13799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10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0" name="Google Shape;5240;p16"/>
              <p:cNvSpPr/>
              <p:nvPr/>
            </p:nvSpPr>
            <p:spPr>
              <a:xfrm>
                <a:off x="673775" y="13799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0"/>
                    </a:moveTo>
                    <a:cubicBezTo>
                      <a:pt x="88" y="0"/>
                      <a:pt x="0" y="210"/>
                      <a:pt x="123" y="332"/>
                    </a:cubicBezTo>
                    <a:cubicBezTo>
                      <a:pt x="163" y="372"/>
                      <a:pt x="211" y="389"/>
                      <a:pt x="259" y="389"/>
                    </a:cubicBezTo>
                    <a:cubicBezTo>
                      <a:pt x="359" y="389"/>
                      <a:pt x="455" y="312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1" name="Google Shape;5241;p16"/>
              <p:cNvSpPr/>
              <p:nvPr/>
            </p:nvSpPr>
            <p:spPr>
              <a:xfrm>
                <a:off x="715200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2"/>
                      <a:pt x="86" y="389"/>
                      <a:pt x="194" y="389"/>
                    </a:cubicBezTo>
                    <a:cubicBezTo>
                      <a:pt x="300" y="389"/>
                      <a:pt x="388" y="302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2" name="Google Shape;5242;p16"/>
              <p:cNvSpPr/>
              <p:nvPr/>
            </p:nvSpPr>
            <p:spPr>
              <a:xfrm>
                <a:off x="753300" y="13799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0" y="0"/>
                    </a:moveTo>
                    <a:cubicBezTo>
                      <a:pt x="87" y="0"/>
                      <a:pt x="1" y="210"/>
                      <a:pt x="122" y="332"/>
                    </a:cubicBezTo>
                    <a:cubicBezTo>
                      <a:pt x="162" y="372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3" name="Google Shape;5243;p16"/>
              <p:cNvSpPr/>
              <p:nvPr/>
            </p:nvSpPr>
            <p:spPr>
              <a:xfrm>
                <a:off x="794700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4" name="Google Shape;5244;p16"/>
              <p:cNvSpPr/>
              <p:nvPr/>
            </p:nvSpPr>
            <p:spPr>
              <a:xfrm>
                <a:off x="832825" y="13799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0"/>
                    </a:moveTo>
                    <a:cubicBezTo>
                      <a:pt x="87" y="0"/>
                      <a:pt x="0" y="210"/>
                      <a:pt x="122" y="332"/>
                    </a:cubicBezTo>
                    <a:cubicBezTo>
                      <a:pt x="161" y="372"/>
                      <a:pt x="210" y="389"/>
                      <a:pt x="257" y="389"/>
                    </a:cubicBezTo>
                    <a:cubicBezTo>
                      <a:pt x="357" y="389"/>
                      <a:pt x="453" y="312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5" name="Google Shape;5245;p16"/>
              <p:cNvSpPr/>
              <p:nvPr/>
            </p:nvSpPr>
            <p:spPr>
              <a:xfrm>
                <a:off x="872575" y="13799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6" name="Google Shape;5246;p16"/>
              <p:cNvSpPr/>
              <p:nvPr/>
            </p:nvSpPr>
            <p:spPr>
              <a:xfrm>
                <a:off x="913950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9"/>
                      <a:pt x="195" y="389"/>
                    </a:cubicBezTo>
                    <a:cubicBezTo>
                      <a:pt x="302" y="389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7" name="Google Shape;5247;p16"/>
              <p:cNvSpPr/>
              <p:nvPr/>
            </p:nvSpPr>
            <p:spPr>
              <a:xfrm>
                <a:off x="953700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2" y="389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8" name="Google Shape;5248;p16"/>
              <p:cNvSpPr/>
              <p:nvPr/>
            </p:nvSpPr>
            <p:spPr>
              <a:xfrm>
                <a:off x="993450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3" y="389"/>
                      <a:pt x="389" y="302"/>
                      <a:pt x="389" y="194"/>
                    </a:cubicBezTo>
                    <a:cubicBezTo>
                      <a:pt x="389" y="87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9" name="Google Shape;5249;p16"/>
              <p:cNvSpPr/>
              <p:nvPr/>
            </p:nvSpPr>
            <p:spPr>
              <a:xfrm>
                <a:off x="1033225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0" name="Google Shape;5250;p16"/>
              <p:cNvSpPr/>
              <p:nvPr/>
            </p:nvSpPr>
            <p:spPr>
              <a:xfrm>
                <a:off x="1072975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1" name="Google Shape;5251;p16"/>
              <p:cNvSpPr/>
              <p:nvPr/>
            </p:nvSpPr>
            <p:spPr>
              <a:xfrm>
                <a:off x="1112725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2" name="Google Shape;5252;p16"/>
              <p:cNvSpPr/>
              <p:nvPr/>
            </p:nvSpPr>
            <p:spPr>
              <a:xfrm>
                <a:off x="1152500" y="137990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8" y="302"/>
                      <a:pt x="388" y="194"/>
                    </a:cubicBezTo>
                    <a:cubicBezTo>
                      <a:pt x="388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3" name="Google Shape;5253;p16"/>
              <p:cNvSpPr/>
              <p:nvPr/>
            </p:nvSpPr>
            <p:spPr>
              <a:xfrm>
                <a:off x="1192275" y="13799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2"/>
                      <a:pt x="86" y="389"/>
                      <a:pt x="193" y="389"/>
                    </a:cubicBezTo>
                    <a:cubicBezTo>
                      <a:pt x="300" y="389"/>
                      <a:pt x="387" y="302"/>
                      <a:pt x="387" y="194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4" name="Google Shape;5254;p16"/>
              <p:cNvSpPr/>
              <p:nvPr/>
            </p:nvSpPr>
            <p:spPr>
              <a:xfrm>
                <a:off x="1232025" y="13799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7" y="302"/>
                      <a:pt x="387" y="194"/>
                    </a:cubicBezTo>
                    <a:cubicBezTo>
                      <a:pt x="387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5" name="Google Shape;5255;p16"/>
              <p:cNvSpPr/>
              <p:nvPr/>
            </p:nvSpPr>
            <p:spPr>
              <a:xfrm>
                <a:off x="317625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6" name="Google Shape;5256;p16"/>
              <p:cNvSpPr/>
              <p:nvPr/>
            </p:nvSpPr>
            <p:spPr>
              <a:xfrm>
                <a:off x="355750" y="1345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3" y="331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7" name="Google Shape;5257;p16"/>
              <p:cNvSpPr/>
              <p:nvPr/>
            </p:nvSpPr>
            <p:spPr>
              <a:xfrm>
                <a:off x="397125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8" y="0"/>
                      <a:pt x="1" y="87"/>
                      <a:pt x="1" y="194"/>
                    </a:cubicBezTo>
                    <a:cubicBezTo>
                      <a:pt x="1" y="302"/>
                      <a:pt x="88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8" name="Google Shape;5258;p16"/>
              <p:cNvSpPr/>
              <p:nvPr/>
            </p:nvSpPr>
            <p:spPr>
              <a:xfrm>
                <a:off x="435250" y="1345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9"/>
                      <a:pt x="123" y="332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9" name="Google Shape;5259;p16"/>
              <p:cNvSpPr/>
              <p:nvPr/>
            </p:nvSpPr>
            <p:spPr>
              <a:xfrm>
                <a:off x="475000" y="1345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2" y="332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0" name="Google Shape;5260;p16"/>
              <p:cNvSpPr/>
              <p:nvPr/>
            </p:nvSpPr>
            <p:spPr>
              <a:xfrm>
                <a:off x="516425" y="13458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1" name="Google Shape;5261;p16"/>
              <p:cNvSpPr/>
              <p:nvPr/>
            </p:nvSpPr>
            <p:spPr>
              <a:xfrm>
                <a:off x="554500" y="13458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0"/>
                    </a:moveTo>
                    <a:cubicBezTo>
                      <a:pt x="87" y="0"/>
                      <a:pt x="1" y="209"/>
                      <a:pt x="124" y="332"/>
                    </a:cubicBezTo>
                    <a:cubicBezTo>
                      <a:pt x="163" y="371"/>
                      <a:pt x="212" y="389"/>
                      <a:pt x="259" y="389"/>
                    </a:cubicBezTo>
                    <a:cubicBezTo>
                      <a:pt x="359" y="389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2" name="Google Shape;5262;p16"/>
              <p:cNvSpPr/>
              <p:nvPr/>
            </p:nvSpPr>
            <p:spPr>
              <a:xfrm>
                <a:off x="595925" y="134580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3" name="Google Shape;5263;p16"/>
              <p:cNvSpPr/>
              <p:nvPr/>
            </p:nvSpPr>
            <p:spPr>
              <a:xfrm>
                <a:off x="634025" y="13458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2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4" name="Google Shape;5264;p16"/>
              <p:cNvSpPr/>
              <p:nvPr/>
            </p:nvSpPr>
            <p:spPr>
              <a:xfrm>
                <a:off x="673775" y="13458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2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5" name="Google Shape;5265;p16"/>
              <p:cNvSpPr/>
              <p:nvPr/>
            </p:nvSpPr>
            <p:spPr>
              <a:xfrm>
                <a:off x="715200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2"/>
                      <a:pt x="86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6" name="Google Shape;5266;p16"/>
              <p:cNvSpPr/>
              <p:nvPr/>
            </p:nvSpPr>
            <p:spPr>
              <a:xfrm>
                <a:off x="753300" y="13458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2"/>
                    </a:cubicBezTo>
                    <a:cubicBezTo>
                      <a:pt x="162" y="371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7" name="Google Shape;5267;p16"/>
              <p:cNvSpPr/>
              <p:nvPr/>
            </p:nvSpPr>
            <p:spPr>
              <a:xfrm>
                <a:off x="794700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8" name="Google Shape;5268;p16"/>
              <p:cNvSpPr/>
              <p:nvPr/>
            </p:nvSpPr>
            <p:spPr>
              <a:xfrm>
                <a:off x="832825" y="1345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2" y="332"/>
                    </a:cubicBezTo>
                    <a:cubicBezTo>
                      <a:pt x="161" y="371"/>
                      <a:pt x="210" y="389"/>
                      <a:pt x="257" y="389"/>
                    </a:cubicBezTo>
                    <a:cubicBezTo>
                      <a:pt x="357" y="389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9" name="Google Shape;5269;p16"/>
              <p:cNvSpPr/>
              <p:nvPr/>
            </p:nvSpPr>
            <p:spPr>
              <a:xfrm>
                <a:off x="872575" y="1345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9"/>
                      <a:pt x="122" y="332"/>
                    </a:cubicBezTo>
                    <a:cubicBezTo>
                      <a:pt x="161" y="371"/>
                      <a:pt x="210" y="389"/>
                      <a:pt x="257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0" name="Google Shape;5270;p16"/>
              <p:cNvSpPr/>
              <p:nvPr/>
            </p:nvSpPr>
            <p:spPr>
              <a:xfrm>
                <a:off x="913950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1" name="Google Shape;5271;p16"/>
              <p:cNvSpPr/>
              <p:nvPr/>
            </p:nvSpPr>
            <p:spPr>
              <a:xfrm>
                <a:off x="953700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2" name="Google Shape;5272;p16"/>
              <p:cNvSpPr/>
              <p:nvPr/>
            </p:nvSpPr>
            <p:spPr>
              <a:xfrm>
                <a:off x="993450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3" y="388"/>
                      <a:pt x="389" y="302"/>
                      <a:pt x="389" y="194"/>
                    </a:cubicBezTo>
                    <a:cubicBezTo>
                      <a:pt x="389" y="87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3" name="Google Shape;5273;p16"/>
              <p:cNvSpPr/>
              <p:nvPr/>
            </p:nvSpPr>
            <p:spPr>
              <a:xfrm>
                <a:off x="1033225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4" name="Google Shape;5274;p16"/>
              <p:cNvSpPr/>
              <p:nvPr/>
            </p:nvSpPr>
            <p:spPr>
              <a:xfrm>
                <a:off x="1072975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5" name="Google Shape;5275;p16"/>
              <p:cNvSpPr/>
              <p:nvPr/>
            </p:nvSpPr>
            <p:spPr>
              <a:xfrm>
                <a:off x="1112725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6" name="Google Shape;5276;p16"/>
              <p:cNvSpPr/>
              <p:nvPr/>
            </p:nvSpPr>
            <p:spPr>
              <a:xfrm>
                <a:off x="1152500" y="134580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8" y="302"/>
                      <a:pt x="388" y="194"/>
                    </a:cubicBezTo>
                    <a:cubicBezTo>
                      <a:pt x="388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7" name="Google Shape;5277;p16"/>
              <p:cNvSpPr/>
              <p:nvPr/>
            </p:nvSpPr>
            <p:spPr>
              <a:xfrm>
                <a:off x="1192275" y="13458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2"/>
                      <a:pt x="86" y="388"/>
                      <a:pt x="193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8" name="Google Shape;5278;p16"/>
              <p:cNvSpPr/>
              <p:nvPr/>
            </p:nvSpPr>
            <p:spPr>
              <a:xfrm>
                <a:off x="1232025" y="13458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9" name="Google Shape;5279;p16"/>
              <p:cNvSpPr/>
              <p:nvPr/>
            </p:nvSpPr>
            <p:spPr>
              <a:xfrm>
                <a:off x="317625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3"/>
                      <a:pt x="87" y="389"/>
                      <a:pt x="194" y="389"/>
                    </a:cubicBezTo>
                    <a:cubicBezTo>
                      <a:pt x="302" y="389"/>
                      <a:pt x="388" y="303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0" name="Google Shape;5280;p16"/>
              <p:cNvSpPr/>
              <p:nvPr/>
            </p:nvSpPr>
            <p:spPr>
              <a:xfrm>
                <a:off x="355750" y="13116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3"/>
                    </a:cubicBezTo>
                    <a:cubicBezTo>
                      <a:pt x="162" y="372"/>
                      <a:pt x="210" y="390"/>
                      <a:pt x="258" y="390"/>
                    </a:cubicBezTo>
                    <a:cubicBezTo>
                      <a:pt x="357" y="390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1" name="Google Shape;5281;p16"/>
              <p:cNvSpPr/>
              <p:nvPr/>
            </p:nvSpPr>
            <p:spPr>
              <a:xfrm>
                <a:off x="397125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9"/>
                      <a:pt x="1" y="195"/>
                    </a:cubicBezTo>
                    <a:cubicBezTo>
                      <a:pt x="1" y="303"/>
                      <a:pt x="88" y="389"/>
                      <a:pt x="195" y="389"/>
                    </a:cubicBezTo>
                    <a:cubicBezTo>
                      <a:pt x="302" y="389"/>
                      <a:pt x="389" y="303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2" name="Google Shape;5282;p16"/>
              <p:cNvSpPr/>
              <p:nvPr/>
            </p:nvSpPr>
            <p:spPr>
              <a:xfrm>
                <a:off x="435250" y="13116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0" y="210"/>
                      <a:pt x="123" y="333"/>
                    </a:cubicBezTo>
                    <a:cubicBezTo>
                      <a:pt x="162" y="372"/>
                      <a:pt x="211" y="390"/>
                      <a:pt x="258" y="390"/>
                    </a:cubicBezTo>
                    <a:cubicBezTo>
                      <a:pt x="358" y="390"/>
                      <a:pt x="454" y="312"/>
                      <a:pt x="454" y="195"/>
                    </a:cubicBezTo>
                    <a:cubicBezTo>
                      <a:pt x="454" y="89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3" name="Google Shape;5283;p16"/>
              <p:cNvSpPr/>
              <p:nvPr/>
            </p:nvSpPr>
            <p:spPr>
              <a:xfrm>
                <a:off x="475000" y="13116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1" y="210"/>
                      <a:pt x="122" y="333"/>
                    </a:cubicBezTo>
                    <a:cubicBezTo>
                      <a:pt x="161" y="372"/>
                      <a:pt x="210" y="390"/>
                      <a:pt x="258" y="390"/>
                    </a:cubicBezTo>
                    <a:cubicBezTo>
                      <a:pt x="358" y="390"/>
                      <a:pt x="454" y="312"/>
                      <a:pt x="454" y="195"/>
                    </a:cubicBezTo>
                    <a:cubicBezTo>
                      <a:pt x="454" y="89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4" name="Google Shape;5284;p16"/>
              <p:cNvSpPr/>
              <p:nvPr/>
            </p:nvSpPr>
            <p:spPr>
              <a:xfrm>
                <a:off x="516425" y="13116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3"/>
                      <a:pt x="87" y="389"/>
                      <a:pt x="193" y="389"/>
                    </a:cubicBezTo>
                    <a:cubicBezTo>
                      <a:pt x="301" y="389"/>
                      <a:pt x="387" y="303"/>
                      <a:pt x="387" y="195"/>
                    </a:cubicBezTo>
                    <a:cubicBezTo>
                      <a:pt x="387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5" name="Google Shape;5285;p16"/>
              <p:cNvSpPr/>
              <p:nvPr/>
            </p:nvSpPr>
            <p:spPr>
              <a:xfrm>
                <a:off x="554500" y="13116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2" y="1"/>
                    </a:moveTo>
                    <a:cubicBezTo>
                      <a:pt x="87" y="1"/>
                      <a:pt x="1" y="210"/>
                      <a:pt x="124" y="333"/>
                    </a:cubicBezTo>
                    <a:cubicBezTo>
                      <a:pt x="163" y="372"/>
                      <a:pt x="212" y="390"/>
                      <a:pt x="259" y="390"/>
                    </a:cubicBezTo>
                    <a:cubicBezTo>
                      <a:pt x="359" y="390"/>
                      <a:pt x="454" y="312"/>
                      <a:pt x="454" y="195"/>
                    </a:cubicBezTo>
                    <a:cubicBezTo>
                      <a:pt x="454" y="89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6" name="Google Shape;5286;p16"/>
              <p:cNvSpPr/>
              <p:nvPr/>
            </p:nvSpPr>
            <p:spPr>
              <a:xfrm>
                <a:off x="595925" y="13116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3"/>
                      <a:pt x="87" y="389"/>
                      <a:pt x="193" y="389"/>
                    </a:cubicBezTo>
                    <a:cubicBezTo>
                      <a:pt x="301" y="389"/>
                      <a:pt x="387" y="303"/>
                      <a:pt x="387" y="195"/>
                    </a:cubicBezTo>
                    <a:cubicBezTo>
                      <a:pt x="387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7" name="Google Shape;5287;p16"/>
              <p:cNvSpPr/>
              <p:nvPr/>
            </p:nvSpPr>
            <p:spPr>
              <a:xfrm>
                <a:off x="634025" y="13116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3"/>
                    </a:cubicBezTo>
                    <a:cubicBezTo>
                      <a:pt x="162" y="372"/>
                      <a:pt x="211" y="390"/>
                      <a:pt x="259" y="390"/>
                    </a:cubicBezTo>
                    <a:cubicBezTo>
                      <a:pt x="359" y="390"/>
                      <a:pt x="455" y="312"/>
                      <a:pt x="455" y="195"/>
                    </a:cubicBezTo>
                    <a:cubicBezTo>
                      <a:pt x="453" y="89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8" name="Google Shape;5288;p16"/>
              <p:cNvSpPr/>
              <p:nvPr/>
            </p:nvSpPr>
            <p:spPr>
              <a:xfrm>
                <a:off x="673775" y="13116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3"/>
                    </a:cubicBezTo>
                    <a:cubicBezTo>
                      <a:pt x="163" y="372"/>
                      <a:pt x="211" y="390"/>
                      <a:pt x="259" y="390"/>
                    </a:cubicBezTo>
                    <a:cubicBezTo>
                      <a:pt x="359" y="390"/>
                      <a:pt x="455" y="312"/>
                      <a:pt x="455" y="195"/>
                    </a:cubicBezTo>
                    <a:cubicBezTo>
                      <a:pt x="453" y="89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9" name="Google Shape;5289;p16"/>
              <p:cNvSpPr/>
              <p:nvPr/>
            </p:nvSpPr>
            <p:spPr>
              <a:xfrm>
                <a:off x="715200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9"/>
                      <a:pt x="0" y="195"/>
                    </a:cubicBezTo>
                    <a:cubicBezTo>
                      <a:pt x="0" y="303"/>
                      <a:pt x="86" y="389"/>
                      <a:pt x="194" y="389"/>
                    </a:cubicBezTo>
                    <a:cubicBezTo>
                      <a:pt x="300" y="389"/>
                      <a:pt x="388" y="303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0" name="Google Shape;5290;p16"/>
              <p:cNvSpPr/>
              <p:nvPr/>
            </p:nvSpPr>
            <p:spPr>
              <a:xfrm>
                <a:off x="753300" y="13116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3"/>
                    </a:cubicBezTo>
                    <a:cubicBezTo>
                      <a:pt x="162" y="372"/>
                      <a:pt x="210" y="390"/>
                      <a:pt x="258" y="390"/>
                    </a:cubicBezTo>
                    <a:cubicBezTo>
                      <a:pt x="358" y="390"/>
                      <a:pt x="454" y="312"/>
                      <a:pt x="454" y="195"/>
                    </a:cubicBezTo>
                    <a:cubicBezTo>
                      <a:pt x="454" y="89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1" name="Google Shape;5291;p16"/>
              <p:cNvSpPr/>
              <p:nvPr/>
            </p:nvSpPr>
            <p:spPr>
              <a:xfrm>
                <a:off x="794700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3"/>
                      <a:pt x="87" y="389"/>
                      <a:pt x="194" y="389"/>
                    </a:cubicBezTo>
                    <a:cubicBezTo>
                      <a:pt x="300" y="389"/>
                      <a:pt x="388" y="303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2" name="Google Shape;5292;p16"/>
              <p:cNvSpPr/>
              <p:nvPr/>
            </p:nvSpPr>
            <p:spPr>
              <a:xfrm>
                <a:off x="832825" y="13116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3"/>
                    </a:cubicBezTo>
                    <a:cubicBezTo>
                      <a:pt x="161" y="372"/>
                      <a:pt x="210" y="390"/>
                      <a:pt x="257" y="390"/>
                    </a:cubicBezTo>
                    <a:cubicBezTo>
                      <a:pt x="357" y="390"/>
                      <a:pt x="453" y="312"/>
                      <a:pt x="453" y="195"/>
                    </a:cubicBezTo>
                    <a:cubicBezTo>
                      <a:pt x="453" y="89"/>
                      <a:pt x="366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3" name="Google Shape;5293;p16"/>
              <p:cNvSpPr/>
              <p:nvPr/>
            </p:nvSpPr>
            <p:spPr>
              <a:xfrm>
                <a:off x="872575" y="13116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0" y="210"/>
                      <a:pt x="122" y="333"/>
                    </a:cubicBezTo>
                    <a:cubicBezTo>
                      <a:pt x="161" y="372"/>
                      <a:pt x="210" y="390"/>
                      <a:pt x="257" y="390"/>
                    </a:cubicBezTo>
                    <a:cubicBezTo>
                      <a:pt x="358" y="390"/>
                      <a:pt x="454" y="312"/>
                      <a:pt x="454" y="195"/>
                    </a:cubicBezTo>
                    <a:cubicBezTo>
                      <a:pt x="454" y="89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4" name="Google Shape;5294;p16"/>
              <p:cNvSpPr/>
              <p:nvPr/>
            </p:nvSpPr>
            <p:spPr>
              <a:xfrm>
                <a:off x="913950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3"/>
                      <a:pt x="87" y="389"/>
                      <a:pt x="195" y="389"/>
                    </a:cubicBezTo>
                    <a:cubicBezTo>
                      <a:pt x="302" y="389"/>
                      <a:pt x="389" y="303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5" name="Google Shape;5295;p16"/>
              <p:cNvSpPr/>
              <p:nvPr/>
            </p:nvSpPr>
            <p:spPr>
              <a:xfrm>
                <a:off x="953700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9"/>
                      <a:pt x="1" y="195"/>
                    </a:cubicBezTo>
                    <a:cubicBezTo>
                      <a:pt x="1" y="303"/>
                      <a:pt x="89" y="389"/>
                      <a:pt x="195" y="389"/>
                    </a:cubicBezTo>
                    <a:cubicBezTo>
                      <a:pt x="302" y="389"/>
                      <a:pt x="389" y="303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6" name="Google Shape;5296;p16"/>
              <p:cNvSpPr/>
              <p:nvPr/>
            </p:nvSpPr>
            <p:spPr>
              <a:xfrm>
                <a:off x="993450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9"/>
                      <a:pt x="1" y="195"/>
                    </a:cubicBezTo>
                    <a:cubicBezTo>
                      <a:pt x="1" y="303"/>
                      <a:pt x="89" y="389"/>
                      <a:pt x="195" y="389"/>
                    </a:cubicBezTo>
                    <a:cubicBezTo>
                      <a:pt x="303" y="389"/>
                      <a:pt x="389" y="303"/>
                      <a:pt x="389" y="195"/>
                    </a:cubicBezTo>
                    <a:cubicBezTo>
                      <a:pt x="389" y="89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7" name="Google Shape;5297;p16"/>
              <p:cNvSpPr/>
              <p:nvPr/>
            </p:nvSpPr>
            <p:spPr>
              <a:xfrm>
                <a:off x="1033225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3"/>
                      <a:pt x="88" y="389"/>
                      <a:pt x="194" y="389"/>
                    </a:cubicBezTo>
                    <a:cubicBezTo>
                      <a:pt x="302" y="389"/>
                      <a:pt x="388" y="303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8" name="Google Shape;5298;p16"/>
              <p:cNvSpPr/>
              <p:nvPr/>
            </p:nvSpPr>
            <p:spPr>
              <a:xfrm>
                <a:off x="1072975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3"/>
                      <a:pt x="88" y="389"/>
                      <a:pt x="194" y="389"/>
                    </a:cubicBezTo>
                    <a:cubicBezTo>
                      <a:pt x="302" y="389"/>
                      <a:pt x="388" y="303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9" name="Google Shape;5299;p16"/>
              <p:cNvSpPr/>
              <p:nvPr/>
            </p:nvSpPr>
            <p:spPr>
              <a:xfrm>
                <a:off x="1112725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3"/>
                      <a:pt x="88" y="389"/>
                      <a:pt x="194" y="389"/>
                    </a:cubicBezTo>
                    <a:cubicBezTo>
                      <a:pt x="302" y="389"/>
                      <a:pt x="388" y="303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0" name="Google Shape;5300;p16"/>
              <p:cNvSpPr/>
              <p:nvPr/>
            </p:nvSpPr>
            <p:spPr>
              <a:xfrm>
                <a:off x="1152500" y="13116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3"/>
                      <a:pt x="87" y="389"/>
                      <a:pt x="193" y="389"/>
                    </a:cubicBezTo>
                    <a:cubicBezTo>
                      <a:pt x="301" y="389"/>
                      <a:pt x="388" y="303"/>
                      <a:pt x="388" y="195"/>
                    </a:cubicBezTo>
                    <a:cubicBezTo>
                      <a:pt x="388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1" name="Google Shape;5301;p16"/>
              <p:cNvSpPr/>
              <p:nvPr/>
            </p:nvSpPr>
            <p:spPr>
              <a:xfrm>
                <a:off x="1192275" y="13116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9"/>
                      <a:pt x="0" y="195"/>
                    </a:cubicBezTo>
                    <a:cubicBezTo>
                      <a:pt x="0" y="303"/>
                      <a:pt x="86" y="389"/>
                      <a:pt x="193" y="389"/>
                    </a:cubicBezTo>
                    <a:cubicBezTo>
                      <a:pt x="300" y="389"/>
                      <a:pt x="387" y="303"/>
                      <a:pt x="387" y="195"/>
                    </a:cubicBezTo>
                    <a:cubicBezTo>
                      <a:pt x="387" y="89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2" name="Google Shape;5302;p16"/>
              <p:cNvSpPr/>
              <p:nvPr/>
            </p:nvSpPr>
            <p:spPr>
              <a:xfrm>
                <a:off x="1232025" y="13116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3"/>
                      <a:pt x="87" y="389"/>
                      <a:pt x="194" y="389"/>
                    </a:cubicBezTo>
                    <a:cubicBezTo>
                      <a:pt x="300" y="389"/>
                      <a:pt x="387" y="303"/>
                      <a:pt x="387" y="195"/>
                    </a:cubicBezTo>
                    <a:cubicBezTo>
                      <a:pt x="387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3" name="Google Shape;5303;p16"/>
              <p:cNvSpPr/>
              <p:nvPr/>
            </p:nvSpPr>
            <p:spPr>
              <a:xfrm>
                <a:off x="276225" y="12775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10"/>
                      <a:pt x="124" y="331"/>
                    </a:cubicBezTo>
                    <a:cubicBezTo>
                      <a:pt x="163" y="371"/>
                      <a:pt x="212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9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4" name="Google Shape;5304;p16"/>
              <p:cNvSpPr/>
              <p:nvPr/>
            </p:nvSpPr>
            <p:spPr>
              <a:xfrm>
                <a:off x="317625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5" name="Google Shape;5305;p16"/>
              <p:cNvSpPr/>
              <p:nvPr/>
            </p:nvSpPr>
            <p:spPr>
              <a:xfrm>
                <a:off x="355750" y="12775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3"/>
                    </a:cubicBezTo>
                    <a:cubicBezTo>
                      <a:pt x="162" y="372"/>
                      <a:pt x="210" y="389"/>
                      <a:pt x="258" y="389"/>
                    </a:cubicBezTo>
                    <a:cubicBezTo>
                      <a:pt x="357" y="389"/>
                      <a:pt x="453" y="312"/>
                      <a:pt x="453" y="195"/>
                    </a:cubicBezTo>
                    <a:cubicBezTo>
                      <a:pt x="453" y="89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6" name="Google Shape;5306;p16"/>
              <p:cNvSpPr/>
              <p:nvPr/>
            </p:nvSpPr>
            <p:spPr>
              <a:xfrm>
                <a:off x="397125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9"/>
                      <a:pt x="1" y="195"/>
                    </a:cubicBezTo>
                    <a:cubicBezTo>
                      <a:pt x="1" y="302"/>
                      <a:pt x="88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7" name="Google Shape;5307;p16"/>
              <p:cNvSpPr/>
              <p:nvPr/>
            </p:nvSpPr>
            <p:spPr>
              <a:xfrm>
                <a:off x="435250" y="12775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0" y="210"/>
                      <a:pt x="123" y="333"/>
                    </a:cubicBezTo>
                    <a:cubicBezTo>
                      <a:pt x="162" y="372"/>
                      <a:pt x="211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9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8" name="Google Shape;5308;p16"/>
              <p:cNvSpPr/>
              <p:nvPr/>
            </p:nvSpPr>
            <p:spPr>
              <a:xfrm>
                <a:off x="475000" y="12775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1" y="210"/>
                      <a:pt x="122" y="333"/>
                    </a:cubicBezTo>
                    <a:cubicBezTo>
                      <a:pt x="161" y="372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9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9" name="Google Shape;5309;p16"/>
              <p:cNvSpPr/>
              <p:nvPr/>
            </p:nvSpPr>
            <p:spPr>
              <a:xfrm>
                <a:off x="516425" y="12775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0" name="Google Shape;5310;p16"/>
              <p:cNvSpPr/>
              <p:nvPr/>
            </p:nvSpPr>
            <p:spPr>
              <a:xfrm>
                <a:off x="554500" y="12775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2" y="1"/>
                    </a:moveTo>
                    <a:cubicBezTo>
                      <a:pt x="87" y="1"/>
                      <a:pt x="1" y="210"/>
                      <a:pt x="124" y="333"/>
                    </a:cubicBezTo>
                    <a:cubicBezTo>
                      <a:pt x="163" y="372"/>
                      <a:pt x="211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9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1" name="Google Shape;5311;p16"/>
              <p:cNvSpPr/>
              <p:nvPr/>
            </p:nvSpPr>
            <p:spPr>
              <a:xfrm>
                <a:off x="595925" y="12775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2" name="Google Shape;5312;p16"/>
              <p:cNvSpPr/>
              <p:nvPr/>
            </p:nvSpPr>
            <p:spPr>
              <a:xfrm>
                <a:off x="634025" y="12775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3"/>
                    </a:cubicBezTo>
                    <a:cubicBezTo>
                      <a:pt x="162" y="372"/>
                      <a:pt x="211" y="389"/>
                      <a:pt x="258" y="389"/>
                    </a:cubicBezTo>
                    <a:cubicBezTo>
                      <a:pt x="358" y="389"/>
                      <a:pt x="454" y="312"/>
                      <a:pt x="455" y="195"/>
                    </a:cubicBezTo>
                    <a:cubicBezTo>
                      <a:pt x="455" y="89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3" name="Google Shape;5313;p16"/>
              <p:cNvSpPr/>
              <p:nvPr/>
            </p:nvSpPr>
            <p:spPr>
              <a:xfrm>
                <a:off x="673775" y="12775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3"/>
                    </a:cubicBezTo>
                    <a:cubicBezTo>
                      <a:pt x="163" y="372"/>
                      <a:pt x="211" y="389"/>
                      <a:pt x="259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9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4" name="Google Shape;5314;p16"/>
              <p:cNvSpPr/>
              <p:nvPr/>
            </p:nvSpPr>
            <p:spPr>
              <a:xfrm>
                <a:off x="715200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9"/>
                      <a:pt x="0" y="195"/>
                    </a:cubicBezTo>
                    <a:cubicBezTo>
                      <a:pt x="0" y="302"/>
                      <a:pt x="86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5" name="Google Shape;5315;p16"/>
              <p:cNvSpPr/>
              <p:nvPr/>
            </p:nvSpPr>
            <p:spPr>
              <a:xfrm>
                <a:off x="753300" y="12775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3"/>
                    </a:cubicBezTo>
                    <a:cubicBezTo>
                      <a:pt x="162" y="372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9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6" name="Google Shape;5316;p16"/>
              <p:cNvSpPr/>
              <p:nvPr/>
            </p:nvSpPr>
            <p:spPr>
              <a:xfrm>
                <a:off x="794700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7" name="Google Shape;5317;p16"/>
              <p:cNvSpPr/>
              <p:nvPr/>
            </p:nvSpPr>
            <p:spPr>
              <a:xfrm>
                <a:off x="832825" y="12775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3"/>
                    </a:cubicBezTo>
                    <a:cubicBezTo>
                      <a:pt x="161" y="372"/>
                      <a:pt x="210" y="389"/>
                      <a:pt x="257" y="389"/>
                    </a:cubicBezTo>
                    <a:cubicBezTo>
                      <a:pt x="357" y="389"/>
                      <a:pt x="453" y="312"/>
                      <a:pt x="453" y="195"/>
                    </a:cubicBezTo>
                    <a:cubicBezTo>
                      <a:pt x="453" y="89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8" name="Google Shape;5318;p16"/>
              <p:cNvSpPr/>
              <p:nvPr/>
            </p:nvSpPr>
            <p:spPr>
              <a:xfrm>
                <a:off x="872575" y="12775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0" y="210"/>
                      <a:pt x="122" y="333"/>
                    </a:cubicBezTo>
                    <a:cubicBezTo>
                      <a:pt x="161" y="372"/>
                      <a:pt x="210" y="389"/>
                      <a:pt x="257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9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9" name="Google Shape;5319;p16"/>
              <p:cNvSpPr/>
              <p:nvPr/>
            </p:nvSpPr>
            <p:spPr>
              <a:xfrm>
                <a:off x="913950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2"/>
                      <a:pt x="87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0" name="Google Shape;5320;p16"/>
              <p:cNvSpPr/>
              <p:nvPr/>
            </p:nvSpPr>
            <p:spPr>
              <a:xfrm>
                <a:off x="953700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9"/>
                      <a:pt x="1" y="195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1" name="Google Shape;5321;p16"/>
              <p:cNvSpPr/>
              <p:nvPr/>
            </p:nvSpPr>
            <p:spPr>
              <a:xfrm>
                <a:off x="993450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9"/>
                      <a:pt x="1" y="195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3" y="389"/>
                      <a:pt x="389" y="302"/>
                      <a:pt x="389" y="195"/>
                    </a:cubicBezTo>
                    <a:cubicBezTo>
                      <a:pt x="389" y="89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2" name="Google Shape;5322;p16"/>
              <p:cNvSpPr/>
              <p:nvPr/>
            </p:nvSpPr>
            <p:spPr>
              <a:xfrm>
                <a:off x="1033225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3" name="Google Shape;5323;p16"/>
              <p:cNvSpPr/>
              <p:nvPr/>
            </p:nvSpPr>
            <p:spPr>
              <a:xfrm>
                <a:off x="1072975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4" name="Google Shape;5324;p16"/>
              <p:cNvSpPr/>
              <p:nvPr/>
            </p:nvSpPr>
            <p:spPr>
              <a:xfrm>
                <a:off x="1112725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5" name="Google Shape;5325;p16"/>
              <p:cNvSpPr/>
              <p:nvPr/>
            </p:nvSpPr>
            <p:spPr>
              <a:xfrm>
                <a:off x="1152500" y="12775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8" y="302"/>
                      <a:pt x="388" y="195"/>
                    </a:cubicBezTo>
                    <a:cubicBezTo>
                      <a:pt x="388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6" name="Google Shape;5326;p16"/>
              <p:cNvSpPr/>
              <p:nvPr/>
            </p:nvSpPr>
            <p:spPr>
              <a:xfrm>
                <a:off x="1192275" y="12775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9"/>
                      <a:pt x="0" y="195"/>
                    </a:cubicBezTo>
                    <a:cubicBezTo>
                      <a:pt x="0" y="302"/>
                      <a:pt x="86" y="389"/>
                      <a:pt x="193" y="389"/>
                    </a:cubicBezTo>
                    <a:cubicBezTo>
                      <a:pt x="300" y="389"/>
                      <a:pt x="387" y="302"/>
                      <a:pt x="387" y="195"/>
                    </a:cubicBezTo>
                    <a:cubicBezTo>
                      <a:pt x="387" y="89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7" name="Google Shape;5327;p16"/>
              <p:cNvSpPr/>
              <p:nvPr/>
            </p:nvSpPr>
            <p:spPr>
              <a:xfrm>
                <a:off x="1232025" y="12775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7" y="302"/>
                      <a:pt x="387" y="195"/>
                    </a:cubicBezTo>
                    <a:cubicBezTo>
                      <a:pt x="387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8" name="Google Shape;5328;p16"/>
              <p:cNvSpPr/>
              <p:nvPr/>
            </p:nvSpPr>
            <p:spPr>
              <a:xfrm>
                <a:off x="276225" y="12434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10"/>
                      <a:pt x="124" y="332"/>
                    </a:cubicBezTo>
                    <a:cubicBezTo>
                      <a:pt x="163" y="371"/>
                      <a:pt x="211" y="389"/>
                      <a:pt x="258" y="389"/>
                    </a:cubicBezTo>
                    <a:cubicBezTo>
                      <a:pt x="358" y="389"/>
                      <a:pt x="454" y="312"/>
                      <a:pt x="454" y="194"/>
                    </a:cubicBezTo>
                    <a:cubicBezTo>
                      <a:pt x="454" y="88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9" name="Google Shape;5329;p16"/>
              <p:cNvSpPr/>
              <p:nvPr/>
            </p:nvSpPr>
            <p:spPr>
              <a:xfrm>
                <a:off x="317625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0" name="Google Shape;5330;p16"/>
              <p:cNvSpPr/>
              <p:nvPr/>
            </p:nvSpPr>
            <p:spPr>
              <a:xfrm>
                <a:off x="355750" y="12434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10"/>
                      <a:pt x="123" y="332"/>
                    </a:cubicBezTo>
                    <a:cubicBezTo>
                      <a:pt x="162" y="371"/>
                      <a:pt x="210" y="389"/>
                      <a:pt x="258" y="389"/>
                    </a:cubicBezTo>
                    <a:cubicBezTo>
                      <a:pt x="357" y="389"/>
                      <a:pt x="453" y="312"/>
                      <a:pt x="453" y="194"/>
                    </a:cubicBezTo>
                    <a:cubicBezTo>
                      <a:pt x="453" y="88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1" name="Google Shape;5331;p16"/>
              <p:cNvSpPr/>
              <p:nvPr/>
            </p:nvSpPr>
            <p:spPr>
              <a:xfrm>
                <a:off x="397125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8" y="0"/>
                      <a:pt x="1" y="88"/>
                      <a:pt x="1" y="194"/>
                    </a:cubicBezTo>
                    <a:cubicBezTo>
                      <a:pt x="1" y="302"/>
                      <a:pt x="88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2" name="Google Shape;5332;p16"/>
              <p:cNvSpPr/>
              <p:nvPr/>
            </p:nvSpPr>
            <p:spPr>
              <a:xfrm>
                <a:off x="435250" y="12434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0"/>
                    </a:moveTo>
                    <a:cubicBezTo>
                      <a:pt x="87" y="0"/>
                      <a:pt x="0" y="210"/>
                      <a:pt x="123" y="332"/>
                    </a:cubicBezTo>
                    <a:cubicBezTo>
                      <a:pt x="162" y="372"/>
                      <a:pt x="211" y="390"/>
                      <a:pt x="258" y="390"/>
                    </a:cubicBezTo>
                    <a:cubicBezTo>
                      <a:pt x="358" y="390"/>
                      <a:pt x="454" y="312"/>
                      <a:pt x="454" y="194"/>
                    </a:cubicBezTo>
                    <a:cubicBezTo>
                      <a:pt x="454" y="88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3" name="Google Shape;5333;p16"/>
              <p:cNvSpPr/>
              <p:nvPr/>
            </p:nvSpPr>
            <p:spPr>
              <a:xfrm>
                <a:off x="475000" y="12434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0"/>
                    </a:moveTo>
                    <a:cubicBezTo>
                      <a:pt x="87" y="0"/>
                      <a:pt x="1" y="210"/>
                      <a:pt x="122" y="332"/>
                    </a:cubicBezTo>
                    <a:cubicBezTo>
                      <a:pt x="161" y="372"/>
                      <a:pt x="210" y="390"/>
                      <a:pt x="258" y="390"/>
                    </a:cubicBezTo>
                    <a:cubicBezTo>
                      <a:pt x="358" y="390"/>
                      <a:pt x="454" y="312"/>
                      <a:pt x="454" y="194"/>
                    </a:cubicBezTo>
                    <a:cubicBezTo>
                      <a:pt x="454" y="88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4" name="Google Shape;5334;p16"/>
              <p:cNvSpPr/>
              <p:nvPr/>
            </p:nvSpPr>
            <p:spPr>
              <a:xfrm>
                <a:off x="516425" y="12434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5" name="Google Shape;5335;p16"/>
              <p:cNvSpPr/>
              <p:nvPr/>
            </p:nvSpPr>
            <p:spPr>
              <a:xfrm>
                <a:off x="554500" y="12434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2" y="0"/>
                    </a:moveTo>
                    <a:cubicBezTo>
                      <a:pt x="87" y="0"/>
                      <a:pt x="1" y="210"/>
                      <a:pt x="124" y="332"/>
                    </a:cubicBezTo>
                    <a:cubicBezTo>
                      <a:pt x="163" y="372"/>
                      <a:pt x="212" y="390"/>
                      <a:pt x="259" y="390"/>
                    </a:cubicBezTo>
                    <a:cubicBezTo>
                      <a:pt x="359" y="390"/>
                      <a:pt x="454" y="312"/>
                      <a:pt x="454" y="194"/>
                    </a:cubicBezTo>
                    <a:cubicBezTo>
                      <a:pt x="454" y="88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6" name="Google Shape;5336;p16"/>
              <p:cNvSpPr/>
              <p:nvPr/>
            </p:nvSpPr>
            <p:spPr>
              <a:xfrm>
                <a:off x="595925" y="12434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7" name="Google Shape;5337;p16"/>
              <p:cNvSpPr/>
              <p:nvPr/>
            </p:nvSpPr>
            <p:spPr>
              <a:xfrm>
                <a:off x="634025" y="12434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0"/>
                    </a:moveTo>
                    <a:cubicBezTo>
                      <a:pt x="88" y="0"/>
                      <a:pt x="0" y="210"/>
                      <a:pt x="123" y="332"/>
                    </a:cubicBezTo>
                    <a:cubicBezTo>
                      <a:pt x="162" y="372"/>
                      <a:pt x="211" y="390"/>
                      <a:pt x="259" y="390"/>
                    </a:cubicBezTo>
                    <a:cubicBezTo>
                      <a:pt x="359" y="390"/>
                      <a:pt x="455" y="312"/>
                      <a:pt x="455" y="194"/>
                    </a:cubicBezTo>
                    <a:cubicBezTo>
                      <a:pt x="455" y="88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8" name="Google Shape;5338;p16"/>
              <p:cNvSpPr/>
              <p:nvPr/>
            </p:nvSpPr>
            <p:spPr>
              <a:xfrm>
                <a:off x="673775" y="12434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0"/>
                    </a:moveTo>
                    <a:cubicBezTo>
                      <a:pt x="88" y="0"/>
                      <a:pt x="0" y="210"/>
                      <a:pt x="123" y="332"/>
                    </a:cubicBezTo>
                    <a:cubicBezTo>
                      <a:pt x="163" y="372"/>
                      <a:pt x="211" y="390"/>
                      <a:pt x="259" y="390"/>
                    </a:cubicBezTo>
                    <a:cubicBezTo>
                      <a:pt x="359" y="390"/>
                      <a:pt x="455" y="312"/>
                      <a:pt x="455" y="194"/>
                    </a:cubicBezTo>
                    <a:cubicBezTo>
                      <a:pt x="455" y="88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9" name="Google Shape;5339;p16"/>
              <p:cNvSpPr/>
              <p:nvPr/>
            </p:nvSpPr>
            <p:spPr>
              <a:xfrm>
                <a:off x="715200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6" y="0"/>
                      <a:pt x="0" y="88"/>
                      <a:pt x="0" y="194"/>
                    </a:cubicBezTo>
                    <a:cubicBezTo>
                      <a:pt x="0" y="302"/>
                      <a:pt x="86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0" name="Google Shape;5340;p16"/>
              <p:cNvSpPr/>
              <p:nvPr/>
            </p:nvSpPr>
            <p:spPr>
              <a:xfrm>
                <a:off x="753300" y="12434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0" y="0"/>
                    </a:moveTo>
                    <a:cubicBezTo>
                      <a:pt x="87" y="0"/>
                      <a:pt x="1" y="210"/>
                      <a:pt x="122" y="332"/>
                    </a:cubicBezTo>
                    <a:cubicBezTo>
                      <a:pt x="162" y="372"/>
                      <a:pt x="210" y="390"/>
                      <a:pt x="258" y="390"/>
                    </a:cubicBezTo>
                    <a:cubicBezTo>
                      <a:pt x="358" y="390"/>
                      <a:pt x="454" y="312"/>
                      <a:pt x="454" y="194"/>
                    </a:cubicBezTo>
                    <a:cubicBezTo>
                      <a:pt x="454" y="88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1" name="Google Shape;5341;p16"/>
              <p:cNvSpPr/>
              <p:nvPr/>
            </p:nvSpPr>
            <p:spPr>
              <a:xfrm>
                <a:off x="794700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2" name="Google Shape;5342;p16"/>
              <p:cNvSpPr/>
              <p:nvPr/>
            </p:nvSpPr>
            <p:spPr>
              <a:xfrm>
                <a:off x="832825" y="12434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0"/>
                    </a:moveTo>
                    <a:cubicBezTo>
                      <a:pt x="87" y="0"/>
                      <a:pt x="0" y="210"/>
                      <a:pt x="122" y="332"/>
                    </a:cubicBezTo>
                    <a:cubicBezTo>
                      <a:pt x="161" y="372"/>
                      <a:pt x="210" y="390"/>
                      <a:pt x="257" y="390"/>
                    </a:cubicBezTo>
                    <a:cubicBezTo>
                      <a:pt x="357" y="390"/>
                      <a:pt x="453" y="312"/>
                      <a:pt x="453" y="194"/>
                    </a:cubicBezTo>
                    <a:cubicBezTo>
                      <a:pt x="453" y="88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3" name="Google Shape;5343;p16"/>
              <p:cNvSpPr/>
              <p:nvPr/>
            </p:nvSpPr>
            <p:spPr>
              <a:xfrm>
                <a:off x="872575" y="12434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0"/>
                    </a:moveTo>
                    <a:cubicBezTo>
                      <a:pt x="87" y="0"/>
                      <a:pt x="0" y="210"/>
                      <a:pt x="122" y="332"/>
                    </a:cubicBezTo>
                    <a:cubicBezTo>
                      <a:pt x="161" y="372"/>
                      <a:pt x="210" y="390"/>
                      <a:pt x="257" y="390"/>
                    </a:cubicBezTo>
                    <a:cubicBezTo>
                      <a:pt x="358" y="390"/>
                      <a:pt x="454" y="312"/>
                      <a:pt x="454" y="194"/>
                    </a:cubicBezTo>
                    <a:cubicBezTo>
                      <a:pt x="454" y="88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4" name="Google Shape;5344;p16"/>
              <p:cNvSpPr/>
              <p:nvPr/>
            </p:nvSpPr>
            <p:spPr>
              <a:xfrm>
                <a:off x="913950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5" name="Google Shape;5345;p16"/>
              <p:cNvSpPr/>
              <p:nvPr/>
            </p:nvSpPr>
            <p:spPr>
              <a:xfrm>
                <a:off x="953700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8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6" name="Google Shape;5346;p16"/>
              <p:cNvSpPr/>
              <p:nvPr/>
            </p:nvSpPr>
            <p:spPr>
              <a:xfrm>
                <a:off x="993450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8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3" y="388"/>
                      <a:pt x="389" y="302"/>
                      <a:pt x="389" y="194"/>
                    </a:cubicBezTo>
                    <a:cubicBezTo>
                      <a:pt x="389" y="88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7" name="Google Shape;5347;p16"/>
              <p:cNvSpPr/>
              <p:nvPr/>
            </p:nvSpPr>
            <p:spPr>
              <a:xfrm>
                <a:off x="1033225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8" name="Google Shape;5348;p16"/>
              <p:cNvSpPr/>
              <p:nvPr/>
            </p:nvSpPr>
            <p:spPr>
              <a:xfrm>
                <a:off x="1072975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9" name="Google Shape;5349;p16"/>
              <p:cNvSpPr/>
              <p:nvPr/>
            </p:nvSpPr>
            <p:spPr>
              <a:xfrm>
                <a:off x="1112725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0" name="Google Shape;5350;p16"/>
              <p:cNvSpPr/>
              <p:nvPr/>
            </p:nvSpPr>
            <p:spPr>
              <a:xfrm>
                <a:off x="1152500" y="12434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8" y="302"/>
                      <a:pt x="388" y="194"/>
                    </a:cubicBezTo>
                    <a:cubicBezTo>
                      <a:pt x="388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1" name="Google Shape;5351;p16"/>
              <p:cNvSpPr/>
              <p:nvPr/>
            </p:nvSpPr>
            <p:spPr>
              <a:xfrm>
                <a:off x="1192275" y="12434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6" y="0"/>
                      <a:pt x="0" y="88"/>
                      <a:pt x="0" y="194"/>
                    </a:cubicBezTo>
                    <a:cubicBezTo>
                      <a:pt x="0" y="302"/>
                      <a:pt x="86" y="388"/>
                      <a:pt x="193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8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2" name="Google Shape;5352;p16"/>
              <p:cNvSpPr/>
              <p:nvPr/>
            </p:nvSpPr>
            <p:spPr>
              <a:xfrm>
                <a:off x="1232025" y="12434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3" name="Google Shape;5353;p16"/>
              <p:cNvSpPr/>
              <p:nvPr/>
            </p:nvSpPr>
            <p:spPr>
              <a:xfrm>
                <a:off x="276225" y="12093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4" y="332"/>
                    </a:cubicBezTo>
                    <a:cubicBezTo>
                      <a:pt x="163" y="371"/>
                      <a:pt x="211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8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4" name="Google Shape;5354;p16"/>
              <p:cNvSpPr/>
              <p:nvPr/>
            </p:nvSpPr>
            <p:spPr>
              <a:xfrm>
                <a:off x="317625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2" y="387"/>
                      <a:pt x="388" y="301"/>
                      <a:pt x="388" y="193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5" name="Google Shape;5355;p16"/>
              <p:cNvSpPr/>
              <p:nvPr/>
            </p:nvSpPr>
            <p:spPr>
              <a:xfrm>
                <a:off x="355750" y="12093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3" y="332"/>
                    </a:cubicBezTo>
                    <a:cubicBezTo>
                      <a:pt x="162" y="371"/>
                      <a:pt x="210" y="389"/>
                      <a:pt x="258" y="389"/>
                    </a:cubicBezTo>
                    <a:cubicBezTo>
                      <a:pt x="357" y="389"/>
                      <a:pt x="453" y="311"/>
                      <a:pt x="453" y="194"/>
                    </a:cubicBezTo>
                    <a:cubicBezTo>
                      <a:pt x="453" y="88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6" name="Google Shape;5356;p16"/>
              <p:cNvSpPr/>
              <p:nvPr/>
            </p:nvSpPr>
            <p:spPr>
              <a:xfrm>
                <a:off x="397125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5" y="1"/>
                    </a:moveTo>
                    <a:cubicBezTo>
                      <a:pt x="88" y="1"/>
                      <a:pt x="1" y="87"/>
                      <a:pt x="1" y="193"/>
                    </a:cubicBezTo>
                    <a:cubicBezTo>
                      <a:pt x="1" y="301"/>
                      <a:pt x="88" y="387"/>
                      <a:pt x="195" y="387"/>
                    </a:cubicBezTo>
                    <a:cubicBezTo>
                      <a:pt x="302" y="387"/>
                      <a:pt x="389" y="301"/>
                      <a:pt x="389" y="193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7" name="Google Shape;5357;p16"/>
              <p:cNvSpPr/>
              <p:nvPr/>
            </p:nvSpPr>
            <p:spPr>
              <a:xfrm>
                <a:off x="435250" y="12093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0"/>
                    </a:moveTo>
                    <a:cubicBezTo>
                      <a:pt x="87" y="0"/>
                      <a:pt x="0" y="209"/>
                      <a:pt x="123" y="332"/>
                    </a:cubicBezTo>
                    <a:cubicBezTo>
                      <a:pt x="162" y="372"/>
                      <a:pt x="211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8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8" name="Google Shape;5358;p16"/>
              <p:cNvSpPr/>
              <p:nvPr/>
            </p:nvSpPr>
            <p:spPr>
              <a:xfrm>
                <a:off x="475000" y="12093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0"/>
                    </a:moveTo>
                    <a:cubicBezTo>
                      <a:pt x="87" y="0"/>
                      <a:pt x="1" y="209"/>
                      <a:pt x="122" y="332"/>
                    </a:cubicBezTo>
                    <a:cubicBezTo>
                      <a:pt x="161" y="372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8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9" name="Google Shape;5359;p16"/>
              <p:cNvSpPr/>
              <p:nvPr/>
            </p:nvSpPr>
            <p:spPr>
              <a:xfrm>
                <a:off x="516425" y="1209400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3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3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0" name="Google Shape;5360;p16"/>
              <p:cNvSpPr/>
              <p:nvPr/>
            </p:nvSpPr>
            <p:spPr>
              <a:xfrm>
                <a:off x="554500" y="12093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2" y="0"/>
                    </a:moveTo>
                    <a:cubicBezTo>
                      <a:pt x="87" y="0"/>
                      <a:pt x="1" y="209"/>
                      <a:pt x="124" y="332"/>
                    </a:cubicBezTo>
                    <a:cubicBezTo>
                      <a:pt x="163" y="372"/>
                      <a:pt x="211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8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1" name="Google Shape;5361;p16"/>
              <p:cNvSpPr/>
              <p:nvPr/>
            </p:nvSpPr>
            <p:spPr>
              <a:xfrm>
                <a:off x="595925" y="1209400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3" y="1"/>
                    </a:moveTo>
                    <a:cubicBezTo>
                      <a:pt x="87" y="1"/>
                      <a:pt x="1" y="87"/>
                      <a:pt x="1" y="193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3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2" name="Google Shape;5362;p16"/>
              <p:cNvSpPr/>
              <p:nvPr/>
            </p:nvSpPr>
            <p:spPr>
              <a:xfrm>
                <a:off x="634025" y="12093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2"/>
                    </a:cubicBezTo>
                    <a:cubicBezTo>
                      <a:pt x="162" y="372"/>
                      <a:pt x="211" y="389"/>
                      <a:pt x="258" y="389"/>
                    </a:cubicBezTo>
                    <a:cubicBezTo>
                      <a:pt x="358" y="389"/>
                      <a:pt x="454" y="311"/>
                      <a:pt x="455" y="194"/>
                    </a:cubicBezTo>
                    <a:cubicBezTo>
                      <a:pt x="455" y="88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3" name="Google Shape;5363;p16"/>
              <p:cNvSpPr/>
              <p:nvPr/>
            </p:nvSpPr>
            <p:spPr>
              <a:xfrm>
                <a:off x="673775" y="12093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2"/>
                    </a:cubicBezTo>
                    <a:cubicBezTo>
                      <a:pt x="163" y="372"/>
                      <a:pt x="211" y="389"/>
                      <a:pt x="259" y="389"/>
                    </a:cubicBezTo>
                    <a:cubicBezTo>
                      <a:pt x="359" y="389"/>
                      <a:pt x="455" y="311"/>
                      <a:pt x="455" y="194"/>
                    </a:cubicBezTo>
                    <a:cubicBezTo>
                      <a:pt x="455" y="88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4" name="Google Shape;5364;p16"/>
              <p:cNvSpPr/>
              <p:nvPr/>
            </p:nvSpPr>
            <p:spPr>
              <a:xfrm>
                <a:off x="715200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6" y="1"/>
                      <a:pt x="0" y="87"/>
                      <a:pt x="0" y="193"/>
                    </a:cubicBezTo>
                    <a:cubicBezTo>
                      <a:pt x="0" y="301"/>
                      <a:pt x="86" y="387"/>
                      <a:pt x="194" y="387"/>
                    </a:cubicBezTo>
                    <a:cubicBezTo>
                      <a:pt x="300" y="387"/>
                      <a:pt x="388" y="301"/>
                      <a:pt x="388" y="193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5" name="Google Shape;5365;p16"/>
              <p:cNvSpPr/>
              <p:nvPr/>
            </p:nvSpPr>
            <p:spPr>
              <a:xfrm>
                <a:off x="753300" y="12093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2"/>
                    </a:cubicBezTo>
                    <a:cubicBezTo>
                      <a:pt x="162" y="372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8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6" name="Google Shape;5366;p16"/>
              <p:cNvSpPr/>
              <p:nvPr/>
            </p:nvSpPr>
            <p:spPr>
              <a:xfrm>
                <a:off x="794700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8" y="301"/>
                      <a:pt x="388" y="193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7" name="Google Shape;5367;p16"/>
              <p:cNvSpPr/>
              <p:nvPr/>
            </p:nvSpPr>
            <p:spPr>
              <a:xfrm>
                <a:off x="832825" y="12093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0"/>
                    </a:moveTo>
                    <a:cubicBezTo>
                      <a:pt x="87" y="0"/>
                      <a:pt x="0" y="209"/>
                      <a:pt x="122" y="332"/>
                    </a:cubicBezTo>
                    <a:cubicBezTo>
                      <a:pt x="161" y="372"/>
                      <a:pt x="210" y="389"/>
                      <a:pt x="257" y="389"/>
                    </a:cubicBezTo>
                    <a:cubicBezTo>
                      <a:pt x="357" y="389"/>
                      <a:pt x="453" y="311"/>
                      <a:pt x="453" y="194"/>
                    </a:cubicBezTo>
                    <a:cubicBezTo>
                      <a:pt x="453" y="88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8" name="Google Shape;5368;p16"/>
              <p:cNvSpPr/>
              <p:nvPr/>
            </p:nvSpPr>
            <p:spPr>
              <a:xfrm>
                <a:off x="872575" y="12093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0"/>
                    </a:moveTo>
                    <a:cubicBezTo>
                      <a:pt x="87" y="0"/>
                      <a:pt x="0" y="209"/>
                      <a:pt x="122" y="332"/>
                    </a:cubicBezTo>
                    <a:cubicBezTo>
                      <a:pt x="161" y="372"/>
                      <a:pt x="210" y="389"/>
                      <a:pt x="257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8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9" name="Google Shape;5369;p16"/>
              <p:cNvSpPr/>
              <p:nvPr/>
            </p:nvSpPr>
            <p:spPr>
              <a:xfrm>
                <a:off x="913950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5" y="1"/>
                    </a:moveTo>
                    <a:cubicBezTo>
                      <a:pt x="87" y="1"/>
                      <a:pt x="1" y="87"/>
                      <a:pt x="1" y="193"/>
                    </a:cubicBezTo>
                    <a:cubicBezTo>
                      <a:pt x="1" y="301"/>
                      <a:pt x="87" y="387"/>
                      <a:pt x="195" y="387"/>
                    </a:cubicBezTo>
                    <a:cubicBezTo>
                      <a:pt x="302" y="387"/>
                      <a:pt x="389" y="301"/>
                      <a:pt x="389" y="193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0" name="Google Shape;5370;p16"/>
              <p:cNvSpPr/>
              <p:nvPr/>
            </p:nvSpPr>
            <p:spPr>
              <a:xfrm>
                <a:off x="953700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5" y="1"/>
                    </a:moveTo>
                    <a:cubicBezTo>
                      <a:pt x="89" y="1"/>
                      <a:pt x="1" y="87"/>
                      <a:pt x="1" y="193"/>
                    </a:cubicBezTo>
                    <a:cubicBezTo>
                      <a:pt x="1" y="301"/>
                      <a:pt x="89" y="387"/>
                      <a:pt x="195" y="387"/>
                    </a:cubicBezTo>
                    <a:cubicBezTo>
                      <a:pt x="302" y="387"/>
                      <a:pt x="389" y="301"/>
                      <a:pt x="389" y="193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1" name="Google Shape;5371;p16"/>
              <p:cNvSpPr/>
              <p:nvPr/>
            </p:nvSpPr>
            <p:spPr>
              <a:xfrm>
                <a:off x="993450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5" y="1"/>
                    </a:moveTo>
                    <a:cubicBezTo>
                      <a:pt x="89" y="1"/>
                      <a:pt x="1" y="87"/>
                      <a:pt x="1" y="193"/>
                    </a:cubicBezTo>
                    <a:cubicBezTo>
                      <a:pt x="1" y="301"/>
                      <a:pt x="89" y="387"/>
                      <a:pt x="195" y="387"/>
                    </a:cubicBezTo>
                    <a:cubicBezTo>
                      <a:pt x="303" y="387"/>
                      <a:pt x="389" y="301"/>
                      <a:pt x="389" y="193"/>
                    </a:cubicBezTo>
                    <a:cubicBezTo>
                      <a:pt x="389" y="87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2" name="Google Shape;5372;p16"/>
              <p:cNvSpPr/>
              <p:nvPr/>
            </p:nvSpPr>
            <p:spPr>
              <a:xfrm>
                <a:off x="1033225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8" y="1"/>
                      <a:pt x="0" y="87"/>
                      <a:pt x="0" y="193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3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3" name="Google Shape;5373;p16"/>
              <p:cNvSpPr/>
              <p:nvPr/>
            </p:nvSpPr>
            <p:spPr>
              <a:xfrm>
                <a:off x="1072975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8" y="1"/>
                      <a:pt x="0" y="87"/>
                      <a:pt x="0" y="193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3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4" name="Google Shape;5374;p16"/>
              <p:cNvSpPr/>
              <p:nvPr/>
            </p:nvSpPr>
            <p:spPr>
              <a:xfrm>
                <a:off x="1112725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8" y="1"/>
                      <a:pt x="0" y="87"/>
                      <a:pt x="0" y="193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3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5" name="Google Shape;5375;p16"/>
              <p:cNvSpPr/>
              <p:nvPr/>
            </p:nvSpPr>
            <p:spPr>
              <a:xfrm>
                <a:off x="1152500" y="1209400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3" y="1"/>
                    </a:moveTo>
                    <a:cubicBezTo>
                      <a:pt x="87" y="1"/>
                      <a:pt x="1" y="87"/>
                      <a:pt x="1" y="193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8" y="301"/>
                      <a:pt x="388" y="193"/>
                    </a:cubicBezTo>
                    <a:cubicBezTo>
                      <a:pt x="388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6" name="Google Shape;5376;p16"/>
              <p:cNvSpPr/>
              <p:nvPr/>
            </p:nvSpPr>
            <p:spPr>
              <a:xfrm>
                <a:off x="1192275" y="1209400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3" y="1"/>
                    </a:moveTo>
                    <a:cubicBezTo>
                      <a:pt x="86" y="1"/>
                      <a:pt x="0" y="87"/>
                      <a:pt x="0" y="193"/>
                    </a:cubicBezTo>
                    <a:cubicBezTo>
                      <a:pt x="0" y="301"/>
                      <a:pt x="86" y="387"/>
                      <a:pt x="193" y="387"/>
                    </a:cubicBezTo>
                    <a:cubicBezTo>
                      <a:pt x="300" y="387"/>
                      <a:pt x="387" y="301"/>
                      <a:pt x="387" y="193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7" name="Google Shape;5377;p16"/>
              <p:cNvSpPr/>
              <p:nvPr/>
            </p:nvSpPr>
            <p:spPr>
              <a:xfrm>
                <a:off x="1232025" y="1209400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4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7" y="301"/>
                      <a:pt x="387" y="193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8" name="Google Shape;5378;p16"/>
              <p:cNvSpPr/>
              <p:nvPr/>
            </p:nvSpPr>
            <p:spPr>
              <a:xfrm>
                <a:off x="276225" y="1175300"/>
                <a:ext cx="11375" cy="9700"/>
              </a:xfrm>
              <a:custGeom>
                <a:rect b="b" l="l" r="r" t="t"/>
                <a:pathLst>
                  <a:path extrusionOk="0" h="388" w="455">
                    <a:moveTo>
                      <a:pt x="263" y="0"/>
                    </a:moveTo>
                    <a:cubicBezTo>
                      <a:pt x="262" y="0"/>
                      <a:pt x="261" y="0"/>
                      <a:pt x="260" y="0"/>
                    </a:cubicBezTo>
                    <a:cubicBezTo>
                      <a:pt x="87" y="0"/>
                      <a:pt x="1" y="208"/>
                      <a:pt x="124" y="331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0"/>
                      <a:pt x="454" y="194"/>
                    </a:cubicBezTo>
                    <a:cubicBezTo>
                      <a:pt x="454" y="88"/>
                      <a:pt x="369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9" name="Google Shape;5379;p16"/>
              <p:cNvSpPr/>
              <p:nvPr/>
            </p:nvSpPr>
            <p:spPr>
              <a:xfrm>
                <a:off x="317625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2" y="387"/>
                      <a:pt x="388" y="301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0" name="Google Shape;5380;p16"/>
              <p:cNvSpPr/>
              <p:nvPr/>
            </p:nvSpPr>
            <p:spPr>
              <a:xfrm>
                <a:off x="355750" y="1175300"/>
                <a:ext cx="11350" cy="9700"/>
              </a:xfrm>
              <a:custGeom>
                <a:rect b="b" l="l" r="r" t="t"/>
                <a:pathLst>
                  <a:path extrusionOk="0" h="388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87" y="0"/>
                      <a:pt x="0" y="208"/>
                      <a:pt x="123" y="331"/>
                    </a:cubicBezTo>
                    <a:cubicBezTo>
                      <a:pt x="162" y="370"/>
                      <a:pt x="210" y="388"/>
                      <a:pt x="258" y="388"/>
                    </a:cubicBezTo>
                    <a:cubicBezTo>
                      <a:pt x="357" y="388"/>
                      <a:pt x="453" y="310"/>
                      <a:pt x="453" y="194"/>
                    </a:cubicBezTo>
                    <a:cubicBezTo>
                      <a:pt x="453" y="88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1" name="Google Shape;5381;p16"/>
              <p:cNvSpPr/>
              <p:nvPr/>
            </p:nvSpPr>
            <p:spPr>
              <a:xfrm>
                <a:off x="397125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8" y="0"/>
                      <a:pt x="1" y="87"/>
                      <a:pt x="1" y="194"/>
                    </a:cubicBezTo>
                    <a:cubicBezTo>
                      <a:pt x="1" y="301"/>
                      <a:pt x="88" y="387"/>
                      <a:pt x="195" y="387"/>
                    </a:cubicBezTo>
                    <a:cubicBezTo>
                      <a:pt x="302" y="387"/>
                      <a:pt x="389" y="301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2" name="Google Shape;5382;p16"/>
              <p:cNvSpPr/>
              <p:nvPr/>
            </p:nvSpPr>
            <p:spPr>
              <a:xfrm>
                <a:off x="435250" y="11753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8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3" name="Google Shape;5383;p16"/>
              <p:cNvSpPr/>
              <p:nvPr/>
            </p:nvSpPr>
            <p:spPr>
              <a:xfrm>
                <a:off x="475025" y="1175300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258" y="0"/>
                      <a:pt x="258" y="0"/>
                      <a:pt x="257" y="0"/>
                    </a:cubicBezTo>
                    <a:cubicBezTo>
                      <a:pt x="85" y="0"/>
                      <a:pt x="0" y="209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7" y="389"/>
                      <a:pt x="453" y="311"/>
                      <a:pt x="453" y="194"/>
                    </a:cubicBezTo>
                    <a:cubicBezTo>
                      <a:pt x="453" y="88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4" name="Google Shape;5384;p16"/>
              <p:cNvSpPr/>
              <p:nvPr/>
            </p:nvSpPr>
            <p:spPr>
              <a:xfrm>
                <a:off x="516425" y="117530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5" name="Google Shape;5385;p16"/>
              <p:cNvSpPr/>
              <p:nvPr/>
            </p:nvSpPr>
            <p:spPr>
              <a:xfrm>
                <a:off x="554525" y="11753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3" y="0"/>
                    </a:moveTo>
                    <a:cubicBezTo>
                      <a:pt x="262" y="0"/>
                      <a:pt x="261" y="0"/>
                      <a:pt x="261" y="0"/>
                    </a:cubicBezTo>
                    <a:cubicBezTo>
                      <a:pt x="260" y="0"/>
                      <a:pt x="259" y="0"/>
                      <a:pt x="259" y="0"/>
                    </a:cubicBezTo>
                    <a:cubicBezTo>
                      <a:pt x="86" y="0"/>
                      <a:pt x="0" y="209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1"/>
                      <a:pt x="453" y="194"/>
                    </a:cubicBezTo>
                    <a:cubicBezTo>
                      <a:pt x="453" y="88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6" name="Google Shape;5386;p16"/>
              <p:cNvSpPr/>
              <p:nvPr/>
            </p:nvSpPr>
            <p:spPr>
              <a:xfrm>
                <a:off x="595925" y="117530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7" name="Google Shape;5387;p16"/>
              <p:cNvSpPr/>
              <p:nvPr/>
            </p:nvSpPr>
            <p:spPr>
              <a:xfrm>
                <a:off x="634025" y="11753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4" y="0"/>
                    </a:moveTo>
                    <a:cubicBezTo>
                      <a:pt x="263" y="0"/>
                      <a:pt x="262" y="0"/>
                      <a:pt x="261" y="0"/>
                    </a:cubicBezTo>
                    <a:cubicBezTo>
                      <a:pt x="260" y="0"/>
                      <a:pt x="260" y="0"/>
                      <a:pt x="259" y="0"/>
                    </a:cubicBezTo>
                    <a:cubicBezTo>
                      <a:pt x="87" y="0"/>
                      <a:pt x="1" y="209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5" y="194"/>
                    </a:cubicBezTo>
                    <a:cubicBezTo>
                      <a:pt x="455" y="88"/>
                      <a:pt x="368" y="0"/>
                      <a:pt x="26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8" name="Google Shape;5388;p16"/>
              <p:cNvSpPr/>
              <p:nvPr/>
            </p:nvSpPr>
            <p:spPr>
              <a:xfrm>
                <a:off x="673775" y="11753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9" name="Google Shape;5389;p16"/>
              <p:cNvSpPr/>
              <p:nvPr/>
            </p:nvSpPr>
            <p:spPr>
              <a:xfrm>
                <a:off x="715200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1"/>
                      <a:pt x="86" y="387"/>
                      <a:pt x="194" y="387"/>
                    </a:cubicBezTo>
                    <a:cubicBezTo>
                      <a:pt x="300" y="387"/>
                      <a:pt x="388" y="301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0" name="Google Shape;5390;p16"/>
              <p:cNvSpPr/>
              <p:nvPr/>
            </p:nvSpPr>
            <p:spPr>
              <a:xfrm>
                <a:off x="753300" y="11753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0"/>
                    </a:moveTo>
                    <a:cubicBezTo>
                      <a:pt x="262" y="0"/>
                      <a:pt x="261" y="0"/>
                      <a:pt x="260" y="0"/>
                    </a:cubicBez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4"/>
                    </a:cubicBezTo>
                    <a:cubicBezTo>
                      <a:pt x="454" y="88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1" name="Google Shape;5391;p16"/>
              <p:cNvSpPr/>
              <p:nvPr/>
            </p:nvSpPr>
            <p:spPr>
              <a:xfrm>
                <a:off x="794700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8" y="301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2" name="Google Shape;5392;p16"/>
              <p:cNvSpPr/>
              <p:nvPr/>
            </p:nvSpPr>
            <p:spPr>
              <a:xfrm>
                <a:off x="832825" y="11753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87" y="0"/>
                      <a:pt x="0" y="208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4"/>
                    </a:cubicBezTo>
                    <a:cubicBezTo>
                      <a:pt x="453" y="88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3" name="Google Shape;5393;p16"/>
              <p:cNvSpPr/>
              <p:nvPr/>
            </p:nvSpPr>
            <p:spPr>
              <a:xfrm>
                <a:off x="872575" y="11753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1" y="0"/>
                      <a:pt x="260" y="0"/>
                    </a:cubicBezTo>
                    <a:cubicBezTo>
                      <a:pt x="259" y="0"/>
                      <a:pt x="258" y="0"/>
                      <a:pt x="258" y="0"/>
                    </a:cubicBezTo>
                    <a:cubicBezTo>
                      <a:pt x="86" y="0"/>
                      <a:pt x="1" y="209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8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4" name="Google Shape;5394;p16"/>
              <p:cNvSpPr/>
              <p:nvPr/>
            </p:nvSpPr>
            <p:spPr>
              <a:xfrm>
                <a:off x="913950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1"/>
                      <a:pt x="87" y="387"/>
                      <a:pt x="195" y="387"/>
                    </a:cubicBezTo>
                    <a:cubicBezTo>
                      <a:pt x="302" y="387"/>
                      <a:pt x="389" y="301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5" name="Google Shape;5395;p16"/>
              <p:cNvSpPr/>
              <p:nvPr/>
            </p:nvSpPr>
            <p:spPr>
              <a:xfrm>
                <a:off x="953700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1"/>
                      <a:pt x="89" y="387"/>
                      <a:pt x="195" y="387"/>
                    </a:cubicBezTo>
                    <a:cubicBezTo>
                      <a:pt x="302" y="387"/>
                      <a:pt x="389" y="301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6" name="Google Shape;5396;p16"/>
              <p:cNvSpPr/>
              <p:nvPr/>
            </p:nvSpPr>
            <p:spPr>
              <a:xfrm>
                <a:off x="993450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1"/>
                      <a:pt x="89" y="387"/>
                      <a:pt x="195" y="387"/>
                    </a:cubicBezTo>
                    <a:cubicBezTo>
                      <a:pt x="303" y="387"/>
                      <a:pt x="389" y="301"/>
                      <a:pt x="389" y="194"/>
                    </a:cubicBezTo>
                    <a:cubicBezTo>
                      <a:pt x="389" y="87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7" name="Google Shape;5397;p16"/>
              <p:cNvSpPr/>
              <p:nvPr/>
            </p:nvSpPr>
            <p:spPr>
              <a:xfrm>
                <a:off x="1033225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8" name="Google Shape;5398;p16"/>
              <p:cNvSpPr/>
              <p:nvPr/>
            </p:nvSpPr>
            <p:spPr>
              <a:xfrm>
                <a:off x="1072975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9" name="Google Shape;5399;p16"/>
              <p:cNvSpPr/>
              <p:nvPr/>
            </p:nvSpPr>
            <p:spPr>
              <a:xfrm>
                <a:off x="1112725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0" name="Google Shape;5400;p16"/>
              <p:cNvSpPr/>
              <p:nvPr/>
            </p:nvSpPr>
            <p:spPr>
              <a:xfrm>
                <a:off x="1152500" y="117530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8" y="301"/>
                      <a:pt x="388" y="194"/>
                    </a:cubicBezTo>
                    <a:cubicBezTo>
                      <a:pt x="388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1" name="Google Shape;5401;p16"/>
              <p:cNvSpPr/>
              <p:nvPr/>
            </p:nvSpPr>
            <p:spPr>
              <a:xfrm>
                <a:off x="1192275" y="117530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1"/>
                      <a:pt x="86" y="387"/>
                      <a:pt x="193" y="387"/>
                    </a:cubicBezTo>
                    <a:cubicBezTo>
                      <a:pt x="300" y="387"/>
                      <a:pt x="387" y="301"/>
                      <a:pt x="387" y="194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2" name="Google Shape;5402;p16"/>
              <p:cNvSpPr/>
              <p:nvPr/>
            </p:nvSpPr>
            <p:spPr>
              <a:xfrm>
                <a:off x="1232025" y="117530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7" y="301"/>
                      <a:pt x="387" y="194"/>
                    </a:cubicBezTo>
                    <a:cubicBezTo>
                      <a:pt x="387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3" name="Google Shape;5403;p16"/>
              <p:cNvSpPr/>
              <p:nvPr/>
            </p:nvSpPr>
            <p:spPr>
              <a:xfrm>
                <a:off x="236475" y="11412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1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4" name="Google Shape;5404;p16"/>
              <p:cNvSpPr/>
              <p:nvPr/>
            </p:nvSpPr>
            <p:spPr>
              <a:xfrm>
                <a:off x="276225" y="1141200"/>
                <a:ext cx="11375" cy="9700"/>
              </a:xfrm>
              <a:custGeom>
                <a:rect b="b" l="l" r="r" t="t"/>
                <a:pathLst>
                  <a:path extrusionOk="0" h="388" w="455">
                    <a:moveTo>
                      <a:pt x="260" y="0"/>
                    </a:moveTo>
                    <a:cubicBezTo>
                      <a:pt x="87" y="0"/>
                      <a:pt x="1" y="208"/>
                      <a:pt x="124" y="331"/>
                    </a:cubicBezTo>
                    <a:cubicBezTo>
                      <a:pt x="163" y="370"/>
                      <a:pt x="211" y="387"/>
                      <a:pt x="259" y="387"/>
                    </a:cubicBezTo>
                    <a:cubicBezTo>
                      <a:pt x="358" y="387"/>
                      <a:pt x="454" y="310"/>
                      <a:pt x="454" y="194"/>
                    </a:cubicBezTo>
                    <a:cubicBezTo>
                      <a:pt x="454" y="87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5" name="Google Shape;5405;p16"/>
              <p:cNvSpPr/>
              <p:nvPr/>
            </p:nvSpPr>
            <p:spPr>
              <a:xfrm>
                <a:off x="317625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4" y="387"/>
                    </a:cubicBezTo>
                    <a:cubicBezTo>
                      <a:pt x="302" y="387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6" name="Google Shape;5406;p16"/>
              <p:cNvSpPr/>
              <p:nvPr/>
            </p:nvSpPr>
            <p:spPr>
              <a:xfrm>
                <a:off x="355750" y="1141200"/>
                <a:ext cx="11350" cy="9700"/>
              </a:xfrm>
              <a:custGeom>
                <a:rect b="b" l="l" r="r" t="t"/>
                <a:pathLst>
                  <a:path extrusionOk="0" h="388" w="454">
                    <a:moveTo>
                      <a:pt x="259" y="0"/>
                    </a:moveTo>
                    <a:cubicBezTo>
                      <a:pt x="87" y="0"/>
                      <a:pt x="0" y="208"/>
                      <a:pt x="123" y="331"/>
                    </a:cubicBezTo>
                    <a:cubicBezTo>
                      <a:pt x="162" y="370"/>
                      <a:pt x="210" y="387"/>
                      <a:pt x="258" y="387"/>
                    </a:cubicBezTo>
                    <a:cubicBezTo>
                      <a:pt x="357" y="387"/>
                      <a:pt x="453" y="310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7" name="Google Shape;5407;p16"/>
              <p:cNvSpPr/>
              <p:nvPr/>
            </p:nvSpPr>
            <p:spPr>
              <a:xfrm>
                <a:off x="397125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8" y="0"/>
                      <a:pt x="1" y="87"/>
                      <a:pt x="1" y="194"/>
                    </a:cubicBezTo>
                    <a:cubicBezTo>
                      <a:pt x="1" y="300"/>
                      <a:pt x="88" y="387"/>
                      <a:pt x="195" y="387"/>
                    </a:cubicBezTo>
                    <a:cubicBezTo>
                      <a:pt x="302" y="387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8" name="Google Shape;5408;p16"/>
              <p:cNvSpPr/>
              <p:nvPr/>
            </p:nvSpPr>
            <p:spPr>
              <a:xfrm>
                <a:off x="435250" y="11412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9"/>
                      <a:pt x="123" y="331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9" name="Google Shape;5409;p16"/>
              <p:cNvSpPr/>
              <p:nvPr/>
            </p:nvSpPr>
            <p:spPr>
              <a:xfrm>
                <a:off x="475000" y="11412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0" name="Google Shape;5410;p16"/>
              <p:cNvSpPr/>
              <p:nvPr/>
            </p:nvSpPr>
            <p:spPr>
              <a:xfrm>
                <a:off x="516425" y="114120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3" y="387"/>
                    </a:cubicBezTo>
                    <a:cubicBezTo>
                      <a:pt x="301" y="387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1" name="Google Shape;5411;p16"/>
              <p:cNvSpPr/>
              <p:nvPr/>
            </p:nvSpPr>
            <p:spPr>
              <a:xfrm>
                <a:off x="554500" y="11412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0"/>
                    </a:moveTo>
                    <a:cubicBezTo>
                      <a:pt x="87" y="0"/>
                      <a:pt x="1" y="208"/>
                      <a:pt x="124" y="331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2" name="Google Shape;5412;p16"/>
              <p:cNvSpPr/>
              <p:nvPr/>
            </p:nvSpPr>
            <p:spPr>
              <a:xfrm>
                <a:off x="595925" y="114120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3" y="387"/>
                    </a:cubicBezTo>
                    <a:cubicBezTo>
                      <a:pt x="301" y="387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3" name="Google Shape;5413;p16"/>
              <p:cNvSpPr/>
              <p:nvPr/>
            </p:nvSpPr>
            <p:spPr>
              <a:xfrm>
                <a:off x="634025" y="11412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4" name="Google Shape;5414;p16"/>
              <p:cNvSpPr/>
              <p:nvPr/>
            </p:nvSpPr>
            <p:spPr>
              <a:xfrm>
                <a:off x="673775" y="11412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1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5" name="Google Shape;5415;p16"/>
              <p:cNvSpPr/>
              <p:nvPr/>
            </p:nvSpPr>
            <p:spPr>
              <a:xfrm>
                <a:off x="715200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0"/>
                      <a:pt x="86" y="387"/>
                      <a:pt x="194" y="387"/>
                    </a:cubicBezTo>
                    <a:cubicBezTo>
                      <a:pt x="300" y="387"/>
                      <a:pt x="388" y="300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6" name="Google Shape;5416;p16"/>
              <p:cNvSpPr/>
              <p:nvPr/>
            </p:nvSpPr>
            <p:spPr>
              <a:xfrm>
                <a:off x="753300" y="11412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1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7" name="Google Shape;5417;p16"/>
              <p:cNvSpPr/>
              <p:nvPr/>
            </p:nvSpPr>
            <p:spPr>
              <a:xfrm>
                <a:off x="794700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4" y="387"/>
                    </a:cubicBezTo>
                    <a:cubicBezTo>
                      <a:pt x="300" y="387"/>
                      <a:pt x="388" y="300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8" name="Google Shape;5418;p16"/>
              <p:cNvSpPr/>
              <p:nvPr/>
            </p:nvSpPr>
            <p:spPr>
              <a:xfrm>
                <a:off x="832825" y="11412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2" y="331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6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9" name="Google Shape;5419;p16"/>
              <p:cNvSpPr/>
              <p:nvPr/>
            </p:nvSpPr>
            <p:spPr>
              <a:xfrm>
                <a:off x="872575" y="11412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8"/>
                      <a:pt x="122" y="331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0" name="Google Shape;5420;p16"/>
              <p:cNvSpPr/>
              <p:nvPr/>
            </p:nvSpPr>
            <p:spPr>
              <a:xfrm>
                <a:off x="913950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5" y="387"/>
                    </a:cubicBezTo>
                    <a:cubicBezTo>
                      <a:pt x="302" y="387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1" name="Google Shape;5421;p16"/>
              <p:cNvSpPr/>
              <p:nvPr/>
            </p:nvSpPr>
            <p:spPr>
              <a:xfrm>
                <a:off x="953700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0"/>
                      <a:pt x="89" y="387"/>
                      <a:pt x="195" y="387"/>
                    </a:cubicBezTo>
                    <a:cubicBezTo>
                      <a:pt x="302" y="387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2" name="Google Shape;5422;p16"/>
              <p:cNvSpPr/>
              <p:nvPr/>
            </p:nvSpPr>
            <p:spPr>
              <a:xfrm>
                <a:off x="993450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0"/>
                      <a:pt x="89" y="387"/>
                      <a:pt x="195" y="387"/>
                    </a:cubicBezTo>
                    <a:cubicBezTo>
                      <a:pt x="303" y="387"/>
                      <a:pt x="389" y="300"/>
                      <a:pt x="389" y="194"/>
                    </a:cubicBezTo>
                    <a:cubicBezTo>
                      <a:pt x="389" y="87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3" name="Google Shape;5423;p16"/>
              <p:cNvSpPr/>
              <p:nvPr/>
            </p:nvSpPr>
            <p:spPr>
              <a:xfrm>
                <a:off x="1033225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7"/>
                      <a:pt x="194" y="387"/>
                    </a:cubicBezTo>
                    <a:cubicBezTo>
                      <a:pt x="302" y="387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4" name="Google Shape;5424;p16"/>
              <p:cNvSpPr/>
              <p:nvPr/>
            </p:nvSpPr>
            <p:spPr>
              <a:xfrm>
                <a:off x="1072975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7"/>
                      <a:pt x="194" y="387"/>
                    </a:cubicBezTo>
                    <a:cubicBezTo>
                      <a:pt x="302" y="387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5" name="Google Shape;5425;p16"/>
              <p:cNvSpPr/>
              <p:nvPr/>
            </p:nvSpPr>
            <p:spPr>
              <a:xfrm>
                <a:off x="1112725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7"/>
                      <a:pt x="194" y="387"/>
                    </a:cubicBezTo>
                    <a:cubicBezTo>
                      <a:pt x="302" y="387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6" name="Google Shape;5426;p16"/>
              <p:cNvSpPr/>
              <p:nvPr/>
            </p:nvSpPr>
            <p:spPr>
              <a:xfrm>
                <a:off x="1152500" y="114120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3" y="387"/>
                    </a:cubicBezTo>
                    <a:cubicBezTo>
                      <a:pt x="301" y="387"/>
                      <a:pt x="388" y="300"/>
                      <a:pt x="388" y="194"/>
                    </a:cubicBezTo>
                    <a:cubicBezTo>
                      <a:pt x="388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7" name="Google Shape;5427;p16"/>
              <p:cNvSpPr/>
              <p:nvPr/>
            </p:nvSpPr>
            <p:spPr>
              <a:xfrm>
                <a:off x="1192275" y="114120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0"/>
                      <a:pt x="86" y="387"/>
                      <a:pt x="193" y="387"/>
                    </a:cubicBezTo>
                    <a:cubicBezTo>
                      <a:pt x="300" y="387"/>
                      <a:pt x="387" y="300"/>
                      <a:pt x="387" y="194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8" name="Google Shape;5428;p16"/>
              <p:cNvSpPr/>
              <p:nvPr/>
            </p:nvSpPr>
            <p:spPr>
              <a:xfrm>
                <a:off x="1232025" y="114120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4" y="387"/>
                    </a:cubicBezTo>
                    <a:cubicBezTo>
                      <a:pt x="300" y="387"/>
                      <a:pt x="387" y="300"/>
                      <a:pt x="387" y="194"/>
                    </a:cubicBezTo>
                    <a:cubicBezTo>
                      <a:pt x="387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9" name="Google Shape;5429;p16"/>
              <p:cNvSpPr/>
              <p:nvPr/>
            </p:nvSpPr>
            <p:spPr>
              <a:xfrm>
                <a:off x="236475" y="11070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09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0" name="Google Shape;5430;p16"/>
              <p:cNvSpPr/>
              <p:nvPr/>
            </p:nvSpPr>
            <p:spPr>
              <a:xfrm>
                <a:off x="276225" y="11070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09"/>
                      <a:pt x="124" y="331"/>
                    </a:cubicBezTo>
                    <a:cubicBezTo>
                      <a:pt x="163" y="371"/>
                      <a:pt x="212" y="388"/>
                      <a:pt x="259" y="388"/>
                    </a:cubicBezTo>
                    <a:cubicBezTo>
                      <a:pt x="359" y="388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1" name="Google Shape;5431;p16"/>
              <p:cNvSpPr/>
              <p:nvPr/>
            </p:nvSpPr>
            <p:spPr>
              <a:xfrm>
                <a:off x="317625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2" name="Google Shape;5432;p16"/>
              <p:cNvSpPr/>
              <p:nvPr/>
            </p:nvSpPr>
            <p:spPr>
              <a:xfrm>
                <a:off x="355750" y="1107075"/>
                <a:ext cx="11350" cy="9700"/>
              </a:xfrm>
              <a:custGeom>
                <a:rect b="b" l="l" r="r" t="t"/>
                <a:pathLst>
                  <a:path extrusionOk="0" h="388" w="454">
                    <a:moveTo>
                      <a:pt x="259" y="1"/>
                    </a:moveTo>
                    <a:cubicBezTo>
                      <a:pt x="87" y="1"/>
                      <a:pt x="0" y="209"/>
                      <a:pt x="123" y="331"/>
                    </a:cubicBezTo>
                    <a:cubicBezTo>
                      <a:pt x="162" y="370"/>
                      <a:pt x="210" y="388"/>
                      <a:pt x="258" y="388"/>
                    </a:cubicBezTo>
                    <a:cubicBezTo>
                      <a:pt x="357" y="388"/>
                      <a:pt x="453" y="311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3" name="Google Shape;5433;p16"/>
              <p:cNvSpPr/>
              <p:nvPr/>
            </p:nvSpPr>
            <p:spPr>
              <a:xfrm>
                <a:off x="397125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7"/>
                      <a:pt x="1" y="195"/>
                    </a:cubicBezTo>
                    <a:cubicBezTo>
                      <a:pt x="1" y="301"/>
                      <a:pt x="88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4" name="Google Shape;5434;p16"/>
              <p:cNvSpPr/>
              <p:nvPr/>
            </p:nvSpPr>
            <p:spPr>
              <a:xfrm>
                <a:off x="435250" y="11070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09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5" name="Google Shape;5435;p16"/>
              <p:cNvSpPr/>
              <p:nvPr/>
            </p:nvSpPr>
            <p:spPr>
              <a:xfrm>
                <a:off x="475000" y="11070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9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6" name="Google Shape;5436;p16"/>
              <p:cNvSpPr/>
              <p:nvPr/>
            </p:nvSpPr>
            <p:spPr>
              <a:xfrm>
                <a:off x="516425" y="11070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7" name="Google Shape;5437;p16"/>
              <p:cNvSpPr/>
              <p:nvPr/>
            </p:nvSpPr>
            <p:spPr>
              <a:xfrm>
                <a:off x="554500" y="11070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1"/>
                    </a:moveTo>
                    <a:cubicBezTo>
                      <a:pt x="87" y="1"/>
                      <a:pt x="1" y="209"/>
                      <a:pt x="124" y="331"/>
                    </a:cubicBezTo>
                    <a:cubicBezTo>
                      <a:pt x="163" y="371"/>
                      <a:pt x="212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8" name="Google Shape;5438;p16"/>
              <p:cNvSpPr/>
              <p:nvPr/>
            </p:nvSpPr>
            <p:spPr>
              <a:xfrm>
                <a:off x="595925" y="11070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9" name="Google Shape;5439;p16"/>
              <p:cNvSpPr/>
              <p:nvPr/>
            </p:nvSpPr>
            <p:spPr>
              <a:xfrm>
                <a:off x="634025" y="11070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9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0" name="Google Shape;5440;p16"/>
              <p:cNvSpPr/>
              <p:nvPr/>
            </p:nvSpPr>
            <p:spPr>
              <a:xfrm>
                <a:off x="673775" y="11070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9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1" name="Google Shape;5441;p16"/>
              <p:cNvSpPr/>
              <p:nvPr/>
            </p:nvSpPr>
            <p:spPr>
              <a:xfrm>
                <a:off x="715200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2" name="Google Shape;5442;p16"/>
              <p:cNvSpPr/>
              <p:nvPr/>
            </p:nvSpPr>
            <p:spPr>
              <a:xfrm>
                <a:off x="753300" y="11070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09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3" name="Google Shape;5443;p16"/>
              <p:cNvSpPr/>
              <p:nvPr/>
            </p:nvSpPr>
            <p:spPr>
              <a:xfrm>
                <a:off x="794700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4" name="Google Shape;5444;p16"/>
              <p:cNvSpPr/>
              <p:nvPr/>
            </p:nvSpPr>
            <p:spPr>
              <a:xfrm>
                <a:off x="832825" y="11070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09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5" name="Google Shape;5445;p16"/>
              <p:cNvSpPr/>
              <p:nvPr/>
            </p:nvSpPr>
            <p:spPr>
              <a:xfrm>
                <a:off x="872575" y="11070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09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6" name="Google Shape;5446;p16"/>
              <p:cNvSpPr/>
              <p:nvPr/>
            </p:nvSpPr>
            <p:spPr>
              <a:xfrm>
                <a:off x="913950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7" name="Google Shape;5447;p16"/>
              <p:cNvSpPr/>
              <p:nvPr/>
            </p:nvSpPr>
            <p:spPr>
              <a:xfrm>
                <a:off x="953700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8" name="Google Shape;5448;p16"/>
              <p:cNvSpPr/>
              <p:nvPr/>
            </p:nvSpPr>
            <p:spPr>
              <a:xfrm>
                <a:off x="993450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3" y="389"/>
                      <a:pt x="389" y="301"/>
                      <a:pt x="389" y="195"/>
                    </a:cubicBezTo>
                    <a:cubicBezTo>
                      <a:pt x="389" y="87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9" name="Google Shape;5449;p16"/>
              <p:cNvSpPr/>
              <p:nvPr/>
            </p:nvSpPr>
            <p:spPr>
              <a:xfrm>
                <a:off x="1033225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0" name="Google Shape;5450;p16"/>
              <p:cNvSpPr/>
              <p:nvPr/>
            </p:nvSpPr>
            <p:spPr>
              <a:xfrm>
                <a:off x="1072975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1" name="Google Shape;5451;p16"/>
              <p:cNvSpPr/>
              <p:nvPr/>
            </p:nvSpPr>
            <p:spPr>
              <a:xfrm>
                <a:off x="1112725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2" name="Google Shape;5452;p16"/>
              <p:cNvSpPr/>
              <p:nvPr/>
            </p:nvSpPr>
            <p:spPr>
              <a:xfrm>
                <a:off x="1152500" y="11070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8" y="301"/>
                      <a:pt x="388" y="195"/>
                    </a:cubicBezTo>
                    <a:cubicBezTo>
                      <a:pt x="388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3" name="Google Shape;5453;p16"/>
              <p:cNvSpPr/>
              <p:nvPr/>
            </p:nvSpPr>
            <p:spPr>
              <a:xfrm>
                <a:off x="1192275" y="11070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3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4" name="Google Shape;5454;p16"/>
              <p:cNvSpPr/>
              <p:nvPr/>
            </p:nvSpPr>
            <p:spPr>
              <a:xfrm>
                <a:off x="1232025" y="11070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5" name="Google Shape;5455;p16"/>
              <p:cNvSpPr/>
              <p:nvPr/>
            </p:nvSpPr>
            <p:spPr>
              <a:xfrm>
                <a:off x="236475" y="10729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6" name="Google Shape;5456;p16"/>
              <p:cNvSpPr/>
              <p:nvPr/>
            </p:nvSpPr>
            <p:spPr>
              <a:xfrm>
                <a:off x="276225" y="10729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3" y="371"/>
                      <a:pt x="212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7" name="Google Shape;5457;p16"/>
              <p:cNvSpPr/>
              <p:nvPr/>
            </p:nvSpPr>
            <p:spPr>
              <a:xfrm>
                <a:off x="317625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8" name="Google Shape;5458;p16"/>
              <p:cNvSpPr/>
              <p:nvPr/>
            </p:nvSpPr>
            <p:spPr>
              <a:xfrm>
                <a:off x="355750" y="10729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9" name="Google Shape;5459;p16"/>
              <p:cNvSpPr/>
              <p:nvPr/>
            </p:nvSpPr>
            <p:spPr>
              <a:xfrm>
                <a:off x="397125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7"/>
                      <a:pt x="1" y="195"/>
                    </a:cubicBezTo>
                    <a:cubicBezTo>
                      <a:pt x="1" y="301"/>
                      <a:pt x="88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0" name="Google Shape;5460;p16"/>
              <p:cNvSpPr/>
              <p:nvPr/>
            </p:nvSpPr>
            <p:spPr>
              <a:xfrm>
                <a:off x="435250" y="10729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1" name="Google Shape;5461;p16"/>
              <p:cNvSpPr/>
              <p:nvPr/>
            </p:nvSpPr>
            <p:spPr>
              <a:xfrm>
                <a:off x="475000" y="10729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2" name="Google Shape;5462;p16"/>
              <p:cNvSpPr/>
              <p:nvPr/>
            </p:nvSpPr>
            <p:spPr>
              <a:xfrm>
                <a:off x="516425" y="10729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3" name="Google Shape;5463;p16"/>
              <p:cNvSpPr/>
              <p:nvPr/>
            </p:nvSpPr>
            <p:spPr>
              <a:xfrm>
                <a:off x="554500" y="10729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1"/>
                    </a:moveTo>
                    <a:cubicBezTo>
                      <a:pt x="87" y="1"/>
                      <a:pt x="1" y="210"/>
                      <a:pt x="124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4" name="Google Shape;5464;p16"/>
              <p:cNvSpPr/>
              <p:nvPr/>
            </p:nvSpPr>
            <p:spPr>
              <a:xfrm>
                <a:off x="595925" y="10729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5" name="Google Shape;5465;p16"/>
              <p:cNvSpPr/>
              <p:nvPr/>
            </p:nvSpPr>
            <p:spPr>
              <a:xfrm>
                <a:off x="634025" y="10729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6" name="Google Shape;5466;p16"/>
              <p:cNvSpPr/>
              <p:nvPr/>
            </p:nvSpPr>
            <p:spPr>
              <a:xfrm>
                <a:off x="673775" y="10729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7" name="Google Shape;5467;p16"/>
              <p:cNvSpPr/>
              <p:nvPr/>
            </p:nvSpPr>
            <p:spPr>
              <a:xfrm>
                <a:off x="715200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8" name="Google Shape;5468;p16"/>
              <p:cNvSpPr/>
              <p:nvPr/>
            </p:nvSpPr>
            <p:spPr>
              <a:xfrm>
                <a:off x="753300" y="10729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9" name="Google Shape;5469;p16"/>
              <p:cNvSpPr/>
              <p:nvPr/>
            </p:nvSpPr>
            <p:spPr>
              <a:xfrm>
                <a:off x="794700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0" name="Google Shape;5470;p16"/>
              <p:cNvSpPr/>
              <p:nvPr/>
            </p:nvSpPr>
            <p:spPr>
              <a:xfrm>
                <a:off x="832825" y="10729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1" name="Google Shape;5471;p16"/>
              <p:cNvSpPr/>
              <p:nvPr/>
            </p:nvSpPr>
            <p:spPr>
              <a:xfrm>
                <a:off x="872575" y="10729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1"/>
                    </a:moveTo>
                    <a:cubicBezTo>
                      <a:pt x="261" y="1"/>
                      <a:pt x="260" y="1"/>
                      <a:pt x="260" y="1"/>
                    </a:cubicBezTo>
                    <a:cubicBezTo>
                      <a:pt x="87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8"/>
                      <a:pt x="367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2" name="Google Shape;5472;p16"/>
              <p:cNvSpPr/>
              <p:nvPr/>
            </p:nvSpPr>
            <p:spPr>
              <a:xfrm>
                <a:off x="913950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3" name="Google Shape;5473;p16"/>
              <p:cNvSpPr/>
              <p:nvPr/>
            </p:nvSpPr>
            <p:spPr>
              <a:xfrm>
                <a:off x="953700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4" name="Google Shape;5474;p16"/>
              <p:cNvSpPr/>
              <p:nvPr/>
            </p:nvSpPr>
            <p:spPr>
              <a:xfrm>
                <a:off x="993450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3" y="389"/>
                      <a:pt x="389" y="301"/>
                      <a:pt x="389" y="195"/>
                    </a:cubicBezTo>
                    <a:cubicBezTo>
                      <a:pt x="389" y="87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5" name="Google Shape;5475;p16"/>
              <p:cNvSpPr/>
              <p:nvPr/>
            </p:nvSpPr>
            <p:spPr>
              <a:xfrm>
                <a:off x="1033225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6" name="Google Shape;5476;p16"/>
              <p:cNvSpPr/>
              <p:nvPr/>
            </p:nvSpPr>
            <p:spPr>
              <a:xfrm>
                <a:off x="1072975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7" name="Google Shape;5477;p16"/>
              <p:cNvSpPr/>
              <p:nvPr/>
            </p:nvSpPr>
            <p:spPr>
              <a:xfrm>
                <a:off x="1112725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8" name="Google Shape;5478;p16"/>
              <p:cNvSpPr/>
              <p:nvPr/>
            </p:nvSpPr>
            <p:spPr>
              <a:xfrm>
                <a:off x="1152500" y="10729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8" y="301"/>
                      <a:pt x="388" y="195"/>
                    </a:cubicBezTo>
                    <a:cubicBezTo>
                      <a:pt x="388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9" name="Google Shape;5479;p16"/>
              <p:cNvSpPr/>
              <p:nvPr/>
            </p:nvSpPr>
            <p:spPr>
              <a:xfrm>
                <a:off x="1192275" y="10729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3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0" name="Google Shape;5480;p16"/>
              <p:cNvSpPr/>
              <p:nvPr/>
            </p:nvSpPr>
            <p:spPr>
              <a:xfrm>
                <a:off x="1232025" y="10729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1" name="Google Shape;5481;p16"/>
              <p:cNvSpPr/>
              <p:nvPr/>
            </p:nvSpPr>
            <p:spPr>
              <a:xfrm>
                <a:off x="236475" y="10388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10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2" name="Google Shape;5482;p16"/>
              <p:cNvSpPr/>
              <p:nvPr/>
            </p:nvSpPr>
            <p:spPr>
              <a:xfrm>
                <a:off x="276225" y="10388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10"/>
                      <a:pt x="124" y="331"/>
                    </a:cubicBezTo>
                    <a:cubicBezTo>
                      <a:pt x="163" y="371"/>
                      <a:pt x="212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3" name="Google Shape;5483;p16"/>
              <p:cNvSpPr/>
              <p:nvPr/>
            </p:nvSpPr>
            <p:spPr>
              <a:xfrm>
                <a:off x="317625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8"/>
                      <a:pt x="194" y="388"/>
                    </a:cubicBezTo>
                    <a:cubicBezTo>
                      <a:pt x="302" y="388"/>
                      <a:pt x="388" y="301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4" name="Google Shape;5484;p16"/>
              <p:cNvSpPr/>
              <p:nvPr/>
            </p:nvSpPr>
            <p:spPr>
              <a:xfrm>
                <a:off x="355750" y="10388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10"/>
                      <a:pt x="123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5" name="Google Shape;5485;p16"/>
              <p:cNvSpPr/>
              <p:nvPr/>
            </p:nvSpPr>
            <p:spPr>
              <a:xfrm>
                <a:off x="397125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8" y="0"/>
                      <a:pt x="1" y="87"/>
                      <a:pt x="1" y="194"/>
                    </a:cubicBezTo>
                    <a:cubicBezTo>
                      <a:pt x="1" y="301"/>
                      <a:pt x="88" y="388"/>
                      <a:pt x="195" y="388"/>
                    </a:cubicBezTo>
                    <a:cubicBezTo>
                      <a:pt x="302" y="388"/>
                      <a:pt x="389" y="301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6" name="Google Shape;5486;p16"/>
              <p:cNvSpPr/>
              <p:nvPr/>
            </p:nvSpPr>
            <p:spPr>
              <a:xfrm>
                <a:off x="435250" y="10388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10"/>
                      <a:pt x="123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7" name="Google Shape;5487;p16"/>
              <p:cNvSpPr/>
              <p:nvPr/>
            </p:nvSpPr>
            <p:spPr>
              <a:xfrm>
                <a:off x="475000" y="10388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10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8" name="Google Shape;5488;p16"/>
              <p:cNvSpPr/>
              <p:nvPr/>
            </p:nvSpPr>
            <p:spPr>
              <a:xfrm>
                <a:off x="516425" y="10388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8"/>
                      <a:pt x="193" y="388"/>
                    </a:cubicBezTo>
                    <a:cubicBezTo>
                      <a:pt x="301" y="388"/>
                      <a:pt x="387" y="301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9" name="Google Shape;5489;p16"/>
              <p:cNvSpPr/>
              <p:nvPr/>
            </p:nvSpPr>
            <p:spPr>
              <a:xfrm>
                <a:off x="554500" y="10388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0"/>
                    </a:moveTo>
                    <a:cubicBezTo>
                      <a:pt x="87" y="0"/>
                      <a:pt x="1" y="210"/>
                      <a:pt x="124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0" name="Google Shape;5490;p16"/>
              <p:cNvSpPr/>
              <p:nvPr/>
            </p:nvSpPr>
            <p:spPr>
              <a:xfrm>
                <a:off x="595925" y="10388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1"/>
                      <a:pt x="87" y="388"/>
                      <a:pt x="193" y="388"/>
                    </a:cubicBezTo>
                    <a:cubicBezTo>
                      <a:pt x="301" y="388"/>
                      <a:pt x="387" y="301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1" name="Google Shape;5491;p16"/>
              <p:cNvSpPr/>
              <p:nvPr/>
            </p:nvSpPr>
            <p:spPr>
              <a:xfrm>
                <a:off x="634025" y="10388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10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2" name="Google Shape;5492;p16"/>
              <p:cNvSpPr/>
              <p:nvPr/>
            </p:nvSpPr>
            <p:spPr>
              <a:xfrm>
                <a:off x="673775" y="10388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10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3" name="Google Shape;5493;p16"/>
              <p:cNvSpPr/>
              <p:nvPr/>
            </p:nvSpPr>
            <p:spPr>
              <a:xfrm>
                <a:off x="715200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1"/>
                      <a:pt x="86" y="388"/>
                      <a:pt x="194" y="388"/>
                    </a:cubicBezTo>
                    <a:cubicBezTo>
                      <a:pt x="300" y="388"/>
                      <a:pt x="388" y="301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4" name="Google Shape;5494;p16"/>
              <p:cNvSpPr/>
              <p:nvPr/>
            </p:nvSpPr>
            <p:spPr>
              <a:xfrm>
                <a:off x="753300" y="10388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10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5" name="Google Shape;5495;p16"/>
              <p:cNvSpPr/>
              <p:nvPr/>
            </p:nvSpPr>
            <p:spPr>
              <a:xfrm>
                <a:off x="794700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8"/>
                      <a:pt x="194" y="388"/>
                    </a:cubicBezTo>
                    <a:cubicBezTo>
                      <a:pt x="300" y="388"/>
                      <a:pt x="388" y="301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6" name="Google Shape;5496;p16"/>
              <p:cNvSpPr/>
              <p:nvPr/>
            </p:nvSpPr>
            <p:spPr>
              <a:xfrm>
                <a:off x="832825" y="10388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10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7" name="Google Shape;5497;p16"/>
              <p:cNvSpPr/>
              <p:nvPr/>
            </p:nvSpPr>
            <p:spPr>
              <a:xfrm>
                <a:off x="872575" y="10388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10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8" name="Google Shape;5498;p16"/>
              <p:cNvSpPr/>
              <p:nvPr/>
            </p:nvSpPr>
            <p:spPr>
              <a:xfrm>
                <a:off x="913950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1"/>
                      <a:pt x="87" y="388"/>
                      <a:pt x="195" y="388"/>
                    </a:cubicBezTo>
                    <a:cubicBezTo>
                      <a:pt x="302" y="388"/>
                      <a:pt x="389" y="301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9" name="Google Shape;5499;p16"/>
              <p:cNvSpPr/>
              <p:nvPr/>
            </p:nvSpPr>
            <p:spPr>
              <a:xfrm>
                <a:off x="953700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1"/>
                      <a:pt x="89" y="388"/>
                      <a:pt x="195" y="388"/>
                    </a:cubicBezTo>
                    <a:cubicBezTo>
                      <a:pt x="302" y="388"/>
                      <a:pt x="389" y="301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0" name="Google Shape;5500;p16"/>
              <p:cNvSpPr/>
              <p:nvPr/>
            </p:nvSpPr>
            <p:spPr>
              <a:xfrm>
                <a:off x="993450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1"/>
                      <a:pt x="89" y="388"/>
                      <a:pt x="195" y="388"/>
                    </a:cubicBezTo>
                    <a:cubicBezTo>
                      <a:pt x="303" y="388"/>
                      <a:pt x="389" y="301"/>
                      <a:pt x="389" y="194"/>
                    </a:cubicBezTo>
                    <a:cubicBezTo>
                      <a:pt x="389" y="87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1" name="Google Shape;5501;p16"/>
              <p:cNvSpPr/>
              <p:nvPr/>
            </p:nvSpPr>
            <p:spPr>
              <a:xfrm>
                <a:off x="1033225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1"/>
                      <a:pt x="88" y="388"/>
                      <a:pt x="194" y="388"/>
                    </a:cubicBezTo>
                    <a:cubicBezTo>
                      <a:pt x="302" y="388"/>
                      <a:pt x="388" y="301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2" name="Google Shape;5502;p16"/>
              <p:cNvSpPr/>
              <p:nvPr/>
            </p:nvSpPr>
            <p:spPr>
              <a:xfrm>
                <a:off x="1072975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1"/>
                      <a:pt x="88" y="388"/>
                      <a:pt x="194" y="388"/>
                    </a:cubicBezTo>
                    <a:cubicBezTo>
                      <a:pt x="302" y="388"/>
                      <a:pt x="388" y="301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3" name="Google Shape;5503;p16"/>
              <p:cNvSpPr/>
              <p:nvPr/>
            </p:nvSpPr>
            <p:spPr>
              <a:xfrm>
                <a:off x="1112725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1"/>
                      <a:pt x="88" y="388"/>
                      <a:pt x="194" y="388"/>
                    </a:cubicBezTo>
                    <a:cubicBezTo>
                      <a:pt x="302" y="388"/>
                      <a:pt x="388" y="301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4" name="Google Shape;5504;p16"/>
              <p:cNvSpPr/>
              <p:nvPr/>
            </p:nvSpPr>
            <p:spPr>
              <a:xfrm>
                <a:off x="1152500" y="10388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1"/>
                      <a:pt x="87" y="388"/>
                      <a:pt x="193" y="388"/>
                    </a:cubicBezTo>
                    <a:cubicBezTo>
                      <a:pt x="301" y="388"/>
                      <a:pt x="388" y="301"/>
                      <a:pt x="388" y="194"/>
                    </a:cubicBezTo>
                    <a:cubicBezTo>
                      <a:pt x="388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5" name="Google Shape;5505;p16"/>
              <p:cNvSpPr/>
              <p:nvPr/>
            </p:nvSpPr>
            <p:spPr>
              <a:xfrm>
                <a:off x="1192275" y="10388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1"/>
                      <a:pt x="86" y="388"/>
                      <a:pt x="193" y="388"/>
                    </a:cubicBezTo>
                    <a:cubicBezTo>
                      <a:pt x="300" y="388"/>
                      <a:pt x="387" y="301"/>
                      <a:pt x="387" y="194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6" name="Google Shape;5506;p16"/>
              <p:cNvSpPr/>
              <p:nvPr/>
            </p:nvSpPr>
            <p:spPr>
              <a:xfrm>
                <a:off x="1232025" y="10388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8"/>
                      <a:pt x="194" y="388"/>
                    </a:cubicBezTo>
                    <a:cubicBezTo>
                      <a:pt x="300" y="388"/>
                      <a:pt x="387" y="301"/>
                      <a:pt x="387" y="194"/>
                    </a:cubicBezTo>
                    <a:cubicBezTo>
                      <a:pt x="387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7" name="Google Shape;5507;p16"/>
              <p:cNvSpPr/>
              <p:nvPr/>
            </p:nvSpPr>
            <p:spPr>
              <a:xfrm>
                <a:off x="236475" y="10048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1"/>
                    </a:moveTo>
                    <a:cubicBezTo>
                      <a:pt x="262" y="1"/>
                      <a:pt x="261" y="1"/>
                      <a:pt x="260" y="1"/>
                    </a:cubicBez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8"/>
                      <a:pt x="369" y="1"/>
                      <a:pt x="26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8" name="Google Shape;5508;p16"/>
              <p:cNvSpPr/>
              <p:nvPr/>
            </p:nvSpPr>
            <p:spPr>
              <a:xfrm>
                <a:off x="276225" y="1004800"/>
                <a:ext cx="11375" cy="9700"/>
              </a:xfrm>
              <a:custGeom>
                <a:rect b="b" l="l" r="r" t="t"/>
                <a:pathLst>
                  <a:path extrusionOk="0" h="388" w="455">
                    <a:moveTo>
                      <a:pt x="263" y="1"/>
                    </a:moveTo>
                    <a:cubicBezTo>
                      <a:pt x="262" y="1"/>
                      <a:pt x="261" y="1"/>
                      <a:pt x="260" y="1"/>
                    </a:cubicBezTo>
                    <a:cubicBezTo>
                      <a:pt x="87" y="1"/>
                      <a:pt x="1" y="208"/>
                      <a:pt x="124" y="331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5"/>
                    </a:cubicBezTo>
                    <a:cubicBezTo>
                      <a:pt x="454" y="88"/>
                      <a:pt x="369" y="1"/>
                      <a:pt x="26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9" name="Google Shape;5509;p16"/>
              <p:cNvSpPr/>
              <p:nvPr/>
            </p:nvSpPr>
            <p:spPr>
              <a:xfrm>
                <a:off x="317625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8"/>
                      <a:pt x="194" y="388"/>
                    </a:cubicBezTo>
                    <a:cubicBezTo>
                      <a:pt x="302" y="388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0" name="Google Shape;5510;p16"/>
              <p:cNvSpPr/>
              <p:nvPr/>
            </p:nvSpPr>
            <p:spPr>
              <a:xfrm>
                <a:off x="355750" y="10047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8"/>
                      <a:pt x="121" y="331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7" y="388"/>
                      <a:pt x="452" y="311"/>
                      <a:pt x="453" y="196"/>
                    </a:cubicBezTo>
                    <a:cubicBezTo>
                      <a:pt x="453" y="88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1" name="Google Shape;5511;p16"/>
              <p:cNvSpPr/>
              <p:nvPr/>
            </p:nvSpPr>
            <p:spPr>
              <a:xfrm>
                <a:off x="397125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8" y="0"/>
                      <a:pt x="1" y="87"/>
                      <a:pt x="1" y="194"/>
                    </a:cubicBezTo>
                    <a:cubicBezTo>
                      <a:pt x="1" y="300"/>
                      <a:pt x="88" y="388"/>
                      <a:pt x="195" y="388"/>
                    </a:cubicBezTo>
                    <a:cubicBezTo>
                      <a:pt x="302" y="388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2" name="Google Shape;5512;p16"/>
              <p:cNvSpPr/>
              <p:nvPr/>
            </p:nvSpPr>
            <p:spPr>
              <a:xfrm>
                <a:off x="435250" y="1004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08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3" name="Google Shape;5513;p16"/>
              <p:cNvSpPr/>
              <p:nvPr/>
            </p:nvSpPr>
            <p:spPr>
              <a:xfrm>
                <a:off x="475025" y="1004800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1"/>
                    </a:moveTo>
                    <a:cubicBezTo>
                      <a:pt x="261" y="1"/>
                      <a:pt x="260" y="1"/>
                      <a:pt x="259" y="1"/>
                    </a:cubicBezTo>
                    <a:cubicBezTo>
                      <a:pt x="258" y="1"/>
                      <a:pt x="258" y="1"/>
                      <a:pt x="257" y="1"/>
                    </a:cubicBezTo>
                    <a:cubicBezTo>
                      <a:pt x="85" y="1"/>
                      <a:pt x="0" y="209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7" y="389"/>
                      <a:pt x="453" y="311"/>
                      <a:pt x="453" y="195"/>
                    </a:cubicBezTo>
                    <a:cubicBezTo>
                      <a:pt x="453" y="88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4" name="Google Shape;5514;p16"/>
              <p:cNvSpPr/>
              <p:nvPr/>
            </p:nvSpPr>
            <p:spPr>
              <a:xfrm>
                <a:off x="516425" y="10047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8"/>
                      <a:pt x="193" y="388"/>
                    </a:cubicBezTo>
                    <a:cubicBezTo>
                      <a:pt x="301" y="388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5" name="Google Shape;5515;p16"/>
              <p:cNvSpPr/>
              <p:nvPr/>
            </p:nvSpPr>
            <p:spPr>
              <a:xfrm>
                <a:off x="554525" y="1004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3" y="1"/>
                    </a:moveTo>
                    <a:cubicBezTo>
                      <a:pt x="262" y="1"/>
                      <a:pt x="261" y="1"/>
                      <a:pt x="261" y="1"/>
                    </a:cubicBezTo>
                    <a:cubicBezTo>
                      <a:pt x="260" y="1"/>
                      <a:pt x="259" y="1"/>
                      <a:pt x="259" y="1"/>
                    </a:cubicBezTo>
                    <a:cubicBezTo>
                      <a:pt x="86" y="1"/>
                      <a:pt x="0" y="209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8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6" name="Google Shape;5516;p16"/>
              <p:cNvSpPr/>
              <p:nvPr/>
            </p:nvSpPr>
            <p:spPr>
              <a:xfrm>
                <a:off x="595925" y="10047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8"/>
                      <a:pt x="193" y="388"/>
                    </a:cubicBezTo>
                    <a:cubicBezTo>
                      <a:pt x="301" y="388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7" name="Google Shape;5517;p16"/>
              <p:cNvSpPr/>
              <p:nvPr/>
            </p:nvSpPr>
            <p:spPr>
              <a:xfrm>
                <a:off x="634025" y="10048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4" y="1"/>
                    </a:moveTo>
                    <a:cubicBezTo>
                      <a:pt x="263" y="1"/>
                      <a:pt x="262" y="1"/>
                      <a:pt x="261" y="1"/>
                    </a:cubicBezTo>
                    <a:cubicBezTo>
                      <a:pt x="260" y="1"/>
                      <a:pt x="260" y="1"/>
                      <a:pt x="259" y="1"/>
                    </a:cubicBezTo>
                    <a:cubicBezTo>
                      <a:pt x="87" y="1"/>
                      <a:pt x="1" y="209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5" y="195"/>
                    </a:cubicBezTo>
                    <a:cubicBezTo>
                      <a:pt x="455" y="88"/>
                      <a:pt x="368" y="1"/>
                      <a:pt x="26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8" name="Google Shape;5518;p16"/>
              <p:cNvSpPr/>
              <p:nvPr/>
            </p:nvSpPr>
            <p:spPr>
              <a:xfrm>
                <a:off x="673775" y="10048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9" name="Google Shape;5519;p16"/>
              <p:cNvSpPr/>
              <p:nvPr/>
            </p:nvSpPr>
            <p:spPr>
              <a:xfrm>
                <a:off x="715200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0"/>
                      <a:pt x="86" y="388"/>
                      <a:pt x="194" y="388"/>
                    </a:cubicBezTo>
                    <a:cubicBezTo>
                      <a:pt x="300" y="388"/>
                      <a:pt x="388" y="300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0" name="Google Shape;5520;p16"/>
              <p:cNvSpPr/>
              <p:nvPr/>
            </p:nvSpPr>
            <p:spPr>
              <a:xfrm>
                <a:off x="753300" y="10048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1"/>
                    </a:moveTo>
                    <a:cubicBezTo>
                      <a:pt x="262" y="1"/>
                      <a:pt x="261" y="1"/>
                      <a:pt x="260" y="1"/>
                    </a:cubicBez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8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1" name="Google Shape;5521;p16"/>
              <p:cNvSpPr/>
              <p:nvPr/>
            </p:nvSpPr>
            <p:spPr>
              <a:xfrm>
                <a:off x="794700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8"/>
                      <a:pt x="194" y="388"/>
                    </a:cubicBezTo>
                    <a:cubicBezTo>
                      <a:pt x="300" y="388"/>
                      <a:pt x="388" y="300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2" name="Google Shape;5522;p16"/>
              <p:cNvSpPr/>
              <p:nvPr/>
            </p:nvSpPr>
            <p:spPr>
              <a:xfrm>
                <a:off x="832825" y="1004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1"/>
                    </a:moveTo>
                    <a:cubicBezTo>
                      <a:pt x="261" y="1"/>
                      <a:pt x="260" y="1"/>
                      <a:pt x="259" y="1"/>
                    </a:cubicBezTo>
                    <a:cubicBezTo>
                      <a:pt x="87" y="1"/>
                      <a:pt x="0" y="208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8"/>
                      <a:pt x="369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3" name="Google Shape;5523;p16"/>
              <p:cNvSpPr/>
              <p:nvPr/>
            </p:nvSpPr>
            <p:spPr>
              <a:xfrm>
                <a:off x="872575" y="1004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1"/>
                    </a:moveTo>
                    <a:cubicBezTo>
                      <a:pt x="261" y="1"/>
                      <a:pt x="261" y="1"/>
                      <a:pt x="260" y="1"/>
                    </a:cubicBezTo>
                    <a:cubicBezTo>
                      <a:pt x="259" y="1"/>
                      <a:pt x="258" y="1"/>
                      <a:pt x="258" y="1"/>
                    </a:cubicBezTo>
                    <a:cubicBezTo>
                      <a:pt x="86" y="1"/>
                      <a:pt x="1" y="209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8"/>
                      <a:pt x="369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4" name="Google Shape;5524;p16"/>
              <p:cNvSpPr/>
              <p:nvPr/>
            </p:nvSpPr>
            <p:spPr>
              <a:xfrm>
                <a:off x="913950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8"/>
                      <a:pt x="195" y="388"/>
                    </a:cubicBezTo>
                    <a:cubicBezTo>
                      <a:pt x="302" y="388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5" name="Google Shape;5525;p16"/>
              <p:cNvSpPr/>
              <p:nvPr/>
            </p:nvSpPr>
            <p:spPr>
              <a:xfrm>
                <a:off x="953700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0"/>
                      <a:pt x="89" y="388"/>
                      <a:pt x="195" y="388"/>
                    </a:cubicBezTo>
                    <a:cubicBezTo>
                      <a:pt x="302" y="388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6" name="Google Shape;5526;p16"/>
              <p:cNvSpPr/>
              <p:nvPr/>
            </p:nvSpPr>
            <p:spPr>
              <a:xfrm>
                <a:off x="993450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0"/>
                      <a:pt x="89" y="388"/>
                      <a:pt x="195" y="388"/>
                    </a:cubicBezTo>
                    <a:cubicBezTo>
                      <a:pt x="303" y="388"/>
                      <a:pt x="389" y="300"/>
                      <a:pt x="389" y="194"/>
                    </a:cubicBezTo>
                    <a:cubicBezTo>
                      <a:pt x="389" y="87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7" name="Google Shape;5527;p16"/>
              <p:cNvSpPr/>
              <p:nvPr/>
            </p:nvSpPr>
            <p:spPr>
              <a:xfrm>
                <a:off x="1033225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8"/>
                      <a:pt x="194" y="388"/>
                    </a:cubicBezTo>
                    <a:cubicBezTo>
                      <a:pt x="302" y="388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8" name="Google Shape;5528;p16"/>
              <p:cNvSpPr/>
              <p:nvPr/>
            </p:nvSpPr>
            <p:spPr>
              <a:xfrm>
                <a:off x="1072975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8"/>
                      <a:pt x="194" y="388"/>
                    </a:cubicBezTo>
                    <a:cubicBezTo>
                      <a:pt x="302" y="388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9" name="Google Shape;5529;p16"/>
              <p:cNvSpPr/>
              <p:nvPr/>
            </p:nvSpPr>
            <p:spPr>
              <a:xfrm>
                <a:off x="1112725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8"/>
                      <a:pt x="194" y="388"/>
                    </a:cubicBezTo>
                    <a:cubicBezTo>
                      <a:pt x="302" y="388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0" name="Google Shape;5530;p16"/>
              <p:cNvSpPr/>
              <p:nvPr/>
            </p:nvSpPr>
            <p:spPr>
              <a:xfrm>
                <a:off x="1152500" y="10047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8"/>
                      <a:pt x="193" y="388"/>
                    </a:cubicBezTo>
                    <a:cubicBezTo>
                      <a:pt x="301" y="388"/>
                      <a:pt x="388" y="300"/>
                      <a:pt x="388" y="194"/>
                    </a:cubicBezTo>
                    <a:cubicBezTo>
                      <a:pt x="388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1" name="Google Shape;5531;p16"/>
              <p:cNvSpPr/>
              <p:nvPr/>
            </p:nvSpPr>
            <p:spPr>
              <a:xfrm>
                <a:off x="1192275" y="10047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0"/>
                      <a:pt x="86" y="388"/>
                      <a:pt x="193" y="388"/>
                    </a:cubicBezTo>
                    <a:cubicBezTo>
                      <a:pt x="300" y="388"/>
                      <a:pt x="387" y="300"/>
                      <a:pt x="387" y="194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2" name="Google Shape;5532;p16"/>
              <p:cNvSpPr/>
              <p:nvPr/>
            </p:nvSpPr>
            <p:spPr>
              <a:xfrm>
                <a:off x="1232025" y="10047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8"/>
                      <a:pt x="194" y="388"/>
                    </a:cubicBezTo>
                    <a:cubicBezTo>
                      <a:pt x="300" y="388"/>
                      <a:pt x="387" y="300"/>
                      <a:pt x="387" y="194"/>
                    </a:cubicBezTo>
                    <a:cubicBezTo>
                      <a:pt x="387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3" name="Google Shape;5533;p16"/>
              <p:cNvSpPr/>
              <p:nvPr/>
            </p:nvSpPr>
            <p:spPr>
              <a:xfrm>
                <a:off x="276225" y="970700"/>
                <a:ext cx="11375" cy="9700"/>
              </a:xfrm>
              <a:custGeom>
                <a:rect b="b" l="l" r="r" t="t"/>
                <a:pathLst>
                  <a:path extrusionOk="0" h="388" w="455">
                    <a:moveTo>
                      <a:pt x="260" y="0"/>
                    </a:moveTo>
                    <a:cubicBezTo>
                      <a:pt x="87" y="0"/>
                      <a:pt x="1" y="208"/>
                      <a:pt x="124" y="331"/>
                    </a:cubicBezTo>
                    <a:cubicBezTo>
                      <a:pt x="163" y="370"/>
                      <a:pt x="211" y="387"/>
                      <a:pt x="259" y="387"/>
                    </a:cubicBezTo>
                    <a:cubicBezTo>
                      <a:pt x="358" y="387"/>
                      <a:pt x="454" y="310"/>
                      <a:pt x="454" y="194"/>
                    </a:cubicBezTo>
                    <a:cubicBezTo>
                      <a:pt x="454" y="87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4" name="Google Shape;5534;p16"/>
              <p:cNvSpPr/>
              <p:nvPr/>
            </p:nvSpPr>
            <p:spPr>
              <a:xfrm>
                <a:off x="317625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5" name="Google Shape;5535;p16"/>
              <p:cNvSpPr/>
              <p:nvPr/>
            </p:nvSpPr>
            <p:spPr>
              <a:xfrm>
                <a:off x="355750" y="97065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7" y="389"/>
                      <a:pt x="452" y="312"/>
                      <a:pt x="453" y="196"/>
                    </a:cubicBezTo>
                    <a:cubicBezTo>
                      <a:pt x="453" y="89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6" name="Google Shape;5536;p16"/>
              <p:cNvSpPr/>
              <p:nvPr/>
            </p:nvSpPr>
            <p:spPr>
              <a:xfrm>
                <a:off x="397125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7"/>
                      <a:pt x="1" y="195"/>
                    </a:cubicBezTo>
                    <a:cubicBezTo>
                      <a:pt x="1" y="301"/>
                      <a:pt x="88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7" name="Google Shape;5537;p16"/>
              <p:cNvSpPr/>
              <p:nvPr/>
            </p:nvSpPr>
            <p:spPr>
              <a:xfrm>
                <a:off x="435250" y="9707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10"/>
                      <a:pt x="123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8" name="Google Shape;5538;p16"/>
              <p:cNvSpPr/>
              <p:nvPr/>
            </p:nvSpPr>
            <p:spPr>
              <a:xfrm>
                <a:off x="475000" y="9707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9" name="Google Shape;5539;p16"/>
              <p:cNvSpPr/>
              <p:nvPr/>
            </p:nvSpPr>
            <p:spPr>
              <a:xfrm>
                <a:off x="516425" y="9706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0" name="Google Shape;5540;p16"/>
              <p:cNvSpPr/>
              <p:nvPr/>
            </p:nvSpPr>
            <p:spPr>
              <a:xfrm>
                <a:off x="554500" y="9707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0"/>
                    </a:moveTo>
                    <a:cubicBezTo>
                      <a:pt x="87" y="0"/>
                      <a:pt x="1" y="208"/>
                      <a:pt x="124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1" name="Google Shape;5541;p16"/>
              <p:cNvSpPr/>
              <p:nvPr/>
            </p:nvSpPr>
            <p:spPr>
              <a:xfrm>
                <a:off x="595925" y="9706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2" name="Google Shape;5542;p16"/>
              <p:cNvSpPr/>
              <p:nvPr/>
            </p:nvSpPr>
            <p:spPr>
              <a:xfrm>
                <a:off x="634025" y="9707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3" name="Google Shape;5543;p16"/>
              <p:cNvSpPr/>
              <p:nvPr/>
            </p:nvSpPr>
            <p:spPr>
              <a:xfrm>
                <a:off x="673775" y="9707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10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4" name="Google Shape;5544;p16"/>
              <p:cNvSpPr/>
              <p:nvPr/>
            </p:nvSpPr>
            <p:spPr>
              <a:xfrm>
                <a:off x="715200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5" name="Google Shape;5545;p16"/>
              <p:cNvSpPr/>
              <p:nvPr/>
            </p:nvSpPr>
            <p:spPr>
              <a:xfrm>
                <a:off x="753300" y="9707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10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6" name="Google Shape;5546;p16"/>
              <p:cNvSpPr/>
              <p:nvPr/>
            </p:nvSpPr>
            <p:spPr>
              <a:xfrm>
                <a:off x="794700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7" name="Google Shape;5547;p16"/>
              <p:cNvSpPr/>
              <p:nvPr/>
            </p:nvSpPr>
            <p:spPr>
              <a:xfrm>
                <a:off x="832825" y="9707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10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6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8" name="Google Shape;5548;p16"/>
              <p:cNvSpPr/>
              <p:nvPr/>
            </p:nvSpPr>
            <p:spPr>
              <a:xfrm>
                <a:off x="872575" y="9707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8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9" name="Google Shape;5549;p16"/>
              <p:cNvSpPr/>
              <p:nvPr/>
            </p:nvSpPr>
            <p:spPr>
              <a:xfrm>
                <a:off x="913950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0" name="Google Shape;5550;p16"/>
              <p:cNvSpPr/>
              <p:nvPr/>
            </p:nvSpPr>
            <p:spPr>
              <a:xfrm>
                <a:off x="953700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1" name="Google Shape;5551;p16"/>
              <p:cNvSpPr/>
              <p:nvPr/>
            </p:nvSpPr>
            <p:spPr>
              <a:xfrm>
                <a:off x="993450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3" y="389"/>
                      <a:pt x="389" y="301"/>
                      <a:pt x="389" y="195"/>
                    </a:cubicBezTo>
                    <a:cubicBezTo>
                      <a:pt x="389" y="87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2" name="Google Shape;5552;p16"/>
              <p:cNvSpPr/>
              <p:nvPr/>
            </p:nvSpPr>
            <p:spPr>
              <a:xfrm>
                <a:off x="1033225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3" name="Google Shape;5553;p16"/>
              <p:cNvSpPr/>
              <p:nvPr/>
            </p:nvSpPr>
            <p:spPr>
              <a:xfrm>
                <a:off x="1072975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4" name="Google Shape;5554;p16"/>
              <p:cNvSpPr/>
              <p:nvPr/>
            </p:nvSpPr>
            <p:spPr>
              <a:xfrm>
                <a:off x="1112725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5" name="Google Shape;5555;p16"/>
              <p:cNvSpPr/>
              <p:nvPr/>
            </p:nvSpPr>
            <p:spPr>
              <a:xfrm>
                <a:off x="1152500" y="9706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8" y="301"/>
                      <a:pt x="388" y="195"/>
                    </a:cubicBezTo>
                    <a:cubicBezTo>
                      <a:pt x="388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6" name="Google Shape;5556;p16"/>
              <p:cNvSpPr/>
              <p:nvPr/>
            </p:nvSpPr>
            <p:spPr>
              <a:xfrm>
                <a:off x="1192275" y="9706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3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7" name="Google Shape;5557;p16"/>
              <p:cNvSpPr/>
              <p:nvPr/>
            </p:nvSpPr>
            <p:spPr>
              <a:xfrm>
                <a:off x="1232025" y="9706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8" name="Google Shape;5558;p16"/>
              <p:cNvSpPr/>
              <p:nvPr/>
            </p:nvSpPr>
            <p:spPr>
              <a:xfrm>
                <a:off x="276225" y="936600"/>
                <a:ext cx="11375" cy="9700"/>
              </a:xfrm>
              <a:custGeom>
                <a:rect b="b" l="l" r="r" t="t"/>
                <a:pathLst>
                  <a:path extrusionOk="0" h="388" w="455">
                    <a:moveTo>
                      <a:pt x="263" y="0"/>
                    </a:moveTo>
                    <a:cubicBezTo>
                      <a:pt x="262" y="0"/>
                      <a:pt x="261" y="0"/>
                      <a:pt x="260" y="0"/>
                    </a:cubicBezTo>
                    <a:cubicBezTo>
                      <a:pt x="87" y="0"/>
                      <a:pt x="1" y="208"/>
                      <a:pt x="124" y="331"/>
                    </a:cubicBezTo>
                    <a:cubicBezTo>
                      <a:pt x="163" y="370"/>
                      <a:pt x="211" y="387"/>
                      <a:pt x="259" y="387"/>
                    </a:cubicBezTo>
                    <a:cubicBezTo>
                      <a:pt x="358" y="387"/>
                      <a:pt x="454" y="310"/>
                      <a:pt x="454" y="194"/>
                    </a:cubicBezTo>
                    <a:cubicBezTo>
                      <a:pt x="454" y="87"/>
                      <a:pt x="369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9" name="Google Shape;5559;p16"/>
              <p:cNvSpPr/>
              <p:nvPr/>
            </p:nvSpPr>
            <p:spPr>
              <a:xfrm>
                <a:off x="317625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0" name="Google Shape;5560;p16"/>
              <p:cNvSpPr/>
              <p:nvPr/>
            </p:nvSpPr>
            <p:spPr>
              <a:xfrm>
                <a:off x="355750" y="9365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7" y="389"/>
                      <a:pt x="452" y="312"/>
                      <a:pt x="453" y="196"/>
                    </a:cubicBezTo>
                    <a:cubicBezTo>
                      <a:pt x="453" y="89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1" name="Google Shape;5561;p16"/>
              <p:cNvSpPr/>
              <p:nvPr/>
            </p:nvSpPr>
            <p:spPr>
              <a:xfrm>
                <a:off x="397125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7"/>
                      <a:pt x="1" y="195"/>
                    </a:cubicBezTo>
                    <a:cubicBezTo>
                      <a:pt x="1" y="302"/>
                      <a:pt x="88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2" name="Google Shape;5562;p16"/>
              <p:cNvSpPr/>
              <p:nvPr/>
            </p:nvSpPr>
            <p:spPr>
              <a:xfrm>
                <a:off x="435250" y="9366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8"/>
                      <a:pt x="123" y="331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3" name="Google Shape;5563;p16"/>
              <p:cNvSpPr/>
              <p:nvPr/>
            </p:nvSpPr>
            <p:spPr>
              <a:xfrm>
                <a:off x="475025" y="936600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258" y="0"/>
                      <a:pt x="258" y="0"/>
                      <a:pt x="257" y="0"/>
                    </a:cubicBezTo>
                    <a:cubicBezTo>
                      <a:pt x="85" y="0"/>
                      <a:pt x="0" y="208"/>
                      <a:pt x="121" y="331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7" y="388"/>
                      <a:pt x="453" y="311"/>
                      <a:pt x="453" y="194"/>
                    </a:cubicBezTo>
                    <a:cubicBezTo>
                      <a:pt x="453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4" name="Google Shape;5564;p16"/>
              <p:cNvSpPr/>
              <p:nvPr/>
            </p:nvSpPr>
            <p:spPr>
              <a:xfrm>
                <a:off x="516425" y="9365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5" name="Google Shape;5565;p16"/>
              <p:cNvSpPr/>
              <p:nvPr/>
            </p:nvSpPr>
            <p:spPr>
              <a:xfrm>
                <a:off x="554525" y="9366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3" y="0"/>
                    </a:moveTo>
                    <a:cubicBezTo>
                      <a:pt x="262" y="0"/>
                      <a:pt x="261" y="0"/>
                      <a:pt x="261" y="0"/>
                    </a:cubicBezTo>
                    <a:cubicBezTo>
                      <a:pt x="260" y="0"/>
                      <a:pt x="259" y="0"/>
                      <a:pt x="259" y="0"/>
                    </a:cubicBezTo>
                    <a:cubicBezTo>
                      <a:pt x="86" y="0"/>
                      <a:pt x="0" y="208"/>
                      <a:pt x="123" y="331"/>
                    </a:cubicBezTo>
                    <a:cubicBezTo>
                      <a:pt x="162" y="370"/>
                      <a:pt x="211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6" name="Google Shape;5566;p16"/>
              <p:cNvSpPr/>
              <p:nvPr/>
            </p:nvSpPr>
            <p:spPr>
              <a:xfrm>
                <a:off x="595925" y="9365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7" name="Google Shape;5567;p16"/>
              <p:cNvSpPr/>
              <p:nvPr/>
            </p:nvSpPr>
            <p:spPr>
              <a:xfrm>
                <a:off x="634025" y="9366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4" y="0"/>
                    </a:moveTo>
                    <a:cubicBezTo>
                      <a:pt x="263" y="0"/>
                      <a:pt x="262" y="0"/>
                      <a:pt x="261" y="0"/>
                    </a:cubicBezTo>
                    <a:cubicBezTo>
                      <a:pt x="260" y="0"/>
                      <a:pt x="260" y="0"/>
                      <a:pt x="259" y="0"/>
                    </a:cubicBezTo>
                    <a:cubicBezTo>
                      <a:pt x="87" y="0"/>
                      <a:pt x="1" y="208"/>
                      <a:pt x="123" y="331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5" y="194"/>
                    </a:cubicBezTo>
                    <a:cubicBezTo>
                      <a:pt x="455" y="87"/>
                      <a:pt x="368" y="0"/>
                      <a:pt x="26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8" name="Google Shape;5568;p16"/>
              <p:cNvSpPr/>
              <p:nvPr/>
            </p:nvSpPr>
            <p:spPr>
              <a:xfrm>
                <a:off x="673775" y="9366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9" name="Google Shape;5569;p16"/>
              <p:cNvSpPr/>
              <p:nvPr/>
            </p:nvSpPr>
            <p:spPr>
              <a:xfrm>
                <a:off x="715200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2"/>
                      <a:pt x="86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0" name="Google Shape;5570;p16"/>
              <p:cNvSpPr/>
              <p:nvPr/>
            </p:nvSpPr>
            <p:spPr>
              <a:xfrm>
                <a:off x="753300" y="9366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0"/>
                    </a:moveTo>
                    <a:cubicBezTo>
                      <a:pt x="262" y="0"/>
                      <a:pt x="261" y="0"/>
                      <a:pt x="260" y="0"/>
                    </a:cubicBez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1" name="Google Shape;5571;p16"/>
              <p:cNvSpPr/>
              <p:nvPr/>
            </p:nvSpPr>
            <p:spPr>
              <a:xfrm>
                <a:off x="794700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2" name="Google Shape;5572;p16"/>
              <p:cNvSpPr/>
              <p:nvPr/>
            </p:nvSpPr>
            <p:spPr>
              <a:xfrm>
                <a:off x="832825" y="9366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87" y="0"/>
                      <a:pt x="0" y="208"/>
                      <a:pt x="122" y="331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3" name="Google Shape;5573;p16"/>
              <p:cNvSpPr/>
              <p:nvPr/>
            </p:nvSpPr>
            <p:spPr>
              <a:xfrm>
                <a:off x="872575" y="9366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1" y="0"/>
                      <a:pt x="260" y="0"/>
                    </a:cubicBezTo>
                    <a:cubicBezTo>
                      <a:pt x="259" y="0"/>
                      <a:pt x="258" y="0"/>
                      <a:pt x="258" y="0"/>
                    </a:cubicBezTo>
                    <a:cubicBezTo>
                      <a:pt x="86" y="0"/>
                      <a:pt x="1" y="208"/>
                      <a:pt x="122" y="331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4" name="Google Shape;5574;p16"/>
              <p:cNvSpPr/>
              <p:nvPr/>
            </p:nvSpPr>
            <p:spPr>
              <a:xfrm>
                <a:off x="913950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2"/>
                      <a:pt x="87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5" name="Google Shape;5575;p16"/>
              <p:cNvSpPr/>
              <p:nvPr/>
            </p:nvSpPr>
            <p:spPr>
              <a:xfrm>
                <a:off x="953700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6" name="Google Shape;5576;p16"/>
              <p:cNvSpPr/>
              <p:nvPr/>
            </p:nvSpPr>
            <p:spPr>
              <a:xfrm>
                <a:off x="993450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3" y="389"/>
                      <a:pt x="389" y="302"/>
                      <a:pt x="389" y="195"/>
                    </a:cubicBezTo>
                    <a:cubicBezTo>
                      <a:pt x="389" y="87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7" name="Google Shape;5577;p16"/>
              <p:cNvSpPr/>
              <p:nvPr/>
            </p:nvSpPr>
            <p:spPr>
              <a:xfrm>
                <a:off x="1033225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8" name="Google Shape;5578;p16"/>
              <p:cNvSpPr/>
              <p:nvPr/>
            </p:nvSpPr>
            <p:spPr>
              <a:xfrm>
                <a:off x="1072975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9" name="Google Shape;5579;p16"/>
              <p:cNvSpPr/>
              <p:nvPr/>
            </p:nvSpPr>
            <p:spPr>
              <a:xfrm>
                <a:off x="1112725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0" name="Google Shape;5580;p16"/>
              <p:cNvSpPr/>
              <p:nvPr/>
            </p:nvSpPr>
            <p:spPr>
              <a:xfrm>
                <a:off x="1152500" y="9365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8" y="302"/>
                      <a:pt x="388" y="195"/>
                    </a:cubicBezTo>
                    <a:cubicBezTo>
                      <a:pt x="388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1" name="Google Shape;5581;p16"/>
              <p:cNvSpPr/>
              <p:nvPr/>
            </p:nvSpPr>
            <p:spPr>
              <a:xfrm>
                <a:off x="1192275" y="9365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2"/>
                      <a:pt x="86" y="389"/>
                      <a:pt x="193" y="389"/>
                    </a:cubicBezTo>
                    <a:cubicBezTo>
                      <a:pt x="300" y="389"/>
                      <a:pt x="387" y="302"/>
                      <a:pt x="387" y="195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2" name="Google Shape;5582;p16"/>
              <p:cNvSpPr/>
              <p:nvPr/>
            </p:nvSpPr>
            <p:spPr>
              <a:xfrm>
                <a:off x="1232025" y="9365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7" y="302"/>
                      <a:pt x="387" y="195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3" name="Google Shape;5583;p16"/>
              <p:cNvSpPr/>
              <p:nvPr/>
            </p:nvSpPr>
            <p:spPr>
              <a:xfrm>
                <a:off x="276225" y="902475"/>
                <a:ext cx="11375" cy="9700"/>
              </a:xfrm>
              <a:custGeom>
                <a:rect b="b" l="l" r="r" t="t"/>
                <a:pathLst>
                  <a:path extrusionOk="0" h="388" w="455">
                    <a:moveTo>
                      <a:pt x="260" y="1"/>
                    </a:moveTo>
                    <a:cubicBezTo>
                      <a:pt x="87" y="1"/>
                      <a:pt x="1" y="209"/>
                      <a:pt x="124" y="331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4" name="Google Shape;5584;p16"/>
              <p:cNvSpPr/>
              <p:nvPr/>
            </p:nvSpPr>
            <p:spPr>
              <a:xfrm>
                <a:off x="317625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5" name="Google Shape;5585;p16"/>
              <p:cNvSpPr/>
              <p:nvPr/>
            </p:nvSpPr>
            <p:spPr>
              <a:xfrm>
                <a:off x="355750" y="9024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10"/>
                      <a:pt x="123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3" y="312"/>
                      <a:pt x="453" y="196"/>
                    </a:cubicBezTo>
                    <a:cubicBezTo>
                      <a:pt x="453" y="88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6" name="Google Shape;5586;p16"/>
              <p:cNvSpPr/>
              <p:nvPr/>
            </p:nvSpPr>
            <p:spPr>
              <a:xfrm>
                <a:off x="397125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8" y="0"/>
                      <a:pt x="1" y="87"/>
                      <a:pt x="1" y="194"/>
                    </a:cubicBezTo>
                    <a:cubicBezTo>
                      <a:pt x="1" y="302"/>
                      <a:pt x="88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7" name="Google Shape;5587;p16"/>
              <p:cNvSpPr/>
              <p:nvPr/>
            </p:nvSpPr>
            <p:spPr>
              <a:xfrm>
                <a:off x="435250" y="9024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8" name="Google Shape;5588;p16"/>
              <p:cNvSpPr/>
              <p:nvPr/>
            </p:nvSpPr>
            <p:spPr>
              <a:xfrm>
                <a:off x="475000" y="9024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9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9" name="Google Shape;5589;p16"/>
              <p:cNvSpPr/>
              <p:nvPr/>
            </p:nvSpPr>
            <p:spPr>
              <a:xfrm>
                <a:off x="516425" y="9024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0" name="Google Shape;5590;p16"/>
              <p:cNvSpPr/>
              <p:nvPr/>
            </p:nvSpPr>
            <p:spPr>
              <a:xfrm>
                <a:off x="554500" y="9024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1"/>
                    </a:moveTo>
                    <a:cubicBezTo>
                      <a:pt x="87" y="1"/>
                      <a:pt x="1" y="209"/>
                      <a:pt x="124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1" name="Google Shape;5591;p16"/>
              <p:cNvSpPr/>
              <p:nvPr/>
            </p:nvSpPr>
            <p:spPr>
              <a:xfrm>
                <a:off x="595925" y="9024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2" name="Google Shape;5592;p16"/>
              <p:cNvSpPr/>
              <p:nvPr/>
            </p:nvSpPr>
            <p:spPr>
              <a:xfrm>
                <a:off x="634025" y="9024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9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3" name="Google Shape;5593;p16"/>
              <p:cNvSpPr/>
              <p:nvPr/>
            </p:nvSpPr>
            <p:spPr>
              <a:xfrm>
                <a:off x="673775" y="9024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4" name="Google Shape;5594;p16"/>
              <p:cNvSpPr/>
              <p:nvPr/>
            </p:nvSpPr>
            <p:spPr>
              <a:xfrm>
                <a:off x="715200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2"/>
                      <a:pt x="86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5" name="Google Shape;5595;p16"/>
              <p:cNvSpPr/>
              <p:nvPr/>
            </p:nvSpPr>
            <p:spPr>
              <a:xfrm>
                <a:off x="753300" y="9024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6" name="Google Shape;5596;p16"/>
              <p:cNvSpPr/>
              <p:nvPr/>
            </p:nvSpPr>
            <p:spPr>
              <a:xfrm>
                <a:off x="794700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7" name="Google Shape;5597;p16"/>
              <p:cNvSpPr/>
              <p:nvPr/>
            </p:nvSpPr>
            <p:spPr>
              <a:xfrm>
                <a:off x="832825" y="9024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8" name="Google Shape;5598;p16"/>
              <p:cNvSpPr/>
              <p:nvPr/>
            </p:nvSpPr>
            <p:spPr>
              <a:xfrm>
                <a:off x="872575" y="9024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09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9" name="Google Shape;5599;p16"/>
              <p:cNvSpPr/>
              <p:nvPr/>
            </p:nvSpPr>
            <p:spPr>
              <a:xfrm>
                <a:off x="913950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0" name="Google Shape;5600;p16"/>
              <p:cNvSpPr/>
              <p:nvPr/>
            </p:nvSpPr>
            <p:spPr>
              <a:xfrm>
                <a:off x="953700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1" name="Google Shape;5601;p16"/>
              <p:cNvSpPr/>
              <p:nvPr/>
            </p:nvSpPr>
            <p:spPr>
              <a:xfrm>
                <a:off x="993450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3" y="388"/>
                      <a:pt x="389" y="302"/>
                      <a:pt x="389" y="194"/>
                    </a:cubicBezTo>
                    <a:cubicBezTo>
                      <a:pt x="389" y="87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2" name="Google Shape;5602;p16"/>
              <p:cNvSpPr/>
              <p:nvPr/>
            </p:nvSpPr>
            <p:spPr>
              <a:xfrm>
                <a:off x="1033225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3" name="Google Shape;5603;p16"/>
              <p:cNvSpPr/>
              <p:nvPr/>
            </p:nvSpPr>
            <p:spPr>
              <a:xfrm>
                <a:off x="1072975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4" name="Google Shape;5604;p16"/>
              <p:cNvSpPr/>
              <p:nvPr/>
            </p:nvSpPr>
            <p:spPr>
              <a:xfrm>
                <a:off x="1112725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5" name="Google Shape;5605;p16"/>
              <p:cNvSpPr/>
              <p:nvPr/>
            </p:nvSpPr>
            <p:spPr>
              <a:xfrm>
                <a:off x="1152500" y="9024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8" y="302"/>
                      <a:pt x="388" y="194"/>
                    </a:cubicBezTo>
                    <a:cubicBezTo>
                      <a:pt x="388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6" name="Google Shape;5606;p16"/>
              <p:cNvSpPr/>
              <p:nvPr/>
            </p:nvSpPr>
            <p:spPr>
              <a:xfrm>
                <a:off x="1192275" y="9024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2"/>
                      <a:pt x="86" y="388"/>
                      <a:pt x="193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7" name="Google Shape;5607;p16"/>
              <p:cNvSpPr/>
              <p:nvPr/>
            </p:nvSpPr>
            <p:spPr>
              <a:xfrm>
                <a:off x="1232025" y="9024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8" name="Google Shape;5608;p16"/>
              <p:cNvSpPr/>
              <p:nvPr/>
            </p:nvSpPr>
            <p:spPr>
              <a:xfrm>
                <a:off x="276225" y="868375"/>
                <a:ext cx="11375" cy="9700"/>
              </a:xfrm>
              <a:custGeom>
                <a:rect b="b" l="l" r="r" t="t"/>
                <a:pathLst>
                  <a:path extrusionOk="0" h="388" w="455">
                    <a:moveTo>
                      <a:pt x="260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9" name="Google Shape;5609;p16"/>
              <p:cNvSpPr/>
              <p:nvPr/>
            </p:nvSpPr>
            <p:spPr>
              <a:xfrm>
                <a:off x="317625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0" name="Google Shape;5610;p16"/>
              <p:cNvSpPr/>
              <p:nvPr/>
            </p:nvSpPr>
            <p:spPr>
              <a:xfrm>
                <a:off x="355750" y="8683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3" y="331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8" y="388"/>
                      <a:pt x="453" y="311"/>
                      <a:pt x="453" y="196"/>
                    </a:cubicBezTo>
                    <a:cubicBezTo>
                      <a:pt x="453" y="88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1" name="Google Shape;5611;p16"/>
              <p:cNvSpPr/>
              <p:nvPr/>
            </p:nvSpPr>
            <p:spPr>
              <a:xfrm>
                <a:off x="397125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8" y="0"/>
                      <a:pt x="1" y="88"/>
                      <a:pt x="1" y="194"/>
                    </a:cubicBezTo>
                    <a:cubicBezTo>
                      <a:pt x="1" y="302"/>
                      <a:pt x="88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2" name="Google Shape;5612;p16"/>
              <p:cNvSpPr/>
              <p:nvPr/>
            </p:nvSpPr>
            <p:spPr>
              <a:xfrm>
                <a:off x="435250" y="8683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3" name="Google Shape;5613;p16"/>
              <p:cNvSpPr/>
              <p:nvPr/>
            </p:nvSpPr>
            <p:spPr>
              <a:xfrm>
                <a:off x="475000" y="8683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4" name="Google Shape;5614;p16"/>
              <p:cNvSpPr/>
              <p:nvPr/>
            </p:nvSpPr>
            <p:spPr>
              <a:xfrm>
                <a:off x="516425" y="8683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5" name="Google Shape;5615;p16"/>
              <p:cNvSpPr/>
              <p:nvPr/>
            </p:nvSpPr>
            <p:spPr>
              <a:xfrm>
                <a:off x="554500" y="8683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6" name="Google Shape;5616;p16"/>
              <p:cNvSpPr/>
              <p:nvPr/>
            </p:nvSpPr>
            <p:spPr>
              <a:xfrm>
                <a:off x="595925" y="8683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7" name="Google Shape;5617;p16"/>
              <p:cNvSpPr/>
              <p:nvPr/>
            </p:nvSpPr>
            <p:spPr>
              <a:xfrm>
                <a:off x="634025" y="8683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3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8" name="Google Shape;5618;p16"/>
              <p:cNvSpPr/>
              <p:nvPr/>
            </p:nvSpPr>
            <p:spPr>
              <a:xfrm>
                <a:off x="673775" y="8683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3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9" name="Google Shape;5619;p16"/>
              <p:cNvSpPr/>
              <p:nvPr/>
            </p:nvSpPr>
            <p:spPr>
              <a:xfrm>
                <a:off x="715200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6" y="0"/>
                      <a:pt x="0" y="88"/>
                      <a:pt x="0" y="194"/>
                    </a:cubicBezTo>
                    <a:cubicBezTo>
                      <a:pt x="0" y="302"/>
                      <a:pt x="86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0" name="Google Shape;5620;p16"/>
              <p:cNvSpPr/>
              <p:nvPr/>
            </p:nvSpPr>
            <p:spPr>
              <a:xfrm>
                <a:off x="753300" y="8683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1" name="Google Shape;5621;p16"/>
              <p:cNvSpPr/>
              <p:nvPr/>
            </p:nvSpPr>
            <p:spPr>
              <a:xfrm>
                <a:off x="794700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2" name="Google Shape;5622;p16"/>
              <p:cNvSpPr/>
              <p:nvPr/>
            </p:nvSpPr>
            <p:spPr>
              <a:xfrm>
                <a:off x="832825" y="8683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7"/>
                      <a:pt x="366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3" name="Google Shape;5623;p16"/>
              <p:cNvSpPr/>
              <p:nvPr/>
            </p:nvSpPr>
            <p:spPr>
              <a:xfrm>
                <a:off x="872575" y="8683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08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4" name="Google Shape;5624;p16"/>
              <p:cNvSpPr/>
              <p:nvPr/>
            </p:nvSpPr>
            <p:spPr>
              <a:xfrm>
                <a:off x="913950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5" name="Google Shape;5625;p16"/>
              <p:cNvSpPr/>
              <p:nvPr/>
            </p:nvSpPr>
            <p:spPr>
              <a:xfrm>
                <a:off x="953700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8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6" name="Google Shape;5626;p16"/>
              <p:cNvSpPr/>
              <p:nvPr/>
            </p:nvSpPr>
            <p:spPr>
              <a:xfrm>
                <a:off x="993450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8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3" y="388"/>
                      <a:pt x="389" y="302"/>
                      <a:pt x="389" y="194"/>
                    </a:cubicBezTo>
                    <a:cubicBezTo>
                      <a:pt x="389" y="88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7" name="Google Shape;5627;p16"/>
              <p:cNvSpPr/>
              <p:nvPr/>
            </p:nvSpPr>
            <p:spPr>
              <a:xfrm>
                <a:off x="1033225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8" name="Google Shape;5628;p16"/>
              <p:cNvSpPr/>
              <p:nvPr/>
            </p:nvSpPr>
            <p:spPr>
              <a:xfrm>
                <a:off x="1072975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9" name="Google Shape;5629;p16"/>
              <p:cNvSpPr/>
              <p:nvPr/>
            </p:nvSpPr>
            <p:spPr>
              <a:xfrm>
                <a:off x="1112725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0" name="Google Shape;5630;p16"/>
              <p:cNvSpPr/>
              <p:nvPr/>
            </p:nvSpPr>
            <p:spPr>
              <a:xfrm>
                <a:off x="1152500" y="8683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8" y="302"/>
                      <a:pt x="388" y="194"/>
                    </a:cubicBezTo>
                    <a:cubicBezTo>
                      <a:pt x="388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1" name="Google Shape;5631;p16"/>
              <p:cNvSpPr/>
              <p:nvPr/>
            </p:nvSpPr>
            <p:spPr>
              <a:xfrm>
                <a:off x="1192275" y="8683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6" y="0"/>
                      <a:pt x="0" y="88"/>
                      <a:pt x="0" y="194"/>
                    </a:cubicBezTo>
                    <a:cubicBezTo>
                      <a:pt x="0" y="302"/>
                      <a:pt x="86" y="388"/>
                      <a:pt x="193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8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2" name="Google Shape;5632;p16"/>
              <p:cNvSpPr/>
              <p:nvPr/>
            </p:nvSpPr>
            <p:spPr>
              <a:xfrm>
                <a:off x="1232025" y="8683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3" name="Google Shape;5633;p16"/>
              <p:cNvSpPr/>
              <p:nvPr/>
            </p:nvSpPr>
            <p:spPr>
              <a:xfrm>
                <a:off x="317625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4" name="Google Shape;5634;p16"/>
              <p:cNvSpPr/>
              <p:nvPr/>
            </p:nvSpPr>
            <p:spPr>
              <a:xfrm>
                <a:off x="355750" y="834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3" y="312"/>
                      <a:pt x="453" y="196"/>
                    </a:cubicBezTo>
                    <a:cubicBezTo>
                      <a:pt x="453" y="89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5" name="Google Shape;5635;p16"/>
              <p:cNvSpPr/>
              <p:nvPr/>
            </p:nvSpPr>
            <p:spPr>
              <a:xfrm>
                <a:off x="397125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9"/>
                      <a:pt x="1" y="195"/>
                    </a:cubicBezTo>
                    <a:cubicBezTo>
                      <a:pt x="1" y="302"/>
                      <a:pt x="88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6" name="Google Shape;5636;p16"/>
              <p:cNvSpPr/>
              <p:nvPr/>
            </p:nvSpPr>
            <p:spPr>
              <a:xfrm>
                <a:off x="435250" y="8342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8"/>
                      <a:pt x="123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7" name="Google Shape;5637;p16"/>
              <p:cNvSpPr/>
              <p:nvPr/>
            </p:nvSpPr>
            <p:spPr>
              <a:xfrm>
                <a:off x="475025" y="834275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258" y="0"/>
                      <a:pt x="258" y="0"/>
                      <a:pt x="257" y="0"/>
                    </a:cubicBezTo>
                    <a:cubicBezTo>
                      <a:pt x="85" y="0"/>
                      <a:pt x="0" y="208"/>
                      <a:pt x="121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7" y="388"/>
                      <a:pt x="453" y="311"/>
                      <a:pt x="453" y="194"/>
                    </a:cubicBezTo>
                    <a:cubicBezTo>
                      <a:pt x="453" y="88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8" name="Google Shape;5638;p16"/>
              <p:cNvSpPr/>
              <p:nvPr/>
            </p:nvSpPr>
            <p:spPr>
              <a:xfrm>
                <a:off x="516425" y="8342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9" name="Google Shape;5639;p16"/>
              <p:cNvSpPr/>
              <p:nvPr/>
            </p:nvSpPr>
            <p:spPr>
              <a:xfrm>
                <a:off x="554525" y="8342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3" y="0"/>
                    </a:moveTo>
                    <a:cubicBezTo>
                      <a:pt x="262" y="0"/>
                      <a:pt x="261" y="0"/>
                      <a:pt x="261" y="0"/>
                    </a:cubicBezTo>
                    <a:cubicBezTo>
                      <a:pt x="260" y="0"/>
                      <a:pt x="259" y="0"/>
                      <a:pt x="259" y="0"/>
                    </a:cubicBezTo>
                    <a:cubicBezTo>
                      <a:pt x="86" y="0"/>
                      <a:pt x="0" y="208"/>
                      <a:pt x="123" y="331"/>
                    </a:cubicBezTo>
                    <a:cubicBezTo>
                      <a:pt x="162" y="371"/>
                      <a:pt x="211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8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0" name="Google Shape;5640;p16"/>
              <p:cNvSpPr/>
              <p:nvPr/>
            </p:nvSpPr>
            <p:spPr>
              <a:xfrm>
                <a:off x="595925" y="83422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1" name="Google Shape;5641;p16"/>
              <p:cNvSpPr/>
              <p:nvPr/>
            </p:nvSpPr>
            <p:spPr>
              <a:xfrm>
                <a:off x="634025" y="8342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4" y="0"/>
                    </a:moveTo>
                    <a:cubicBezTo>
                      <a:pt x="263" y="0"/>
                      <a:pt x="262" y="0"/>
                      <a:pt x="261" y="0"/>
                    </a:cubicBezTo>
                    <a:cubicBezTo>
                      <a:pt x="260" y="0"/>
                      <a:pt x="260" y="0"/>
                      <a:pt x="259" y="0"/>
                    </a:cubicBezTo>
                    <a:cubicBezTo>
                      <a:pt x="87" y="0"/>
                      <a:pt x="1" y="208"/>
                      <a:pt x="123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5" y="194"/>
                    </a:cubicBezTo>
                    <a:cubicBezTo>
                      <a:pt x="455" y="88"/>
                      <a:pt x="368" y="0"/>
                      <a:pt x="26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2" name="Google Shape;5642;p16"/>
              <p:cNvSpPr/>
              <p:nvPr/>
            </p:nvSpPr>
            <p:spPr>
              <a:xfrm>
                <a:off x="673775" y="8342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3" name="Google Shape;5643;p16"/>
              <p:cNvSpPr/>
              <p:nvPr/>
            </p:nvSpPr>
            <p:spPr>
              <a:xfrm>
                <a:off x="715200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9"/>
                      <a:pt x="0" y="195"/>
                    </a:cubicBezTo>
                    <a:cubicBezTo>
                      <a:pt x="0" y="302"/>
                      <a:pt x="86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4" name="Google Shape;5644;p16"/>
              <p:cNvSpPr/>
              <p:nvPr/>
            </p:nvSpPr>
            <p:spPr>
              <a:xfrm>
                <a:off x="753300" y="8342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0"/>
                    </a:moveTo>
                    <a:cubicBezTo>
                      <a:pt x="262" y="0"/>
                      <a:pt x="261" y="0"/>
                      <a:pt x="260" y="0"/>
                    </a:cubicBez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8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5" name="Google Shape;5645;p16"/>
              <p:cNvSpPr/>
              <p:nvPr/>
            </p:nvSpPr>
            <p:spPr>
              <a:xfrm>
                <a:off x="794700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6" name="Google Shape;5646;p16"/>
              <p:cNvSpPr/>
              <p:nvPr/>
            </p:nvSpPr>
            <p:spPr>
              <a:xfrm>
                <a:off x="832825" y="8342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87" y="0"/>
                      <a:pt x="0" y="208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8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7" name="Google Shape;5647;p16"/>
              <p:cNvSpPr/>
              <p:nvPr/>
            </p:nvSpPr>
            <p:spPr>
              <a:xfrm>
                <a:off x="872575" y="83422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2"/>
                      <a:pt x="0" y="210"/>
                      <a:pt x="122" y="333"/>
                    </a:cubicBezTo>
                    <a:cubicBezTo>
                      <a:pt x="161" y="372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6"/>
                    </a:cubicBezTo>
                    <a:cubicBezTo>
                      <a:pt x="454" y="89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8" name="Google Shape;5648;p16"/>
              <p:cNvSpPr/>
              <p:nvPr/>
            </p:nvSpPr>
            <p:spPr>
              <a:xfrm>
                <a:off x="913950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2"/>
                      <a:pt x="87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9" name="Google Shape;5649;p16"/>
              <p:cNvSpPr/>
              <p:nvPr/>
            </p:nvSpPr>
            <p:spPr>
              <a:xfrm>
                <a:off x="953700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9"/>
                      <a:pt x="1" y="195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0" name="Google Shape;5650;p16"/>
              <p:cNvSpPr/>
              <p:nvPr/>
            </p:nvSpPr>
            <p:spPr>
              <a:xfrm>
                <a:off x="993450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9"/>
                      <a:pt x="1" y="195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3" y="389"/>
                      <a:pt x="389" y="302"/>
                      <a:pt x="389" y="195"/>
                    </a:cubicBezTo>
                    <a:cubicBezTo>
                      <a:pt x="389" y="89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1" name="Google Shape;5651;p16"/>
              <p:cNvSpPr/>
              <p:nvPr/>
            </p:nvSpPr>
            <p:spPr>
              <a:xfrm>
                <a:off x="1033225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2" name="Google Shape;5652;p16"/>
              <p:cNvSpPr/>
              <p:nvPr/>
            </p:nvSpPr>
            <p:spPr>
              <a:xfrm>
                <a:off x="1072975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3" name="Google Shape;5653;p16"/>
              <p:cNvSpPr/>
              <p:nvPr/>
            </p:nvSpPr>
            <p:spPr>
              <a:xfrm>
                <a:off x="1112725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4" name="Google Shape;5654;p16"/>
              <p:cNvSpPr/>
              <p:nvPr/>
            </p:nvSpPr>
            <p:spPr>
              <a:xfrm>
                <a:off x="1152500" y="83422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8" y="302"/>
                      <a:pt x="388" y="195"/>
                    </a:cubicBezTo>
                    <a:cubicBezTo>
                      <a:pt x="388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5" name="Google Shape;5655;p16"/>
              <p:cNvSpPr/>
              <p:nvPr/>
            </p:nvSpPr>
            <p:spPr>
              <a:xfrm>
                <a:off x="1192275" y="8342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9"/>
                      <a:pt x="0" y="195"/>
                    </a:cubicBezTo>
                    <a:cubicBezTo>
                      <a:pt x="0" y="302"/>
                      <a:pt x="86" y="389"/>
                      <a:pt x="193" y="389"/>
                    </a:cubicBezTo>
                    <a:cubicBezTo>
                      <a:pt x="300" y="389"/>
                      <a:pt x="387" y="302"/>
                      <a:pt x="387" y="195"/>
                    </a:cubicBezTo>
                    <a:cubicBezTo>
                      <a:pt x="387" y="89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6" name="Google Shape;5656;p16"/>
              <p:cNvSpPr/>
              <p:nvPr/>
            </p:nvSpPr>
            <p:spPr>
              <a:xfrm>
                <a:off x="1232025" y="8342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7" y="302"/>
                      <a:pt x="387" y="195"/>
                    </a:cubicBezTo>
                    <a:cubicBezTo>
                      <a:pt x="387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7" name="Google Shape;5657;p16"/>
              <p:cNvSpPr/>
              <p:nvPr/>
            </p:nvSpPr>
            <p:spPr>
              <a:xfrm>
                <a:off x="317625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8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8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8" name="Google Shape;5658;p16"/>
              <p:cNvSpPr/>
              <p:nvPr/>
            </p:nvSpPr>
            <p:spPr>
              <a:xfrm>
                <a:off x="355750" y="80012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3"/>
                    </a:cubicBezTo>
                    <a:cubicBezTo>
                      <a:pt x="162" y="372"/>
                      <a:pt x="210" y="389"/>
                      <a:pt x="258" y="389"/>
                    </a:cubicBezTo>
                    <a:cubicBezTo>
                      <a:pt x="357" y="389"/>
                      <a:pt x="453" y="312"/>
                      <a:pt x="453" y="196"/>
                    </a:cubicBezTo>
                    <a:cubicBezTo>
                      <a:pt x="453" y="88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9" name="Google Shape;5659;p16"/>
              <p:cNvSpPr/>
              <p:nvPr/>
            </p:nvSpPr>
            <p:spPr>
              <a:xfrm>
                <a:off x="397125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8"/>
                      <a:pt x="1" y="195"/>
                    </a:cubicBezTo>
                    <a:cubicBezTo>
                      <a:pt x="1" y="302"/>
                      <a:pt x="88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8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0" name="Google Shape;5660;p16"/>
              <p:cNvSpPr/>
              <p:nvPr/>
            </p:nvSpPr>
            <p:spPr>
              <a:xfrm>
                <a:off x="435250" y="8001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9"/>
                      <a:pt x="123" y="331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6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1" name="Google Shape;5661;p16"/>
              <p:cNvSpPr/>
              <p:nvPr/>
            </p:nvSpPr>
            <p:spPr>
              <a:xfrm>
                <a:off x="475000" y="8001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6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2" name="Google Shape;5662;p16"/>
              <p:cNvSpPr/>
              <p:nvPr/>
            </p:nvSpPr>
            <p:spPr>
              <a:xfrm>
                <a:off x="516425" y="8001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8"/>
                      <a:pt x="0" y="195"/>
                    </a:cubicBezTo>
                    <a:cubicBezTo>
                      <a:pt x="0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8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3" name="Google Shape;5663;p16"/>
              <p:cNvSpPr/>
              <p:nvPr/>
            </p:nvSpPr>
            <p:spPr>
              <a:xfrm>
                <a:off x="554500" y="8001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0"/>
                    </a:moveTo>
                    <a:cubicBezTo>
                      <a:pt x="87" y="0"/>
                      <a:pt x="1" y="208"/>
                      <a:pt x="124" y="331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6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4" name="Google Shape;5664;p16"/>
              <p:cNvSpPr/>
              <p:nvPr/>
            </p:nvSpPr>
            <p:spPr>
              <a:xfrm>
                <a:off x="595925" y="80012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8"/>
                      <a:pt x="1" y="195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8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5" name="Google Shape;5665;p16"/>
              <p:cNvSpPr/>
              <p:nvPr/>
            </p:nvSpPr>
            <p:spPr>
              <a:xfrm>
                <a:off x="634025" y="8001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6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6" name="Google Shape;5666;p16"/>
              <p:cNvSpPr/>
              <p:nvPr/>
            </p:nvSpPr>
            <p:spPr>
              <a:xfrm>
                <a:off x="673775" y="8001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1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6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7" name="Google Shape;5667;p16"/>
              <p:cNvSpPr/>
              <p:nvPr/>
            </p:nvSpPr>
            <p:spPr>
              <a:xfrm>
                <a:off x="715200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8"/>
                      <a:pt x="0" y="195"/>
                    </a:cubicBezTo>
                    <a:cubicBezTo>
                      <a:pt x="0" y="302"/>
                      <a:pt x="86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8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8" name="Google Shape;5668;p16"/>
              <p:cNvSpPr/>
              <p:nvPr/>
            </p:nvSpPr>
            <p:spPr>
              <a:xfrm>
                <a:off x="753300" y="8001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1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6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9" name="Google Shape;5669;p16"/>
              <p:cNvSpPr/>
              <p:nvPr/>
            </p:nvSpPr>
            <p:spPr>
              <a:xfrm>
                <a:off x="794700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8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8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0" name="Google Shape;5670;p16"/>
              <p:cNvSpPr/>
              <p:nvPr/>
            </p:nvSpPr>
            <p:spPr>
              <a:xfrm>
                <a:off x="832825" y="8001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2" y="331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6"/>
                      <a:pt x="366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1" name="Google Shape;5671;p16"/>
              <p:cNvSpPr/>
              <p:nvPr/>
            </p:nvSpPr>
            <p:spPr>
              <a:xfrm>
                <a:off x="872575" y="80012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2"/>
                      <a:pt x="0" y="211"/>
                      <a:pt x="122" y="333"/>
                    </a:cubicBezTo>
                    <a:cubicBezTo>
                      <a:pt x="161" y="372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6"/>
                    </a:cubicBezTo>
                    <a:cubicBezTo>
                      <a:pt x="454" y="88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2" name="Google Shape;5672;p16"/>
              <p:cNvSpPr/>
              <p:nvPr/>
            </p:nvSpPr>
            <p:spPr>
              <a:xfrm>
                <a:off x="913950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8"/>
                      <a:pt x="1" y="195"/>
                    </a:cubicBezTo>
                    <a:cubicBezTo>
                      <a:pt x="1" y="302"/>
                      <a:pt x="87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8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3" name="Google Shape;5673;p16"/>
              <p:cNvSpPr/>
              <p:nvPr/>
            </p:nvSpPr>
            <p:spPr>
              <a:xfrm>
                <a:off x="953700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8"/>
                      <a:pt x="1" y="195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8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4" name="Google Shape;5674;p16"/>
              <p:cNvSpPr/>
              <p:nvPr/>
            </p:nvSpPr>
            <p:spPr>
              <a:xfrm>
                <a:off x="993450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8"/>
                      <a:pt x="1" y="195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3" y="389"/>
                      <a:pt x="389" y="302"/>
                      <a:pt x="389" y="195"/>
                    </a:cubicBezTo>
                    <a:cubicBezTo>
                      <a:pt x="389" y="88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5" name="Google Shape;5675;p16"/>
              <p:cNvSpPr/>
              <p:nvPr/>
            </p:nvSpPr>
            <p:spPr>
              <a:xfrm>
                <a:off x="1033225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8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8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6" name="Google Shape;5676;p16"/>
              <p:cNvSpPr/>
              <p:nvPr/>
            </p:nvSpPr>
            <p:spPr>
              <a:xfrm>
                <a:off x="1072975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8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8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7" name="Google Shape;5677;p16"/>
              <p:cNvSpPr/>
              <p:nvPr/>
            </p:nvSpPr>
            <p:spPr>
              <a:xfrm>
                <a:off x="1112725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8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8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8" name="Google Shape;5678;p16"/>
              <p:cNvSpPr/>
              <p:nvPr/>
            </p:nvSpPr>
            <p:spPr>
              <a:xfrm>
                <a:off x="1152500" y="80012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8"/>
                      <a:pt x="1" y="195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8" y="302"/>
                      <a:pt x="388" y="195"/>
                    </a:cubicBezTo>
                    <a:cubicBezTo>
                      <a:pt x="388" y="88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9" name="Google Shape;5679;p16"/>
              <p:cNvSpPr/>
              <p:nvPr/>
            </p:nvSpPr>
            <p:spPr>
              <a:xfrm>
                <a:off x="1192275" y="8001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8"/>
                      <a:pt x="0" y="195"/>
                    </a:cubicBezTo>
                    <a:cubicBezTo>
                      <a:pt x="0" y="302"/>
                      <a:pt x="86" y="389"/>
                      <a:pt x="193" y="389"/>
                    </a:cubicBezTo>
                    <a:cubicBezTo>
                      <a:pt x="300" y="389"/>
                      <a:pt x="387" y="302"/>
                      <a:pt x="387" y="195"/>
                    </a:cubicBezTo>
                    <a:cubicBezTo>
                      <a:pt x="387" y="88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0" name="Google Shape;5680;p16"/>
              <p:cNvSpPr/>
              <p:nvPr/>
            </p:nvSpPr>
            <p:spPr>
              <a:xfrm>
                <a:off x="1232025" y="8001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8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7" y="302"/>
                      <a:pt x="387" y="195"/>
                    </a:cubicBezTo>
                    <a:cubicBezTo>
                      <a:pt x="387" y="88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1" name="Google Shape;5681;p16"/>
              <p:cNvSpPr/>
              <p:nvPr/>
            </p:nvSpPr>
            <p:spPr>
              <a:xfrm>
                <a:off x="355750" y="7660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3" y="332"/>
                    </a:cubicBezTo>
                    <a:cubicBezTo>
                      <a:pt x="162" y="371"/>
                      <a:pt x="210" y="389"/>
                      <a:pt x="258" y="389"/>
                    </a:cubicBezTo>
                    <a:cubicBezTo>
                      <a:pt x="357" y="389"/>
                      <a:pt x="453" y="312"/>
                      <a:pt x="453" y="196"/>
                    </a:cubicBezTo>
                    <a:cubicBezTo>
                      <a:pt x="453" y="88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2" name="Google Shape;5682;p16"/>
              <p:cNvSpPr/>
              <p:nvPr/>
            </p:nvSpPr>
            <p:spPr>
              <a:xfrm>
                <a:off x="397125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8" y="0"/>
                      <a:pt x="1" y="88"/>
                      <a:pt x="1" y="194"/>
                    </a:cubicBezTo>
                    <a:cubicBezTo>
                      <a:pt x="1" y="302"/>
                      <a:pt x="88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3" name="Google Shape;5683;p16"/>
              <p:cNvSpPr/>
              <p:nvPr/>
            </p:nvSpPr>
            <p:spPr>
              <a:xfrm>
                <a:off x="435250" y="7660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08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4" name="Google Shape;5684;p16"/>
              <p:cNvSpPr/>
              <p:nvPr/>
            </p:nvSpPr>
            <p:spPr>
              <a:xfrm>
                <a:off x="475025" y="766050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1"/>
                    </a:moveTo>
                    <a:cubicBezTo>
                      <a:pt x="261" y="1"/>
                      <a:pt x="260" y="1"/>
                      <a:pt x="259" y="1"/>
                    </a:cubicBezTo>
                    <a:cubicBezTo>
                      <a:pt x="258" y="1"/>
                      <a:pt x="258" y="1"/>
                      <a:pt x="257" y="1"/>
                    </a:cubicBezTo>
                    <a:cubicBezTo>
                      <a:pt x="85" y="1"/>
                      <a:pt x="0" y="209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7" y="389"/>
                      <a:pt x="453" y="312"/>
                      <a:pt x="453" y="195"/>
                    </a:cubicBezTo>
                    <a:cubicBezTo>
                      <a:pt x="453" y="88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5" name="Google Shape;5685;p16"/>
              <p:cNvSpPr/>
              <p:nvPr/>
            </p:nvSpPr>
            <p:spPr>
              <a:xfrm>
                <a:off x="516425" y="7660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6" name="Google Shape;5686;p16"/>
              <p:cNvSpPr/>
              <p:nvPr/>
            </p:nvSpPr>
            <p:spPr>
              <a:xfrm>
                <a:off x="554525" y="7660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3" y="1"/>
                    </a:moveTo>
                    <a:cubicBezTo>
                      <a:pt x="262" y="1"/>
                      <a:pt x="261" y="1"/>
                      <a:pt x="261" y="1"/>
                    </a:cubicBezTo>
                    <a:cubicBezTo>
                      <a:pt x="260" y="1"/>
                      <a:pt x="259" y="1"/>
                      <a:pt x="259" y="1"/>
                    </a:cubicBezTo>
                    <a:cubicBezTo>
                      <a:pt x="86" y="1"/>
                      <a:pt x="0" y="209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8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7" name="Google Shape;5687;p16"/>
              <p:cNvSpPr/>
              <p:nvPr/>
            </p:nvSpPr>
            <p:spPr>
              <a:xfrm>
                <a:off x="595925" y="76602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8" name="Google Shape;5688;p16"/>
              <p:cNvSpPr/>
              <p:nvPr/>
            </p:nvSpPr>
            <p:spPr>
              <a:xfrm>
                <a:off x="634025" y="7660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4" y="1"/>
                    </a:moveTo>
                    <a:cubicBezTo>
                      <a:pt x="263" y="1"/>
                      <a:pt x="262" y="1"/>
                      <a:pt x="261" y="1"/>
                    </a:cubicBezTo>
                    <a:cubicBezTo>
                      <a:pt x="260" y="1"/>
                      <a:pt x="260" y="1"/>
                      <a:pt x="259" y="1"/>
                    </a:cubicBezTo>
                    <a:cubicBezTo>
                      <a:pt x="87" y="1"/>
                      <a:pt x="1" y="209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5" y="195"/>
                    </a:cubicBezTo>
                    <a:cubicBezTo>
                      <a:pt x="455" y="88"/>
                      <a:pt x="368" y="1"/>
                      <a:pt x="26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9" name="Google Shape;5689;p16"/>
              <p:cNvSpPr/>
              <p:nvPr/>
            </p:nvSpPr>
            <p:spPr>
              <a:xfrm>
                <a:off x="673775" y="7660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0" name="Google Shape;5690;p16"/>
              <p:cNvSpPr/>
              <p:nvPr/>
            </p:nvSpPr>
            <p:spPr>
              <a:xfrm>
                <a:off x="715200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6" y="0"/>
                      <a:pt x="0" y="88"/>
                      <a:pt x="0" y="194"/>
                    </a:cubicBezTo>
                    <a:cubicBezTo>
                      <a:pt x="0" y="302"/>
                      <a:pt x="86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1" name="Google Shape;5691;p16"/>
              <p:cNvSpPr/>
              <p:nvPr/>
            </p:nvSpPr>
            <p:spPr>
              <a:xfrm>
                <a:off x="753300" y="7660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1"/>
                    </a:moveTo>
                    <a:cubicBezTo>
                      <a:pt x="262" y="1"/>
                      <a:pt x="261" y="1"/>
                      <a:pt x="260" y="1"/>
                    </a:cubicBez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8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2" name="Google Shape;5692;p16"/>
              <p:cNvSpPr/>
              <p:nvPr/>
            </p:nvSpPr>
            <p:spPr>
              <a:xfrm>
                <a:off x="794700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3" name="Google Shape;5693;p16"/>
              <p:cNvSpPr/>
              <p:nvPr/>
            </p:nvSpPr>
            <p:spPr>
              <a:xfrm>
                <a:off x="832825" y="7660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1"/>
                    </a:moveTo>
                    <a:cubicBezTo>
                      <a:pt x="261" y="1"/>
                      <a:pt x="260" y="1"/>
                      <a:pt x="259" y="1"/>
                    </a:cubicBezTo>
                    <a:cubicBezTo>
                      <a:pt x="87" y="1"/>
                      <a:pt x="0" y="208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8"/>
                      <a:pt x="369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4" name="Google Shape;5694;p16"/>
              <p:cNvSpPr/>
              <p:nvPr/>
            </p:nvSpPr>
            <p:spPr>
              <a:xfrm>
                <a:off x="872575" y="7660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2"/>
                      <a:pt x="0" y="211"/>
                      <a:pt x="122" y="332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6"/>
                    </a:cubicBezTo>
                    <a:cubicBezTo>
                      <a:pt x="454" y="88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5" name="Google Shape;5695;p16"/>
              <p:cNvSpPr/>
              <p:nvPr/>
            </p:nvSpPr>
            <p:spPr>
              <a:xfrm>
                <a:off x="913950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6" name="Google Shape;5696;p16"/>
              <p:cNvSpPr/>
              <p:nvPr/>
            </p:nvSpPr>
            <p:spPr>
              <a:xfrm>
                <a:off x="953700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8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7" name="Google Shape;5697;p16"/>
              <p:cNvSpPr/>
              <p:nvPr/>
            </p:nvSpPr>
            <p:spPr>
              <a:xfrm>
                <a:off x="993450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8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3" y="388"/>
                      <a:pt x="389" y="302"/>
                      <a:pt x="389" y="194"/>
                    </a:cubicBezTo>
                    <a:cubicBezTo>
                      <a:pt x="389" y="88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8" name="Google Shape;5698;p16"/>
              <p:cNvSpPr/>
              <p:nvPr/>
            </p:nvSpPr>
            <p:spPr>
              <a:xfrm>
                <a:off x="1033225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9" name="Google Shape;5699;p16"/>
              <p:cNvSpPr/>
              <p:nvPr/>
            </p:nvSpPr>
            <p:spPr>
              <a:xfrm>
                <a:off x="1072975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0" name="Google Shape;5700;p16"/>
              <p:cNvSpPr/>
              <p:nvPr/>
            </p:nvSpPr>
            <p:spPr>
              <a:xfrm>
                <a:off x="1112725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1" name="Google Shape;5701;p16"/>
              <p:cNvSpPr/>
              <p:nvPr/>
            </p:nvSpPr>
            <p:spPr>
              <a:xfrm>
                <a:off x="1152500" y="76602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8" y="302"/>
                      <a:pt x="388" y="194"/>
                    </a:cubicBezTo>
                    <a:cubicBezTo>
                      <a:pt x="388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2" name="Google Shape;5702;p16"/>
              <p:cNvSpPr/>
              <p:nvPr/>
            </p:nvSpPr>
            <p:spPr>
              <a:xfrm>
                <a:off x="1192275" y="7660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6" y="0"/>
                      <a:pt x="0" y="88"/>
                      <a:pt x="0" y="194"/>
                    </a:cubicBezTo>
                    <a:cubicBezTo>
                      <a:pt x="0" y="302"/>
                      <a:pt x="86" y="388"/>
                      <a:pt x="193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8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3" name="Google Shape;5703;p16"/>
              <p:cNvSpPr/>
              <p:nvPr/>
            </p:nvSpPr>
            <p:spPr>
              <a:xfrm>
                <a:off x="1232025" y="7660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4" name="Google Shape;5704;p16"/>
              <p:cNvSpPr/>
              <p:nvPr/>
            </p:nvSpPr>
            <p:spPr>
              <a:xfrm>
                <a:off x="355750" y="731950"/>
                <a:ext cx="11350" cy="9700"/>
              </a:xfrm>
              <a:custGeom>
                <a:rect b="b" l="l" r="r" t="t"/>
                <a:pathLst>
                  <a:path extrusionOk="0" h="388" w="454">
                    <a:moveTo>
                      <a:pt x="262" y="1"/>
                    </a:moveTo>
                    <a:cubicBezTo>
                      <a:pt x="261" y="1"/>
                      <a:pt x="260" y="1"/>
                      <a:pt x="259" y="1"/>
                    </a:cubicBezTo>
                    <a:cubicBezTo>
                      <a:pt x="87" y="1"/>
                      <a:pt x="0" y="208"/>
                      <a:pt x="123" y="331"/>
                    </a:cubicBezTo>
                    <a:cubicBezTo>
                      <a:pt x="162" y="370"/>
                      <a:pt x="210" y="388"/>
                      <a:pt x="258" y="388"/>
                    </a:cubicBezTo>
                    <a:cubicBezTo>
                      <a:pt x="357" y="388"/>
                      <a:pt x="453" y="311"/>
                      <a:pt x="453" y="195"/>
                    </a:cubicBezTo>
                    <a:cubicBezTo>
                      <a:pt x="453" y="88"/>
                      <a:pt x="369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5" name="Google Shape;5705;p16"/>
              <p:cNvSpPr/>
              <p:nvPr/>
            </p:nvSpPr>
            <p:spPr>
              <a:xfrm>
                <a:off x="397125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5" y="1"/>
                    </a:moveTo>
                    <a:cubicBezTo>
                      <a:pt x="88" y="1"/>
                      <a:pt x="1" y="87"/>
                      <a:pt x="1" y="195"/>
                    </a:cubicBezTo>
                    <a:cubicBezTo>
                      <a:pt x="1" y="301"/>
                      <a:pt x="88" y="387"/>
                      <a:pt x="195" y="387"/>
                    </a:cubicBezTo>
                    <a:cubicBezTo>
                      <a:pt x="302" y="387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6" name="Google Shape;5706;p16"/>
              <p:cNvSpPr/>
              <p:nvPr/>
            </p:nvSpPr>
            <p:spPr>
              <a:xfrm>
                <a:off x="435250" y="7319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08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7" name="Google Shape;5707;p16"/>
              <p:cNvSpPr/>
              <p:nvPr/>
            </p:nvSpPr>
            <p:spPr>
              <a:xfrm>
                <a:off x="475025" y="731950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1"/>
                    </a:moveTo>
                    <a:cubicBezTo>
                      <a:pt x="261" y="1"/>
                      <a:pt x="260" y="1"/>
                      <a:pt x="259" y="1"/>
                    </a:cubicBezTo>
                    <a:cubicBezTo>
                      <a:pt x="258" y="1"/>
                      <a:pt x="258" y="1"/>
                      <a:pt x="257" y="1"/>
                    </a:cubicBezTo>
                    <a:cubicBezTo>
                      <a:pt x="85" y="1"/>
                      <a:pt x="0" y="209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7" y="389"/>
                      <a:pt x="453" y="311"/>
                      <a:pt x="453" y="195"/>
                    </a:cubicBezTo>
                    <a:cubicBezTo>
                      <a:pt x="453" y="88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8" name="Google Shape;5708;p16"/>
              <p:cNvSpPr/>
              <p:nvPr/>
            </p:nvSpPr>
            <p:spPr>
              <a:xfrm>
                <a:off x="516425" y="731950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3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9" name="Google Shape;5709;p16"/>
              <p:cNvSpPr/>
              <p:nvPr/>
            </p:nvSpPr>
            <p:spPr>
              <a:xfrm>
                <a:off x="554525" y="7319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3" y="1"/>
                    </a:moveTo>
                    <a:cubicBezTo>
                      <a:pt x="262" y="1"/>
                      <a:pt x="261" y="1"/>
                      <a:pt x="261" y="1"/>
                    </a:cubicBezTo>
                    <a:cubicBezTo>
                      <a:pt x="260" y="1"/>
                      <a:pt x="259" y="1"/>
                      <a:pt x="259" y="1"/>
                    </a:cubicBezTo>
                    <a:cubicBezTo>
                      <a:pt x="86" y="1"/>
                      <a:pt x="0" y="209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8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0" name="Google Shape;5710;p16"/>
              <p:cNvSpPr/>
              <p:nvPr/>
            </p:nvSpPr>
            <p:spPr>
              <a:xfrm>
                <a:off x="595925" y="731950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1" name="Google Shape;5711;p16"/>
              <p:cNvSpPr/>
              <p:nvPr/>
            </p:nvSpPr>
            <p:spPr>
              <a:xfrm>
                <a:off x="634025" y="7319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4" y="1"/>
                    </a:moveTo>
                    <a:cubicBezTo>
                      <a:pt x="263" y="1"/>
                      <a:pt x="262" y="1"/>
                      <a:pt x="261" y="1"/>
                    </a:cubicBezTo>
                    <a:cubicBezTo>
                      <a:pt x="260" y="1"/>
                      <a:pt x="260" y="1"/>
                      <a:pt x="259" y="1"/>
                    </a:cubicBezTo>
                    <a:cubicBezTo>
                      <a:pt x="87" y="1"/>
                      <a:pt x="1" y="209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5" y="195"/>
                    </a:cubicBezTo>
                    <a:cubicBezTo>
                      <a:pt x="455" y="88"/>
                      <a:pt x="368" y="1"/>
                      <a:pt x="26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2" name="Google Shape;5712;p16"/>
              <p:cNvSpPr/>
              <p:nvPr/>
            </p:nvSpPr>
            <p:spPr>
              <a:xfrm>
                <a:off x="673775" y="7319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3" name="Google Shape;5713;p16"/>
              <p:cNvSpPr/>
              <p:nvPr/>
            </p:nvSpPr>
            <p:spPr>
              <a:xfrm>
                <a:off x="715200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7"/>
                      <a:pt x="194" y="387"/>
                    </a:cubicBezTo>
                    <a:cubicBezTo>
                      <a:pt x="300" y="387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4" name="Google Shape;5714;p16"/>
              <p:cNvSpPr/>
              <p:nvPr/>
            </p:nvSpPr>
            <p:spPr>
              <a:xfrm>
                <a:off x="753300" y="7319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1"/>
                    </a:moveTo>
                    <a:cubicBezTo>
                      <a:pt x="262" y="1"/>
                      <a:pt x="261" y="1"/>
                      <a:pt x="260" y="1"/>
                    </a:cubicBez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8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5" name="Google Shape;5715;p16"/>
              <p:cNvSpPr/>
              <p:nvPr/>
            </p:nvSpPr>
            <p:spPr>
              <a:xfrm>
                <a:off x="794700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6" name="Google Shape;5716;p16"/>
              <p:cNvSpPr/>
              <p:nvPr/>
            </p:nvSpPr>
            <p:spPr>
              <a:xfrm>
                <a:off x="832825" y="7319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1"/>
                    </a:moveTo>
                    <a:cubicBezTo>
                      <a:pt x="261" y="1"/>
                      <a:pt x="260" y="1"/>
                      <a:pt x="259" y="1"/>
                    </a:cubicBezTo>
                    <a:cubicBezTo>
                      <a:pt x="87" y="1"/>
                      <a:pt x="0" y="208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8"/>
                      <a:pt x="369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7" name="Google Shape;5717;p16"/>
              <p:cNvSpPr/>
              <p:nvPr/>
            </p:nvSpPr>
            <p:spPr>
              <a:xfrm>
                <a:off x="872575" y="7319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1"/>
                    </a:moveTo>
                    <a:cubicBezTo>
                      <a:pt x="261" y="1"/>
                      <a:pt x="260" y="1"/>
                      <a:pt x="260" y="1"/>
                    </a:cubicBezTo>
                    <a:cubicBezTo>
                      <a:pt x="87" y="1"/>
                      <a:pt x="0" y="210"/>
                      <a:pt x="123" y="331"/>
                    </a:cubicBezTo>
                    <a:cubicBezTo>
                      <a:pt x="162" y="371"/>
                      <a:pt x="211" y="388"/>
                      <a:pt x="258" y="388"/>
                    </a:cubicBezTo>
                    <a:cubicBezTo>
                      <a:pt x="358" y="388"/>
                      <a:pt x="454" y="311"/>
                      <a:pt x="454" y="195"/>
                    </a:cubicBezTo>
                    <a:cubicBezTo>
                      <a:pt x="454" y="88"/>
                      <a:pt x="367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8" name="Google Shape;5718;p16"/>
              <p:cNvSpPr/>
              <p:nvPr/>
            </p:nvSpPr>
            <p:spPr>
              <a:xfrm>
                <a:off x="913950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7"/>
                      <a:pt x="195" y="387"/>
                    </a:cubicBezTo>
                    <a:cubicBezTo>
                      <a:pt x="302" y="387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9" name="Google Shape;5719;p16"/>
              <p:cNvSpPr/>
              <p:nvPr/>
            </p:nvSpPr>
            <p:spPr>
              <a:xfrm>
                <a:off x="953700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7"/>
                      <a:pt x="195" y="387"/>
                    </a:cubicBezTo>
                    <a:cubicBezTo>
                      <a:pt x="302" y="387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0" name="Google Shape;5720;p16"/>
              <p:cNvSpPr/>
              <p:nvPr/>
            </p:nvSpPr>
            <p:spPr>
              <a:xfrm>
                <a:off x="993450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7"/>
                      <a:pt x="195" y="387"/>
                    </a:cubicBezTo>
                    <a:cubicBezTo>
                      <a:pt x="303" y="387"/>
                      <a:pt x="389" y="301"/>
                      <a:pt x="389" y="195"/>
                    </a:cubicBezTo>
                    <a:cubicBezTo>
                      <a:pt x="389" y="87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1" name="Google Shape;5721;p16"/>
              <p:cNvSpPr/>
              <p:nvPr/>
            </p:nvSpPr>
            <p:spPr>
              <a:xfrm>
                <a:off x="1033225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2" name="Google Shape;5722;p16"/>
              <p:cNvSpPr/>
              <p:nvPr/>
            </p:nvSpPr>
            <p:spPr>
              <a:xfrm>
                <a:off x="1072975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3" name="Google Shape;5723;p16"/>
              <p:cNvSpPr/>
              <p:nvPr/>
            </p:nvSpPr>
            <p:spPr>
              <a:xfrm>
                <a:off x="1112725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4" name="Google Shape;5724;p16"/>
              <p:cNvSpPr/>
              <p:nvPr/>
            </p:nvSpPr>
            <p:spPr>
              <a:xfrm>
                <a:off x="1152500" y="731950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8" y="301"/>
                      <a:pt x="388" y="195"/>
                    </a:cubicBezTo>
                    <a:cubicBezTo>
                      <a:pt x="388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5" name="Google Shape;5725;p16"/>
              <p:cNvSpPr/>
              <p:nvPr/>
            </p:nvSpPr>
            <p:spPr>
              <a:xfrm>
                <a:off x="1192275" y="731950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3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7"/>
                      <a:pt x="193" y="387"/>
                    </a:cubicBezTo>
                    <a:cubicBezTo>
                      <a:pt x="300" y="387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6" name="Google Shape;5726;p16"/>
              <p:cNvSpPr/>
              <p:nvPr/>
            </p:nvSpPr>
            <p:spPr>
              <a:xfrm>
                <a:off x="1232025" y="731950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7" name="Google Shape;5727;p16"/>
              <p:cNvSpPr/>
              <p:nvPr/>
            </p:nvSpPr>
            <p:spPr>
              <a:xfrm>
                <a:off x="397125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8" y="0"/>
                      <a:pt x="1" y="87"/>
                      <a:pt x="1" y="194"/>
                    </a:cubicBezTo>
                    <a:cubicBezTo>
                      <a:pt x="1" y="300"/>
                      <a:pt x="88" y="387"/>
                      <a:pt x="195" y="387"/>
                    </a:cubicBezTo>
                    <a:cubicBezTo>
                      <a:pt x="302" y="387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8" name="Google Shape;5728;p16"/>
              <p:cNvSpPr/>
              <p:nvPr/>
            </p:nvSpPr>
            <p:spPr>
              <a:xfrm>
                <a:off x="435250" y="6978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9"/>
                      <a:pt x="123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9" name="Google Shape;5729;p16"/>
              <p:cNvSpPr/>
              <p:nvPr/>
            </p:nvSpPr>
            <p:spPr>
              <a:xfrm>
                <a:off x="475000" y="6978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0" name="Google Shape;5730;p16"/>
              <p:cNvSpPr/>
              <p:nvPr/>
            </p:nvSpPr>
            <p:spPr>
              <a:xfrm>
                <a:off x="516425" y="69785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3" y="387"/>
                    </a:cubicBezTo>
                    <a:cubicBezTo>
                      <a:pt x="301" y="387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1" name="Google Shape;5731;p16"/>
              <p:cNvSpPr/>
              <p:nvPr/>
            </p:nvSpPr>
            <p:spPr>
              <a:xfrm>
                <a:off x="554500" y="6978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0"/>
                    </a:moveTo>
                    <a:cubicBezTo>
                      <a:pt x="87" y="0"/>
                      <a:pt x="1" y="208"/>
                      <a:pt x="124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2" name="Google Shape;5732;p16"/>
              <p:cNvSpPr/>
              <p:nvPr/>
            </p:nvSpPr>
            <p:spPr>
              <a:xfrm>
                <a:off x="595925" y="69785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3" y="387"/>
                    </a:cubicBezTo>
                    <a:cubicBezTo>
                      <a:pt x="301" y="387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3" name="Google Shape;5733;p16"/>
              <p:cNvSpPr/>
              <p:nvPr/>
            </p:nvSpPr>
            <p:spPr>
              <a:xfrm>
                <a:off x="634025" y="6978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4" name="Google Shape;5734;p16"/>
              <p:cNvSpPr/>
              <p:nvPr/>
            </p:nvSpPr>
            <p:spPr>
              <a:xfrm>
                <a:off x="673775" y="6978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5" name="Google Shape;5735;p16"/>
              <p:cNvSpPr/>
              <p:nvPr/>
            </p:nvSpPr>
            <p:spPr>
              <a:xfrm>
                <a:off x="715200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0"/>
                      <a:pt x="86" y="387"/>
                      <a:pt x="194" y="387"/>
                    </a:cubicBezTo>
                    <a:cubicBezTo>
                      <a:pt x="300" y="387"/>
                      <a:pt x="388" y="300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6" name="Google Shape;5736;p16"/>
              <p:cNvSpPr/>
              <p:nvPr/>
            </p:nvSpPr>
            <p:spPr>
              <a:xfrm>
                <a:off x="753300" y="6978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7" name="Google Shape;5737;p16"/>
              <p:cNvSpPr/>
              <p:nvPr/>
            </p:nvSpPr>
            <p:spPr>
              <a:xfrm>
                <a:off x="794700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4" y="387"/>
                    </a:cubicBezTo>
                    <a:cubicBezTo>
                      <a:pt x="300" y="387"/>
                      <a:pt x="388" y="300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8" name="Google Shape;5738;p16"/>
              <p:cNvSpPr/>
              <p:nvPr/>
            </p:nvSpPr>
            <p:spPr>
              <a:xfrm>
                <a:off x="832825" y="6978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6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9" name="Google Shape;5739;p16"/>
              <p:cNvSpPr/>
              <p:nvPr/>
            </p:nvSpPr>
            <p:spPr>
              <a:xfrm>
                <a:off x="872575" y="6978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60" y="0"/>
                    </a:cubicBezTo>
                    <a:cubicBezTo>
                      <a:pt x="87" y="0"/>
                      <a:pt x="0" y="209"/>
                      <a:pt x="123" y="331"/>
                    </a:cubicBezTo>
                    <a:cubicBezTo>
                      <a:pt x="162" y="370"/>
                      <a:pt x="211" y="388"/>
                      <a:pt x="258" y="388"/>
                    </a:cubicBezTo>
                    <a:cubicBezTo>
                      <a:pt x="358" y="388"/>
                      <a:pt x="454" y="310"/>
                      <a:pt x="454" y="194"/>
                    </a:cubicBezTo>
                    <a:cubicBezTo>
                      <a:pt x="454" y="88"/>
                      <a:pt x="367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0" name="Google Shape;5740;p16"/>
              <p:cNvSpPr/>
              <p:nvPr/>
            </p:nvSpPr>
            <p:spPr>
              <a:xfrm>
                <a:off x="913950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5" y="387"/>
                    </a:cubicBezTo>
                    <a:cubicBezTo>
                      <a:pt x="302" y="387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1" name="Google Shape;5741;p16"/>
              <p:cNvSpPr/>
              <p:nvPr/>
            </p:nvSpPr>
            <p:spPr>
              <a:xfrm>
                <a:off x="953700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0"/>
                      <a:pt x="89" y="387"/>
                      <a:pt x="195" y="387"/>
                    </a:cubicBezTo>
                    <a:cubicBezTo>
                      <a:pt x="302" y="387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2" name="Google Shape;5742;p16"/>
              <p:cNvSpPr/>
              <p:nvPr/>
            </p:nvSpPr>
            <p:spPr>
              <a:xfrm>
                <a:off x="993450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0"/>
                      <a:pt x="89" y="387"/>
                      <a:pt x="195" y="387"/>
                    </a:cubicBezTo>
                    <a:cubicBezTo>
                      <a:pt x="303" y="387"/>
                      <a:pt x="389" y="300"/>
                      <a:pt x="389" y="194"/>
                    </a:cubicBezTo>
                    <a:cubicBezTo>
                      <a:pt x="389" y="87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3" name="Google Shape;5743;p16"/>
              <p:cNvSpPr/>
              <p:nvPr/>
            </p:nvSpPr>
            <p:spPr>
              <a:xfrm>
                <a:off x="1033225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7"/>
                      <a:pt x="194" y="387"/>
                    </a:cubicBezTo>
                    <a:cubicBezTo>
                      <a:pt x="302" y="387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4" name="Google Shape;5744;p16"/>
              <p:cNvSpPr/>
              <p:nvPr/>
            </p:nvSpPr>
            <p:spPr>
              <a:xfrm>
                <a:off x="1072975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7"/>
                      <a:pt x="194" y="387"/>
                    </a:cubicBezTo>
                    <a:cubicBezTo>
                      <a:pt x="302" y="387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5" name="Google Shape;5745;p16"/>
              <p:cNvSpPr/>
              <p:nvPr/>
            </p:nvSpPr>
            <p:spPr>
              <a:xfrm>
                <a:off x="1112725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7"/>
                      <a:pt x="194" y="387"/>
                    </a:cubicBezTo>
                    <a:cubicBezTo>
                      <a:pt x="302" y="387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6" name="Google Shape;5746;p16"/>
              <p:cNvSpPr/>
              <p:nvPr/>
            </p:nvSpPr>
            <p:spPr>
              <a:xfrm>
                <a:off x="1152500" y="69785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3" y="387"/>
                    </a:cubicBezTo>
                    <a:cubicBezTo>
                      <a:pt x="301" y="387"/>
                      <a:pt x="388" y="300"/>
                      <a:pt x="388" y="194"/>
                    </a:cubicBezTo>
                    <a:cubicBezTo>
                      <a:pt x="388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7" name="Google Shape;5747;p16"/>
              <p:cNvSpPr/>
              <p:nvPr/>
            </p:nvSpPr>
            <p:spPr>
              <a:xfrm>
                <a:off x="1192275" y="69785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0"/>
                      <a:pt x="86" y="387"/>
                      <a:pt x="193" y="387"/>
                    </a:cubicBezTo>
                    <a:cubicBezTo>
                      <a:pt x="300" y="387"/>
                      <a:pt x="387" y="300"/>
                      <a:pt x="387" y="194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8" name="Google Shape;5748;p16"/>
              <p:cNvSpPr/>
              <p:nvPr/>
            </p:nvSpPr>
            <p:spPr>
              <a:xfrm>
                <a:off x="435250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8"/>
                      <a:pt x="123" y="330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6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9" name="Google Shape;5749;p16"/>
              <p:cNvSpPr/>
              <p:nvPr/>
            </p:nvSpPr>
            <p:spPr>
              <a:xfrm>
                <a:off x="475025" y="663750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258" y="0"/>
                      <a:pt x="258" y="0"/>
                      <a:pt x="257" y="0"/>
                    </a:cubicBezTo>
                    <a:cubicBezTo>
                      <a:pt x="85" y="0"/>
                      <a:pt x="0" y="208"/>
                      <a:pt x="121" y="330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7" y="388"/>
                      <a:pt x="453" y="311"/>
                      <a:pt x="453" y="194"/>
                    </a:cubicBezTo>
                    <a:cubicBezTo>
                      <a:pt x="453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0" name="Google Shape;5750;p16"/>
              <p:cNvSpPr/>
              <p:nvPr/>
            </p:nvSpPr>
            <p:spPr>
              <a:xfrm>
                <a:off x="514750" y="663750"/>
                <a:ext cx="11350" cy="9700"/>
              </a:xfrm>
              <a:custGeom>
                <a:rect b="b" l="l" r="r" t="t"/>
                <a:pathLst>
                  <a:path extrusionOk="0" h="388" w="454">
                    <a:moveTo>
                      <a:pt x="263" y="0"/>
                    </a:moveTo>
                    <a:cubicBezTo>
                      <a:pt x="262" y="0"/>
                      <a:pt x="261" y="0"/>
                      <a:pt x="260" y="0"/>
                    </a:cubicBezTo>
                    <a:cubicBezTo>
                      <a:pt x="87" y="0"/>
                      <a:pt x="1" y="208"/>
                      <a:pt x="123" y="330"/>
                    </a:cubicBezTo>
                    <a:cubicBezTo>
                      <a:pt x="163" y="370"/>
                      <a:pt x="211" y="387"/>
                      <a:pt x="258" y="387"/>
                    </a:cubicBezTo>
                    <a:cubicBezTo>
                      <a:pt x="358" y="387"/>
                      <a:pt x="454" y="310"/>
                      <a:pt x="454" y="194"/>
                    </a:cubicBezTo>
                    <a:cubicBezTo>
                      <a:pt x="454" y="87"/>
                      <a:pt x="369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1" name="Google Shape;5751;p16"/>
              <p:cNvSpPr/>
              <p:nvPr/>
            </p:nvSpPr>
            <p:spPr>
              <a:xfrm>
                <a:off x="554525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3" y="0"/>
                    </a:moveTo>
                    <a:cubicBezTo>
                      <a:pt x="262" y="0"/>
                      <a:pt x="261" y="0"/>
                      <a:pt x="261" y="0"/>
                    </a:cubicBezTo>
                    <a:cubicBezTo>
                      <a:pt x="260" y="0"/>
                      <a:pt x="259" y="0"/>
                      <a:pt x="259" y="0"/>
                    </a:cubicBezTo>
                    <a:cubicBezTo>
                      <a:pt x="86" y="0"/>
                      <a:pt x="0" y="208"/>
                      <a:pt x="123" y="330"/>
                    </a:cubicBezTo>
                    <a:cubicBezTo>
                      <a:pt x="162" y="370"/>
                      <a:pt x="211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2" name="Google Shape;5752;p16"/>
              <p:cNvSpPr/>
              <p:nvPr/>
            </p:nvSpPr>
            <p:spPr>
              <a:xfrm>
                <a:off x="594250" y="663750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0"/>
                    </a:moveTo>
                    <a:cubicBezTo>
                      <a:pt x="87" y="0"/>
                      <a:pt x="1" y="208"/>
                      <a:pt x="124" y="330"/>
                    </a:cubicBezTo>
                    <a:cubicBezTo>
                      <a:pt x="164" y="370"/>
                      <a:pt x="212" y="388"/>
                      <a:pt x="260" y="388"/>
                    </a:cubicBezTo>
                    <a:cubicBezTo>
                      <a:pt x="360" y="388"/>
                      <a:pt x="456" y="311"/>
                      <a:pt x="456" y="194"/>
                    </a:cubicBezTo>
                    <a:cubicBezTo>
                      <a:pt x="456" y="86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3" name="Google Shape;5753;p16"/>
              <p:cNvSpPr/>
              <p:nvPr/>
            </p:nvSpPr>
            <p:spPr>
              <a:xfrm>
                <a:off x="634025" y="6637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4" y="0"/>
                    </a:moveTo>
                    <a:cubicBezTo>
                      <a:pt x="263" y="0"/>
                      <a:pt x="262" y="0"/>
                      <a:pt x="261" y="0"/>
                    </a:cubicBezTo>
                    <a:cubicBezTo>
                      <a:pt x="260" y="0"/>
                      <a:pt x="260" y="0"/>
                      <a:pt x="259" y="0"/>
                    </a:cubicBezTo>
                    <a:cubicBezTo>
                      <a:pt x="87" y="0"/>
                      <a:pt x="1" y="208"/>
                      <a:pt x="123" y="330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5" y="194"/>
                    </a:cubicBezTo>
                    <a:cubicBezTo>
                      <a:pt x="455" y="87"/>
                      <a:pt x="368" y="0"/>
                      <a:pt x="26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4" name="Google Shape;5754;p16"/>
              <p:cNvSpPr/>
              <p:nvPr/>
            </p:nvSpPr>
            <p:spPr>
              <a:xfrm>
                <a:off x="673775" y="6637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0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5" y="86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5" name="Google Shape;5755;p16"/>
              <p:cNvSpPr/>
              <p:nvPr/>
            </p:nvSpPr>
            <p:spPr>
              <a:xfrm>
                <a:off x="713525" y="663750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4" y="0"/>
                    </a:moveTo>
                    <a:cubicBezTo>
                      <a:pt x="263" y="0"/>
                      <a:pt x="262" y="0"/>
                      <a:pt x="261" y="0"/>
                    </a:cubicBezTo>
                    <a:cubicBezTo>
                      <a:pt x="260" y="0"/>
                      <a:pt x="260" y="0"/>
                      <a:pt x="259" y="0"/>
                    </a:cubicBezTo>
                    <a:cubicBezTo>
                      <a:pt x="88" y="0"/>
                      <a:pt x="1" y="208"/>
                      <a:pt x="123" y="330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60" y="388"/>
                      <a:pt x="455" y="311"/>
                      <a:pt x="455" y="194"/>
                    </a:cubicBezTo>
                    <a:cubicBezTo>
                      <a:pt x="455" y="87"/>
                      <a:pt x="369" y="0"/>
                      <a:pt x="26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6" name="Google Shape;5756;p16"/>
              <p:cNvSpPr/>
              <p:nvPr/>
            </p:nvSpPr>
            <p:spPr>
              <a:xfrm>
                <a:off x="753300" y="6637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0"/>
                    </a:moveTo>
                    <a:cubicBezTo>
                      <a:pt x="262" y="0"/>
                      <a:pt x="261" y="0"/>
                      <a:pt x="260" y="0"/>
                    </a:cubicBezTo>
                    <a:cubicBezTo>
                      <a:pt x="87" y="0"/>
                      <a:pt x="1" y="208"/>
                      <a:pt x="122" y="330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7" name="Google Shape;5757;p16"/>
              <p:cNvSpPr/>
              <p:nvPr/>
            </p:nvSpPr>
            <p:spPr>
              <a:xfrm>
                <a:off x="793075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259" y="0"/>
                      <a:pt x="258" y="0"/>
                      <a:pt x="257" y="0"/>
                    </a:cubicBezTo>
                    <a:cubicBezTo>
                      <a:pt x="86" y="0"/>
                      <a:pt x="1" y="208"/>
                      <a:pt x="121" y="330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8" name="Google Shape;5758;p16"/>
              <p:cNvSpPr/>
              <p:nvPr/>
            </p:nvSpPr>
            <p:spPr>
              <a:xfrm>
                <a:off x="832825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87" y="0"/>
                      <a:pt x="0" y="208"/>
                      <a:pt x="122" y="330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9" name="Google Shape;5759;p16"/>
              <p:cNvSpPr/>
              <p:nvPr/>
            </p:nvSpPr>
            <p:spPr>
              <a:xfrm>
                <a:off x="872575" y="663750"/>
                <a:ext cx="11350" cy="9700"/>
              </a:xfrm>
              <a:custGeom>
                <a:rect b="b" l="l" r="r" t="t"/>
                <a:pathLst>
                  <a:path extrusionOk="0" h="388" w="454">
                    <a:moveTo>
                      <a:pt x="262" y="0"/>
                    </a:moveTo>
                    <a:cubicBezTo>
                      <a:pt x="261" y="0"/>
                      <a:pt x="260" y="0"/>
                      <a:pt x="260" y="0"/>
                    </a:cubicBezTo>
                    <a:cubicBezTo>
                      <a:pt x="87" y="0"/>
                      <a:pt x="0" y="209"/>
                      <a:pt x="123" y="330"/>
                    </a:cubicBezTo>
                    <a:cubicBezTo>
                      <a:pt x="162" y="370"/>
                      <a:pt x="211" y="388"/>
                      <a:pt x="258" y="388"/>
                    </a:cubicBezTo>
                    <a:cubicBezTo>
                      <a:pt x="358" y="388"/>
                      <a:pt x="454" y="310"/>
                      <a:pt x="454" y="194"/>
                    </a:cubicBezTo>
                    <a:cubicBezTo>
                      <a:pt x="454" y="87"/>
                      <a:pt x="367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0" name="Google Shape;5760;p16"/>
              <p:cNvSpPr/>
              <p:nvPr/>
            </p:nvSpPr>
            <p:spPr>
              <a:xfrm>
                <a:off x="912325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6" y="0"/>
                      <a:pt x="1" y="208"/>
                      <a:pt x="122" y="330"/>
                    </a:cubicBezTo>
                    <a:cubicBezTo>
                      <a:pt x="162" y="370"/>
                      <a:pt x="211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6"/>
                      <a:pt x="367" y="0"/>
                      <a:pt x="261" y="0"/>
                    </a:cubicBezTo>
                    <a:cubicBezTo>
                      <a:pt x="261" y="0"/>
                      <a:pt x="260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1" name="Google Shape;5761;p16"/>
              <p:cNvSpPr/>
              <p:nvPr/>
            </p:nvSpPr>
            <p:spPr>
              <a:xfrm>
                <a:off x="952100" y="663750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258" y="0"/>
                      <a:pt x="258" y="0"/>
                      <a:pt x="257" y="0"/>
                    </a:cubicBezTo>
                    <a:cubicBezTo>
                      <a:pt x="85" y="0"/>
                      <a:pt x="0" y="208"/>
                      <a:pt x="121" y="330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7" y="388"/>
                      <a:pt x="453" y="311"/>
                      <a:pt x="453" y="194"/>
                    </a:cubicBezTo>
                    <a:cubicBezTo>
                      <a:pt x="453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2" name="Google Shape;5762;p16"/>
              <p:cNvSpPr/>
              <p:nvPr/>
            </p:nvSpPr>
            <p:spPr>
              <a:xfrm>
                <a:off x="991825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8"/>
                      <a:pt x="124" y="330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6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3" name="Google Shape;5763;p16"/>
              <p:cNvSpPr/>
              <p:nvPr/>
            </p:nvSpPr>
            <p:spPr>
              <a:xfrm>
                <a:off x="1031600" y="6637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0"/>
                    </a:moveTo>
                    <a:cubicBezTo>
                      <a:pt x="262" y="0"/>
                      <a:pt x="262" y="0"/>
                      <a:pt x="261" y="0"/>
                    </a:cubicBezTo>
                    <a:cubicBezTo>
                      <a:pt x="260" y="0"/>
                      <a:pt x="259" y="0"/>
                      <a:pt x="259" y="0"/>
                    </a:cubicBezTo>
                    <a:cubicBezTo>
                      <a:pt x="87" y="0"/>
                      <a:pt x="0" y="208"/>
                      <a:pt x="123" y="330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5" y="194"/>
                    </a:cubicBezTo>
                    <a:cubicBezTo>
                      <a:pt x="455" y="87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4" name="Google Shape;5764;p16"/>
              <p:cNvSpPr/>
              <p:nvPr/>
            </p:nvSpPr>
            <p:spPr>
              <a:xfrm>
                <a:off x="1071350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86" y="0"/>
                      <a:pt x="0" y="208"/>
                      <a:pt x="123" y="330"/>
                    </a:cubicBezTo>
                    <a:cubicBezTo>
                      <a:pt x="162" y="370"/>
                      <a:pt x="211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5" name="Google Shape;5765;p16"/>
              <p:cNvSpPr/>
              <p:nvPr/>
            </p:nvSpPr>
            <p:spPr>
              <a:xfrm>
                <a:off x="1111100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259" y="0"/>
                      <a:pt x="258" y="0"/>
                      <a:pt x="257" y="0"/>
                    </a:cubicBezTo>
                    <a:cubicBezTo>
                      <a:pt x="86" y="0"/>
                      <a:pt x="1" y="208"/>
                      <a:pt x="123" y="330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6" name="Google Shape;5766;p16"/>
              <p:cNvSpPr/>
              <p:nvPr/>
            </p:nvSpPr>
            <p:spPr>
              <a:xfrm>
                <a:off x="1150850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87" y="0"/>
                      <a:pt x="0" y="208"/>
                      <a:pt x="123" y="330"/>
                    </a:cubicBezTo>
                    <a:cubicBezTo>
                      <a:pt x="163" y="370"/>
                      <a:pt x="212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7" name="Google Shape;5767;p16"/>
              <p:cNvSpPr/>
              <p:nvPr/>
            </p:nvSpPr>
            <p:spPr>
              <a:xfrm>
                <a:off x="475000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8" name="Google Shape;5768;p16"/>
              <p:cNvSpPr/>
              <p:nvPr/>
            </p:nvSpPr>
            <p:spPr>
              <a:xfrm>
                <a:off x="514750" y="629625"/>
                <a:ext cx="11350" cy="9700"/>
              </a:xfrm>
              <a:custGeom>
                <a:rect b="b" l="l" r="r" t="t"/>
                <a:pathLst>
                  <a:path extrusionOk="0" h="388" w="454">
                    <a:moveTo>
                      <a:pt x="260" y="1"/>
                    </a:moveTo>
                    <a:cubicBezTo>
                      <a:pt x="87" y="1"/>
                      <a:pt x="1" y="208"/>
                      <a:pt x="123" y="331"/>
                    </a:cubicBezTo>
                    <a:cubicBezTo>
                      <a:pt x="163" y="370"/>
                      <a:pt x="212" y="388"/>
                      <a:pt x="259" y="388"/>
                    </a:cubicBezTo>
                    <a:cubicBezTo>
                      <a:pt x="359" y="388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9" name="Google Shape;5769;p16"/>
              <p:cNvSpPr/>
              <p:nvPr/>
            </p:nvSpPr>
            <p:spPr>
              <a:xfrm>
                <a:off x="554500" y="6296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0" name="Google Shape;5770;p16"/>
              <p:cNvSpPr/>
              <p:nvPr/>
            </p:nvSpPr>
            <p:spPr>
              <a:xfrm>
                <a:off x="594250" y="6296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1"/>
                    </a:moveTo>
                    <a:cubicBezTo>
                      <a:pt x="87" y="1"/>
                      <a:pt x="1" y="210"/>
                      <a:pt x="124" y="331"/>
                    </a:cubicBezTo>
                    <a:cubicBezTo>
                      <a:pt x="164" y="371"/>
                      <a:pt x="212" y="389"/>
                      <a:pt x="260" y="389"/>
                    </a:cubicBezTo>
                    <a:cubicBezTo>
                      <a:pt x="360" y="389"/>
                      <a:pt x="456" y="312"/>
                      <a:pt x="456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1" name="Google Shape;5771;p16"/>
              <p:cNvSpPr/>
              <p:nvPr/>
            </p:nvSpPr>
            <p:spPr>
              <a:xfrm>
                <a:off x="634025" y="6296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2" name="Google Shape;5772;p16"/>
              <p:cNvSpPr/>
              <p:nvPr/>
            </p:nvSpPr>
            <p:spPr>
              <a:xfrm>
                <a:off x="673775" y="6296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3" name="Google Shape;5773;p16"/>
              <p:cNvSpPr/>
              <p:nvPr/>
            </p:nvSpPr>
            <p:spPr>
              <a:xfrm>
                <a:off x="713525" y="6296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60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4" name="Google Shape;5774;p16"/>
              <p:cNvSpPr/>
              <p:nvPr/>
            </p:nvSpPr>
            <p:spPr>
              <a:xfrm>
                <a:off x="753300" y="6296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5" name="Google Shape;5775;p16"/>
              <p:cNvSpPr/>
              <p:nvPr/>
            </p:nvSpPr>
            <p:spPr>
              <a:xfrm>
                <a:off x="793075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08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5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6" name="Google Shape;5776;p16"/>
              <p:cNvSpPr/>
              <p:nvPr/>
            </p:nvSpPr>
            <p:spPr>
              <a:xfrm>
                <a:off x="832825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7" name="Google Shape;5777;p16"/>
              <p:cNvSpPr/>
              <p:nvPr/>
            </p:nvSpPr>
            <p:spPr>
              <a:xfrm>
                <a:off x="872575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1"/>
                    </a:moveTo>
                    <a:cubicBezTo>
                      <a:pt x="261" y="1"/>
                      <a:pt x="260" y="1"/>
                      <a:pt x="260" y="1"/>
                    </a:cubicBezTo>
                    <a:cubicBezTo>
                      <a:pt x="85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8"/>
                      <a:pt x="367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8" name="Google Shape;5778;p16"/>
              <p:cNvSpPr/>
              <p:nvPr/>
            </p:nvSpPr>
            <p:spPr>
              <a:xfrm>
                <a:off x="912325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6" y="1"/>
                      <a:pt x="1" y="209"/>
                      <a:pt x="122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1" y="1"/>
                    </a:cubicBezTo>
                    <a:cubicBezTo>
                      <a:pt x="261" y="1"/>
                      <a:pt x="260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9" name="Google Shape;5779;p16"/>
              <p:cNvSpPr/>
              <p:nvPr/>
            </p:nvSpPr>
            <p:spPr>
              <a:xfrm>
                <a:off x="952075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0" name="Google Shape;5780;p16"/>
              <p:cNvSpPr/>
              <p:nvPr/>
            </p:nvSpPr>
            <p:spPr>
              <a:xfrm>
                <a:off x="991825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10"/>
                      <a:pt x="124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1" name="Google Shape;5781;p16"/>
              <p:cNvSpPr/>
              <p:nvPr/>
            </p:nvSpPr>
            <p:spPr>
              <a:xfrm>
                <a:off x="1031575" y="6296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1"/>
                    </a:moveTo>
                    <a:cubicBezTo>
                      <a:pt x="89" y="1"/>
                      <a:pt x="1" y="208"/>
                      <a:pt x="124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60" y="389"/>
                      <a:pt x="456" y="312"/>
                      <a:pt x="456" y="195"/>
                    </a:cubicBezTo>
                    <a:cubicBezTo>
                      <a:pt x="456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2" name="Google Shape;5782;p16"/>
              <p:cNvSpPr/>
              <p:nvPr/>
            </p:nvSpPr>
            <p:spPr>
              <a:xfrm>
                <a:off x="1071350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6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3" name="Google Shape;5783;p16"/>
              <p:cNvSpPr/>
              <p:nvPr/>
            </p:nvSpPr>
            <p:spPr>
              <a:xfrm>
                <a:off x="1111100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08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4" name="Google Shape;5784;p16"/>
              <p:cNvSpPr/>
              <p:nvPr/>
            </p:nvSpPr>
            <p:spPr>
              <a:xfrm>
                <a:off x="514750" y="595525"/>
                <a:ext cx="11350" cy="9700"/>
              </a:xfrm>
              <a:custGeom>
                <a:rect b="b" l="l" r="r" t="t"/>
                <a:pathLst>
                  <a:path extrusionOk="0" h="388" w="454">
                    <a:moveTo>
                      <a:pt x="263" y="0"/>
                    </a:moveTo>
                    <a:cubicBezTo>
                      <a:pt x="262" y="0"/>
                      <a:pt x="261" y="0"/>
                      <a:pt x="260" y="1"/>
                    </a:cubicBezTo>
                    <a:cubicBezTo>
                      <a:pt x="87" y="1"/>
                      <a:pt x="1" y="208"/>
                      <a:pt x="123" y="331"/>
                    </a:cubicBezTo>
                    <a:cubicBezTo>
                      <a:pt x="163" y="370"/>
                      <a:pt x="211" y="388"/>
                      <a:pt x="258" y="388"/>
                    </a:cubicBezTo>
                    <a:cubicBezTo>
                      <a:pt x="358" y="388"/>
                      <a:pt x="454" y="311"/>
                      <a:pt x="454" y="195"/>
                    </a:cubicBezTo>
                    <a:cubicBezTo>
                      <a:pt x="454" y="88"/>
                      <a:pt x="369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5" name="Google Shape;5785;p16"/>
              <p:cNvSpPr/>
              <p:nvPr/>
            </p:nvSpPr>
            <p:spPr>
              <a:xfrm>
                <a:off x="554525" y="5955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3" y="0"/>
                    </a:moveTo>
                    <a:cubicBezTo>
                      <a:pt x="262" y="0"/>
                      <a:pt x="261" y="0"/>
                      <a:pt x="261" y="1"/>
                    </a:cubicBezTo>
                    <a:cubicBezTo>
                      <a:pt x="260" y="1"/>
                      <a:pt x="259" y="1"/>
                      <a:pt x="259" y="1"/>
                    </a:cubicBezTo>
                    <a:cubicBezTo>
                      <a:pt x="86" y="1"/>
                      <a:pt x="0" y="209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8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6" name="Google Shape;5786;p16"/>
              <p:cNvSpPr/>
              <p:nvPr/>
            </p:nvSpPr>
            <p:spPr>
              <a:xfrm>
                <a:off x="594250" y="5955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4" y="371"/>
                      <a:pt x="212" y="389"/>
                      <a:pt x="260" y="389"/>
                    </a:cubicBezTo>
                    <a:cubicBezTo>
                      <a:pt x="360" y="389"/>
                      <a:pt x="456" y="311"/>
                      <a:pt x="456" y="195"/>
                    </a:cubicBezTo>
                    <a:cubicBezTo>
                      <a:pt x="456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7" name="Google Shape;5787;p16"/>
              <p:cNvSpPr/>
              <p:nvPr/>
            </p:nvSpPr>
            <p:spPr>
              <a:xfrm>
                <a:off x="634025" y="5955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4" y="0"/>
                    </a:moveTo>
                    <a:cubicBezTo>
                      <a:pt x="263" y="0"/>
                      <a:pt x="262" y="0"/>
                      <a:pt x="261" y="1"/>
                    </a:cubicBezTo>
                    <a:cubicBezTo>
                      <a:pt x="260" y="1"/>
                      <a:pt x="260" y="1"/>
                      <a:pt x="259" y="1"/>
                    </a:cubicBezTo>
                    <a:cubicBezTo>
                      <a:pt x="87" y="1"/>
                      <a:pt x="1" y="209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5" y="195"/>
                    </a:cubicBezTo>
                    <a:cubicBezTo>
                      <a:pt x="455" y="88"/>
                      <a:pt x="368" y="0"/>
                      <a:pt x="26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8" name="Google Shape;5788;p16"/>
              <p:cNvSpPr/>
              <p:nvPr/>
            </p:nvSpPr>
            <p:spPr>
              <a:xfrm>
                <a:off x="673775" y="5955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9" name="Google Shape;5789;p16"/>
              <p:cNvSpPr/>
              <p:nvPr/>
            </p:nvSpPr>
            <p:spPr>
              <a:xfrm>
                <a:off x="713525" y="5955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4" y="0"/>
                    </a:moveTo>
                    <a:cubicBezTo>
                      <a:pt x="263" y="0"/>
                      <a:pt x="262" y="0"/>
                      <a:pt x="261" y="1"/>
                    </a:cubicBezTo>
                    <a:cubicBezTo>
                      <a:pt x="260" y="1"/>
                      <a:pt x="260" y="1"/>
                      <a:pt x="259" y="1"/>
                    </a:cubicBezTo>
                    <a:cubicBezTo>
                      <a:pt x="88" y="1"/>
                      <a:pt x="1" y="209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60" y="389"/>
                      <a:pt x="455" y="311"/>
                      <a:pt x="455" y="195"/>
                    </a:cubicBezTo>
                    <a:cubicBezTo>
                      <a:pt x="455" y="88"/>
                      <a:pt x="369" y="0"/>
                      <a:pt x="26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0" name="Google Shape;5790;p16"/>
              <p:cNvSpPr/>
              <p:nvPr/>
            </p:nvSpPr>
            <p:spPr>
              <a:xfrm>
                <a:off x="753300" y="5955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0"/>
                    </a:moveTo>
                    <a:cubicBezTo>
                      <a:pt x="262" y="0"/>
                      <a:pt x="261" y="0"/>
                      <a:pt x="260" y="1"/>
                    </a:cubicBez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8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1" name="Google Shape;5791;p16"/>
              <p:cNvSpPr/>
              <p:nvPr/>
            </p:nvSpPr>
            <p:spPr>
              <a:xfrm>
                <a:off x="793075" y="5955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1"/>
                    </a:cubicBezTo>
                    <a:cubicBezTo>
                      <a:pt x="259" y="1"/>
                      <a:pt x="258" y="1"/>
                      <a:pt x="257" y="1"/>
                    </a:cubicBezTo>
                    <a:cubicBezTo>
                      <a:pt x="86" y="1"/>
                      <a:pt x="1" y="209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8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2" name="Google Shape;5792;p16"/>
              <p:cNvSpPr/>
              <p:nvPr/>
            </p:nvSpPr>
            <p:spPr>
              <a:xfrm>
                <a:off x="832825" y="5955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1"/>
                    </a:cubicBezTo>
                    <a:cubicBezTo>
                      <a:pt x="87" y="1"/>
                      <a:pt x="0" y="208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8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3" name="Google Shape;5793;p16"/>
              <p:cNvSpPr/>
              <p:nvPr/>
            </p:nvSpPr>
            <p:spPr>
              <a:xfrm>
                <a:off x="872575" y="5955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60" y="1"/>
                    </a:cubicBezTo>
                    <a:cubicBezTo>
                      <a:pt x="85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8"/>
                      <a:pt x="367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4" name="Google Shape;5794;p16"/>
              <p:cNvSpPr/>
              <p:nvPr/>
            </p:nvSpPr>
            <p:spPr>
              <a:xfrm>
                <a:off x="912325" y="5955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6" y="1"/>
                      <a:pt x="1" y="209"/>
                      <a:pt x="122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1" y="1"/>
                    </a:cubicBezTo>
                    <a:cubicBezTo>
                      <a:pt x="261" y="1"/>
                      <a:pt x="260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5" name="Google Shape;5795;p16"/>
              <p:cNvSpPr/>
              <p:nvPr/>
            </p:nvSpPr>
            <p:spPr>
              <a:xfrm>
                <a:off x="952100" y="595525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0"/>
                    </a:moveTo>
                    <a:cubicBezTo>
                      <a:pt x="261" y="0"/>
                      <a:pt x="260" y="0"/>
                      <a:pt x="259" y="1"/>
                    </a:cubicBezTo>
                    <a:cubicBezTo>
                      <a:pt x="258" y="1"/>
                      <a:pt x="258" y="1"/>
                      <a:pt x="257" y="1"/>
                    </a:cubicBezTo>
                    <a:cubicBezTo>
                      <a:pt x="85" y="1"/>
                      <a:pt x="0" y="209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7" y="389"/>
                      <a:pt x="453" y="311"/>
                      <a:pt x="453" y="195"/>
                    </a:cubicBezTo>
                    <a:cubicBezTo>
                      <a:pt x="453" y="88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6" name="Google Shape;5796;p16"/>
              <p:cNvSpPr/>
              <p:nvPr/>
            </p:nvSpPr>
            <p:spPr>
              <a:xfrm>
                <a:off x="991825" y="5955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7" name="Google Shape;5797;p16"/>
              <p:cNvSpPr/>
              <p:nvPr/>
            </p:nvSpPr>
            <p:spPr>
              <a:xfrm>
                <a:off x="1031600" y="5955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0"/>
                    </a:moveTo>
                    <a:cubicBezTo>
                      <a:pt x="262" y="0"/>
                      <a:pt x="262" y="0"/>
                      <a:pt x="261" y="1"/>
                    </a:cubicBezTo>
                    <a:cubicBezTo>
                      <a:pt x="260" y="1"/>
                      <a:pt x="259" y="1"/>
                      <a:pt x="259" y="1"/>
                    </a:cubicBezTo>
                    <a:cubicBezTo>
                      <a:pt x="87" y="1"/>
                      <a:pt x="0" y="209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5" y="195"/>
                    </a:cubicBezTo>
                    <a:cubicBezTo>
                      <a:pt x="455" y="88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8" name="Google Shape;5798;p16"/>
              <p:cNvSpPr/>
              <p:nvPr/>
            </p:nvSpPr>
            <p:spPr>
              <a:xfrm>
                <a:off x="1071350" y="5955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1"/>
                    </a:cubicBezTo>
                    <a:cubicBezTo>
                      <a:pt x="86" y="1"/>
                      <a:pt x="0" y="208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8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9" name="Google Shape;5799;p16"/>
              <p:cNvSpPr/>
              <p:nvPr/>
            </p:nvSpPr>
            <p:spPr>
              <a:xfrm>
                <a:off x="594250" y="5614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0"/>
                    </a:moveTo>
                    <a:cubicBezTo>
                      <a:pt x="87" y="0"/>
                      <a:pt x="1" y="209"/>
                      <a:pt x="124" y="331"/>
                    </a:cubicBezTo>
                    <a:cubicBezTo>
                      <a:pt x="164" y="371"/>
                      <a:pt x="212" y="388"/>
                      <a:pt x="260" y="388"/>
                    </a:cubicBezTo>
                    <a:cubicBezTo>
                      <a:pt x="360" y="388"/>
                      <a:pt x="456" y="311"/>
                      <a:pt x="456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0" name="Google Shape;5800;p16"/>
              <p:cNvSpPr/>
              <p:nvPr/>
            </p:nvSpPr>
            <p:spPr>
              <a:xfrm>
                <a:off x="634025" y="5614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1" name="Google Shape;5801;p16"/>
              <p:cNvSpPr/>
              <p:nvPr/>
            </p:nvSpPr>
            <p:spPr>
              <a:xfrm>
                <a:off x="673775" y="5614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2" name="Google Shape;5802;p16"/>
              <p:cNvSpPr/>
              <p:nvPr/>
            </p:nvSpPr>
            <p:spPr>
              <a:xfrm>
                <a:off x="713525" y="5614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60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3" name="Google Shape;5803;p16"/>
              <p:cNvSpPr/>
              <p:nvPr/>
            </p:nvSpPr>
            <p:spPr>
              <a:xfrm>
                <a:off x="753300" y="5614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4" name="Google Shape;5804;p16"/>
              <p:cNvSpPr/>
              <p:nvPr/>
            </p:nvSpPr>
            <p:spPr>
              <a:xfrm>
                <a:off x="793075" y="561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8"/>
                      <a:pt x="121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5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5" name="Google Shape;5805;p16"/>
              <p:cNvSpPr/>
              <p:nvPr/>
            </p:nvSpPr>
            <p:spPr>
              <a:xfrm>
                <a:off x="832825" y="561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6" name="Google Shape;5806;p16"/>
              <p:cNvSpPr/>
              <p:nvPr/>
            </p:nvSpPr>
            <p:spPr>
              <a:xfrm>
                <a:off x="872575" y="561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5" y="0"/>
                      <a:pt x="0" y="209"/>
                      <a:pt x="123" y="332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7" name="Google Shape;5807;p16"/>
              <p:cNvSpPr/>
              <p:nvPr/>
            </p:nvSpPr>
            <p:spPr>
              <a:xfrm>
                <a:off x="912325" y="561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6" y="0"/>
                      <a:pt x="1" y="210"/>
                      <a:pt x="122" y="331"/>
                    </a:cubicBezTo>
                    <a:cubicBezTo>
                      <a:pt x="162" y="371"/>
                      <a:pt x="211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1" y="0"/>
                    </a:cubicBezTo>
                    <a:cubicBezTo>
                      <a:pt x="261" y="0"/>
                      <a:pt x="260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8" name="Google Shape;5808;p16"/>
              <p:cNvSpPr/>
              <p:nvPr/>
            </p:nvSpPr>
            <p:spPr>
              <a:xfrm>
                <a:off x="952075" y="561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9" name="Google Shape;5809;p16"/>
              <p:cNvSpPr/>
              <p:nvPr/>
            </p:nvSpPr>
            <p:spPr>
              <a:xfrm>
                <a:off x="991825" y="561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4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0" name="Google Shape;5810;p16"/>
              <p:cNvSpPr/>
              <p:nvPr/>
            </p:nvSpPr>
            <p:spPr>
              <a:xfrm>
                <a:off x="673775" y="5273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3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1" name="Google Shape;5811;p16"/>
              <p:cNvSpPr/>
              <p:nvPr/>
            </p:nvSpPr>
            <p:spPr>
              <a:xfrm>
                <a:off x="713525" y="527300"/>
                <a:ext cx="11400" cy="9750"/>
              </a:xfrm>
              <a:custGeom>
                <a:rect b="b" l="l" r="r" t="t"/>
                <a:pathLst>
                  <a:path extrusionOk="0" h="390" w="456">
                    <a:moveTo>
                      <a:pt x="261" y="1"/>
                    </a:moveTo>
                    <a:cubicBezTo>
                      <a:pt x="88" y="1"/>
                      <a:pt x="0" y="209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60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2" name="Google Shape;5812;p16"/>
              <p:cNvSpPr/>
              <p:nvPr/>
            </p:nvSpPr>
            <p:spPr>
              <a:xfrm>
                <a:off x="753300" y="5273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3" name="Google Shape;5813;p16"/>
              <p:cNvSpPr/>
              <p:nvPr/>
            </p:nvSpPr>
            <p:spPr>
              <a:xfrm>
                <a:off x="793075" y="5273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09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5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4" name="Google Shape;5814;p16"/>
              <p:cNvSpPr/>
              <p:nvPr/>
            </p:nvSpPr>
            <p:spPr>
              <a:xfrm>
                <a:off x="832825" y="5273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6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5" name="Google Shape;5815;p16"/>
              <p:cNvSpPr/>
              <p:nvPr/>
            </p:nvSpPr>
            <p:spPr>
              <a:xfrm>
                <a:off x="872575" y="5273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5" y="1"/>
                      <a:pt x="0" y="210"/>
                      <a:pt x="123" y="333"/>
                    </a:cubicBezTo>
                    <a:cubicBezTo>
                      <a:pt x="163" y="372"/>
                      <a:pt x="211" y="390"/>
                      <a:pt x="259" y="390"/>
                    </a:cubicBezTo>
                    <a:cubicBezTo>
                      <a:pt x="358" y="390"/>
                      <a:pt x="454" y="312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6" name="Google Shape;5816;p16"/>
              <p:cNvSpPr/>
              <p:nvPr/>
            </p:nvSpPr>
            <p:spPr>
              <a:xfrm>
                <a:off x="912325" y="5273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1" y="1"/>
                    </a:moveTo>
                    <a:cubicBezTo>
                      <a:pt x="87" y="1"/>
                      <a:pt x="1" y="210"/>
                      <a:pt x="122" y="333"/>
                    </a:cubicBezTo>
                    <a:cubicBezTo>
                      <a:pt x="161" y="372"/>
                      <a:pt x="210" y="390"/>
                      <a:pt x="258" y="390"/>
                    </a:cubicBezTo>
                    <a:cubicBezTo>
                      <a:pt x="358" y="390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7" name="Google Shape;5817;p16"/>
              <p:cNvSpPr/>
              <p:nvPr/>
            </p:nvSpPr>
            <p:spPr>
              <a:xfrm>
                <a:off x="594250" y="1584550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0"/>
                    </a:moveTo>
                    <a:cubicBezTo>
                      <a:pt x="87" y="0"/>
                      <a:pt x="1" y="209"/>
                      <a:pt x="124" y="330"/>
                    </a:cubicBezTo>
                    <a:cubicBezTo>
                      <a:pt x="164" y="370"/>
                      <a:pt x="212" y="388"/>
                      <a:pt x="260" y="388"/>
                    </a:cubicBezTo>
                    <a:cubicBezTo>
                      <a:pt x="360" y="388"/>
                      <a:pt x="456" y="311"/>
                      <a:pt x="456" y="194"/>
                    </a:cubicBezTo>
                    <a:cubicBezTo>
                      <a:pt x="454" y="86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8" name="Google Shape;5818;p16"/>
              <p:cNvSpPr/>
              <p:nvPr/>
            </p:nvSpPr>
            <p:spPr>
              <a:xfrm>
                <a:off x="634025" y="15845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0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6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9" name="Google Shape;5819;p16"/>
              <p:cNvSpPr/>
              <p:nvPr/>
            </p:nvSpPr>
            <p:spPr>
              <a:xfrm>
                <a:off x="673775" y="15845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0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6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0" name="Google Shape;5820;p16"/>
              <p:cNvSpPr/>
              <p:nvPr/>
            </p:nvSpPr>
            <p:spPr>
              <a:xfrm>
                <a:off x="713525" y="1584550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1" y="0"/>
                    </a:moveTo>
                    <a:cubicBezTo>
                      <a:pt x="88" y="0"/>
                      <a:pt x="0" y="208"/>
                      <a:pt x="123" y="330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60" y="388"/>
                      <a:pt x="455" y="311"/>
                      <a:pt x="455" y="194"/>
                    </a:cubicBezTo>
                    <a:cubicBezTo>
                      <a:pt x="455" y="86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1" name="Google Shape;5821;p16"/>
              <p:cNvSpPr/>
              <p:nvPr/>
            </p:nvSpPr>
            <p:spPr>
              <a:xfrm>
                <a:off x="753300" y="15845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0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6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2" name="Google Shape;5822;p16"/>
              <p:cNvSpPr/>
              <p:nvPr/>
            </p:nvSpPr>
            <p:spPr>
              <a:xfrm>
                <a:off x="793075" y="15845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8"/>
                      <a:pt x="121" y="330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6"/>
                      <a:pt x="365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3" name="Google Shape;5823;p16"/>
              <p:cNvSpPr/>
              <p:nvPr/>
            </p:nvSpPr>
            <p:spPr>
              <a:xfrm>
                <a:off x="832825" y="15845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2" y="330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6"/>
                      <a:pt x="366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4" name="Google Shape;5824;p16"/>
              <p:cNvSpPr/>
              <p:nvPr/>
            </p:nvSpPr>
            <p:spPr>
              <a:xfrm>
                <a:off x="872575" y="15845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8"/>
                      <a:pt x="122" y="330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6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5" name="Google Shape;5825;p16"/>
              <p:cNvSpPr/>
              <p:nvPr/>
            </p:nvSpPr>
            <p:spPr>
              <a:xfrm>
                <a:off x="912325" y="15845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3" y="330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6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6" name="Google Shape;5826;p16"/>
              <p:cNvSpPr/>
              <p:nvPr/>
            </p:nvSpPr>
            <p:spPr>
              <a:xfrm>
                <a:off x="952075" y="15845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8"/>
                      <a:pt x="122" y="330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6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7" name="Google Shape;5827;p16"/>
              <p:cNvSpPr/>
              <p:nvPr/>
            </p:nvSpPr>
            <p:spPr>
              <a:xfrm>
                <a:off x="991825" y="15845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4" y="330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6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8" name="Google Shape;5828;p16"/>
              <p:cNvSpPr/>
              <p:nvPr/>
            </p:nvSpPr>
            <p:spPr>
              <a:xfrm>
                <a:off x="514750" y="1550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3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8" y="388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9" name="Google Shape;5829;p16"/>
              <p:cNvSpPr/>
              <p:nvPr/>
            </p:nvSpPr>
            <p:spPr>
              <a:xfrm>
                <a:off x="554500" y="15504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3" y="371"/>
                      <a:pt x="212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0" name="Google Shape;5830;p16"/>
              <p:cNvSpPr/>
              <p:nvPr/>
            </p:nvSpPr>
            <p:spPr>
              <a:xfrm>
                <a:off x="594250" y="15504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4" y="371"/>
                      <a:pt x="212" y="389"/>
                      <a:pt x="260" y="389"/>
                    </a:cubicBezTo>
                    <a:cubicBezTo>
                      <a:pt x="360" y="389"/>
                      <a:pt x="456" y="312"/>
                      <a:pt x="456" y="195"/>
                    </a:cubicBezTo>
                    <a:cubicBezTo>
                      <a:pt x="456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1" name="Google Shape;5831;p16"/>
              <p:cNvSpPr/>
              <p:nvPr/>
            </p:nvSpPr>
            <p:spPr>
              <a:xfrm>
                <a:off x="634025" y="15504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2" name="Google Shape;5832;p16"/>
              <p:cNvSpPr/>
              <p:nvPr/>
            </p:nvSpPr>
            <p:spPr>
              <a:xfrm>
                <a:off x="673775" y="15504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3" name="Google Shape;5833;p16"/>
              <p:cNvSpPr/>
              <p:nvPr/>
            </p:nvSpPr>
            <p:spPr>
              <a:xfrm>
                <a:off x="673775" y="16186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4" name="Google Shape;5834;p16"/>
              <p:cNvSpPr/>
              <p:nvPr/>
            </p:nvSpPr>
            <p:spPr>
              <a:xfrm>
                <a:off x="713525" y="1618650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4" y="0"/>
                    </a:moveTo>
                    <a:cubicBezTo>
                      <a:pt x="263" y="0"/>
                      <a:pt x="262" y="0"/>
                      <a:pt x="261" y="0"/>
                    </a:cubicBezTo>
                    <a:cubicBezTo>
                      <a:pt x="260" y="0"/>
                      <a:pt x="260" y="0"/>
                      <a:pt x="259" y="0"/>
                    </a:cubicBezTo>
                    <a:cubicBezTo>
                      <a:pt x="88" y="0"/>
                      <a:pt x="1" y="208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60" y="388"/>
                      <a:pt x="455" y="311"/>
                      <a:pt x="455" y="194"/>
                    </a:cubicBezTo>
                    <a:cubicBezTo>
                      <a:pt x="455" y="88"/>
                      <a:pt x="369" y="0"/>
                      <a:pt x="26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5" name="Google Shape;5835;p16"/>
              <p:cNvSpPr/>
              <p:nvPr/>
            </p:nvSpPr>
            <p:spPr>
              <a:xfrm>
                <a:off x="753300" y="16186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6" name="Google Shape;5836;p16"/>
              <p:cNvSpPr/>
              <p:nvPr/>
            </p:nvSpPr>
            <p:spPr>
              <a:xfrm>
                <a:off x="793075" y="16186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259" y="0"/>
                      <a:pt x="258" y="0"/>
                      <a:pt x="257" y="0"/>
                    </a:cubicBezTo>
                    <a:cubicBezTo>
                      <a:pt x="86" y="0"/>
                      <a:pt x="1" y="208"/>
                      <a:pt x="121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8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7" name="Google Shape;5837;p16"/>
              <p:cNvSpPr/>
              <p:nvPr/>
            </p:nvSpPr>
            <p:spPr>
              <a:xfrm>
                <a:off x="832825" y="16186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8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8" name="Google Shape;5838;p16"/>
              <p:cNvSpPr/>
              <p:nvPr/>
            </p:nvSpPr>
            <p:spPr>
              <a:xfrm>
                <a:off x="872575" y="16186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60" y="0"/>
                    </a:cubicBezTo>
                    <a:cubicBezTo>
                      <a:pt x="87" y="0"/>
                      <a:pt x="0" y="209"/>
                      <a:pt x="123" y="331"/>
                    </a:cubicBezTo>
                    <a:cubicBezTo>
                      <a:pt x="162" y="370"/>
                      <a:pt x="211" y="388"/>
                      <a:pt x="258" y="388"/>
                    </a:cubicBezTo>
                    <a:cubicBezTo>
                      <a:pt x="358" y="388"/>
                      <a:pt x="454" y="310"/>
                      <a:pt x="454" y="194"/>
                    </a:cubicBezTo>
                    <a:cubicBezTo>
                      <a:pt x="454" y="88"/>
                      <a:pt x="367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9" name="Google Shape;5839;p16"/>
              <p:cNvSpPr/>
              <p:nvPr/>
            </p:nvSpPr>
            <p:spPr>
              <a:xfrm>
                <a:off x="912325" y="16186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6" y="0"/>
                      <a:pt x="1" y="208"/>
                      <a:pt x="122" y="331"/>
                    </a:cubicBezTo>
                    <a:cubicBezTo>
                      <a:pt x="162" y="371"/>
                      <a:pt x="211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1" y="0"/>
                    </a:cubicBezTo>
                    <a:cubicBezTo>
                      <a:pt x="261" y="0"/>
                      <a:pt x="260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0" name="Google Shape;5840;p16"/>
              <p:cNvSpPr/>
              <p:nvPr/>
            </p:nvSpPr>
            <p:spPr>
              <a:xfrm>
                <a:off x="713525" y="15504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60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1" name="Google Shape;5841;p16"/>
              <p:cNvSpPr/>
              <p:nvPr/>
            </p:nvSpPr>
            <p:spPr>
              <a:xfrm>
                <a:off x="753300" y="15504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2" name="Google Shape;5842;p16"/>
              <p:cNvSpPr/>
              <p:nvPr/>
            </p:nvSpPr>
            <p:spPr>
              <a:xfrm>
                <a:off x="793075" y="1550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08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3" name="Google Shape;5843;p16"/>
              <p:cNvSpPr/>
              <p:nvPr/>
            </p:nvSpPr>
            <p:spPr>
              <a:xfrm>
                <a:off x="832825" y="1550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08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4" name="Google Shape;5844;p16"/>
              <p:cNvSpPr/>
              <p:nvPr/>
            </p:nvSpPr>
            <p:spPr>
              <a:xfrm>
                <a:off x="872575" y="1550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08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5" name="Google Shape;5845;p16"/>
              <p:cNvSpPr/>
              <p:nvPr/>
            </p:nvSpPr>
            <p:spPr>
              <a:xfrm>
                <a:off x="912325" y="1550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6" name="Google Shape;5846;p16"/>
              <p:cNvSpPr/>
              <p:nvPr/>
            </p:nvSpPr>
            <p:spPr>
              <a:xfrm>
                <a:off x="952075" y="1550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7" name="Google Shape;5847;p16"/>
              <p:cNvSpPr/>
              <p:nvPr/>
            </p:nvSpPr>
            <p:spPr>
              <a:xfrm>
                <a:off x="991825" y="1550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8" name="Google Shape;5848;p16"/>
              <p:cNvSpPr/>
              <p:nvPr/>
            </p:nvSpPr>
            <p:spPr>
              <a:xfrm>
                <a:off x="1031575" y="15504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1"/>
                    </a:moveTo>
                    <a:cubicBezTo>
                      <a:pt x="89" y="1"/>
                      <a:pt x="1" y="208"/>
                      <a:pt x="124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6" y="195"/>
                    </a:cubicBezTo>
                    <a:cubicBezTo>
                      <a:pt x="456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9" name="Google Shape;5849;p16"/>
              <p:cNvSpPr/>
              <p:nvPr/>
            </p:nvSpPr>
            <p:spPr>
              <a:xfrm>
                <a:off x="1071350" y="1550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6" y="1"/>
                      <a:pt x="0" y="208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0" name="Google Shape;5850;p16"/>
              <p:cNvSpPr/>
              <p:nvPr/>
            </p:nvSpPr>
            <p:spPr>
              <a:xfrm>
                <a:off x="1271775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1" name="Google Shape;5851;p16"/>
              <p:cNvSpPr/>
              <p:nvPr/>
            </p:nvSpPr>
            <p:spPr>
              <a:xfrm>
                <a:off x="1271775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3"/>
                      <a:pt x="87" y="389"/>
                      <a:pt x="194" y="389"/>
                    </a:cubicBezTo>
                    <a:cubicBezTo>
                      <a:pt x="300" y="389"/>
                      <a:pt x="388" y="303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2" name="Google Shape;5852;p16"/>
              <p:cNvSpPr/>
              <p:nvPr/>
            </p:nvSpPr>
            <p:spPr>
              <a:xfrm>
                <a:off x="1271775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3" name="Google Shape;5853;p16"/>
              <p:cNvSpPr/>
              <p:nvPr/>
            </p:nvSpPr>
            <p:spPr>
              <a:xfrm>
                <a:off x="1311525" y="12775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5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9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4" name="Google Shape;5854;p16"/>
              <p:cNvSpPr/>
              <p:nvPr/>
            </p:nvSpPr>
            <p:spPr>
              <a:xfrm>
                <a:off x="1271775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5" name="Google Shape;5855;p16"/>
              <p:cNvSpPr/>
              <p:nvPr/>
            </p:nvSpPr>
            <p:spPr>
              <a:xfrm>
                <a:off x="1311525" y="12434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5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8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6" name="Google Shape;5856;p16"/>
              <p:cNvSpPr/>
              <p:nvPr/>
            </p:nvSpPr>
            <p:spPr>
              <a:xfrm>
                <a:off x="1271775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8" y="301"/>
                      <a:pt x="388" y="193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7" name="Google Shape;5857;p16"/>
              <p:cNvSpPr/>
              <p:nvPr/>
            </p:nvSpPr>
            <p:spPr>
              <a:xfrm>
                <a:off x="1311525" y="1209400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5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1"/>
                      <a:pt x="87" y="387"/>
                      <a:pt x="195" y="387"/>
                    </a:cubicBezTo>
                    <a:cubicBezTo>
                      <a:pt x="301" y="387"/>
                      <a:pt x="387" y="301"/>
                      <a:pt x="387" y="193"/>
                    </a:cubicBezTo>
                    <a:cubicBezTo>
                      <a:pt x="387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8" name="Google Shape;5858;p16"/>
              <p:cNvSpPr/>
              <p:nvPr/>
            </p:nvSpPr>
            <p:spPr>
              <a:xfrm>
                <a:off x="1271775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8" y="301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9" name="Google Shape;5859;p16"/>
              <p:cNvSpPr/>
              <p:nvPr/>
            </p:nvSpPr>
            <p:spPr>
              <a:xfrm>
                <a:off x="1311525" y="117530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5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7"/>
                      <a:pt x="195" y="387"/>
                    </a:cubicBezTo>
                    <a:cubicBezTo>
                      <a:pt x="301" y="387"/>
                      <a:pt x="387" y="301"/>
                      <a:pt x="387" y="194"/>
                    </a:cubicBezTo>
                    <a:cubicBezTo>
                      <a:pt x="387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0" name="Google Shape;5860;p16"/>
              <p:cNvSpPr/>
              <p:nvPr/>
            </p:nvSpPr>
            <p:spPr>
              <a:xfrm>
                <a:off x="1351275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1"/>
                      <a:pt x="87" y="387"/>
                      <a:pt x="195" y="387"/>
                    </a:cubicBezTo>
                    <a:cubicBezTo>
                      <a:pt x="301" y="387"/>
                      <a:pt x="389" y="301"/>
                      <a:pt x="389" y="194"/>
                    </a:cubicBezTo>
                    <a:cubicBezTo>
                      <a:pt x="389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1" name="Google Shape;5861;p16"/>
              <p:cNvSpPr/>
              <p:nvPr/>
            </p:nvSpPr>
            <p:spPr>
              <a:xfrm>
                <a:off x="1271775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4" y="387"/>
                    </a:cubicBezTo>
                    <a:cubicBezTo>
                      <a:pt x="300" y="387"/>
                      <a:pt x="388" y="300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2" name="Google Shape;5862;p16"/>
              <p:cNvSpPr/>
              <p:nvPr/>
            </p:nvSpPr>
            <p:spPr>
              <a:xfrm>
                <a:off x="1311525" y="114120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5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5" y="387"/>
                    </a:cubicBezTo>
                    <a:cubicBezTo>
                      <a:pt x="301" y="387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3" name="Google Shape;5863;p16"/>
              <p:cNvSpPr/>
              <p:nvPr/>
            </p:nvSpPr>
            <p:spPr>
              <a:xfrm>
                <a:off x="1351275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5" y="387"/>
                    </a:cubicBezTo>
                    <a:cubicBezTo>
                      <a:pt x="301" y="387"/>
                      <a:pt x="389" y="300"/>
                      <a:pt x="389" y="194"/>
                    </a:cubicBezTo>
                    <a:cubicBezTo>
                      <a:pt x="389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4" name="Google Shape;5864;p16"/>
              <p:cNvSpPr/>
              <p:nvPr/>
            </p:nvSpPr>
            <p:spPr>
              <a:xfrm>
                <a:off x="1271775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5" name="Google Shape;5865;p16"/>
              <p:cNvSpPr/>
              <p:nvPr/>
            </p:nvSpPr>
            <p:spPr>
              <a:xfrm>
                <a:off x="1311525" y="11070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5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6" name="Google Shape;5866;p16"/>
              <p:cNvSpPr/>
              <p:nvPr/>
            </p:nvSpPr>
            <p:spPr>
              <a:xfrm>
                <a:off x="1351275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5" y="389"/>
                    </a:cubicBezTo>
                    <a:cubicBezTo>
                      <a:pt x="301" y="389"/>
                      <a:pt x="389" y="301"/>
                      <a:pt x="389" y="195"/>
                    </a:cubicBezTo>
                    <a:cubicBezTo>
                      <a:pt x="389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7" name="Google Shape;5867;p16"/>
              <p:cNvSpPr/>
              <p:nvPr/>
            </p:nvSpPr>
            <p:spPr>
              <a:xfrm>
                <a:off x="1271775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8" name="Google Shape;5868;p16"/>
              <p:cNvSpPr/>
              <p:nvPr/>
            </p:nvSpPr>
            <p:spPr>
              <a:xfrm>
                <a:off x="1311525" y="10729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5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9" name="Google Shape;5869;p16"/>
              <p:cNvSpPr/>
              <p:nvPr/>
            </p:nvSpPr>
            <p:spPr>
              <a:xfrm>
                <a:off x="1351275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5" y="389"/>
                    </a:cubicBezTo>
                    <a:cubicBezTo>
                      <a:pt x="301" y="389"/>
                      <a:pt x="389" y="301"/>
                      <a:pt x="389" y="195"/>
                    </a:cubicBezTo>
                    <a:cubicBezTo>
                      <a:pt x="389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0" name="Google Shape;5870;p16"/>
              <p:cNvSpPr/>
              <p:nvPr/>
            </p:nvSpPr>
            <p:spPr>
              <a:xfrm>
                <a:off x="1271775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8"/>
                      <a:pt x="194" y="388"/>
                    </a:cubicBezTo>
                    <a:cubicBezTo>
                      <a:pt x="300" y="388"/>
                      <a:pt x="388" y="301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1" name="Google Shape;5871;p16"/>
              <p:cNvSpPr/>
              <p:nvPr/>
            </p:nvSpPr>
            <p:spPr>
              <a:xfrm>
                <a:off x="1311525" y="10388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8"/>
                      <a:pt x="195" y="388"/>
                    </a:cubicBezTo>
                    <a:cubicBezTo>
                      <a:pt x="301" y="388"/>
                      <a:pt x="387" y="301"/>
                      <a:pt x="387" y="194"/>
                    </a:cubicBezTo>
                    <a:cubicBezTo>
                      <a:pt x="387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2" name="Google Shape;5872;p16"/>
              <p:cNvSpPr/>
              <p:nvPr/>
            </p:nvSpPr>
            <p:spPr>
              <a:xfrm>
                <a:off x="1351275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1"/>
                      <a:pt x="87" y="388"/>
                      <a:pt x="195" y="388"/>
                    </a:cubicBezTo>
                    <a:cubicBezTo>
                      <a:pt x="301" y="388"/>
                      <a:pt x="389" y="301"/>
                      <a:pt x="389" y="194"/>
                    </a:cubicBezTo>
                    <a:cubicBezTo>
                      <a:pt x="389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3" name="Google Shape;5873;p16"/>
              <p:cNvSpPr/>
              <p:nvPr/>
            </p:nvSpPr>
            <p:spPr>
              <a:xfrm>
                <a:off x="1271775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8"/>
                      <a:pt x="194" y="388"/>
                    </a:cubicBezTo>
                    <a:cubicBezTo>
                      <a:pt x="300" y="388"/>
                      <a:pt x="388" y="300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4" name="Google Shape;5874;p16"/>
              <p:cNvSpPr/>
              <p:nvPr/>
            </p:nvSpPr>
            <p:spPr>
              <a:xfrm>
                <a:off x="1311525" y="10047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8"/>
                      <a:pt x="195" y="388"/>
                    </a:cubicBezTo>
                    <a:cubicBezTo>
                      <a:pt x="301" y="388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5" name="Google Shape;5875;p16"/>
              <p:cNvSpPr/>
              <p:nvPr/>
            </p:nvSpPr>
            <p:spPr>
              <a:xfrm>
                <a:off x="1351275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8"/>
                      <a:pt x="195" y="388"/>
                    </a:cubicBezTo>
                    <a:cubicBezTo>
                      <a:pt x="301" y="388"/>
                      <a:pt x="389" y="300"/>
                      <a:pt x="389" y="194"/>
                    </a:cubicBezTo>
                    <a:cubicBezTo>
                      <a:pt x="389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6" name="Google Shape;5876;p16"/>
              <p:cNvSpPr/>
              <p:nvPr/>
            </p:nvSpPr>
            <p:spPr>
              <a:xfrm>
                <a:off x="1271775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7" name="Google Shape;5877;p16"/>
              <p:cNvSpPr/>
              <p:nvPr/>
            </p:nvSpPr>
            <p:spPr>
              <a:xfrm>
                <a:off x="1311525" y="9706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5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8" name="Google Shape;5878;p16"/>
              <p:cNvSpPr/>
              <p:nvPr/>
            </p:nvSpPr>
            <p:spPr>
              <a:xfrm>
                <a:off x="1271775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9" name="Google Shape;5879;p16"/>
              <p:cNvSpPr/>
              <p:nvPr/>
            </p:nvSpPr>
            <p:spPr>
              <a:xfrm>
                <a:off x="1311525" y="9365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2"/>
                      <a:pt x="87" y="389"/>
                      <a:pt x="195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0" name="Google Shape;5880;p16"/>
              <p:cNvSpPr/>
              <p:nvPr/>
            </p:nvSpPr>
            <p:spPr>
              <a:xfrm>
                <a:off x="1271775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1" name="Google Shape;5881;p16"/>
              <p:cNvSpPr/>
              <p:nvPr/>
            </p:nvSpPr>
            <p:spPr>
              <a:xfrm>
                <a:off x="1311525" y="9024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5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2" name="Google Shape;5882;p16"/>
              <p:cNvSpPr/>
              <p:nvPr/>
            </p:nvSpPr>
            <p:spPr>
              <a:xfrm>
                <a:off x="1271775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3" name="Google Shape;5883;p16"/>
              <p:cNvSpPr/>
              <p:nvPr/>
            </p:nvSpPr>
            <p:spPr>
              <a:xfrm>
                <a:off x="1311525" y="8683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5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8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4" name="Google Shape;5884;p16"/>
              <p:cNvSpPr/>
              <p:nvPr/>
            </p:nvSpPr>
            <p:spPr>
              <a:xfrm>
                <a:off x="1271775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5" name="Google Shape;5885;p16"/>
              <p:cNvSpPr/>
              <p:nvPr/>
            </p:nvSpPr>
            <p:spPr>
              <a:xfrm>
                <a:off x="1271775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8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8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rgbClr val="FFFFFF">
                  <a:alpha val="5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886" name="Google Shape;5886;p16"/>
          <p:cNvSpPr/>
          <p:nvPr/>
        </p:nvSpPr>
        <p:spPr>
          <a:xfrm>
            <a:off x="-13350" y="1701000"/>
            <a:ext cx="9170700" cy="34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7" name="Google Shape;5887;p16"/>
          <p:cNvSpPr txBox="1"/>
          <p:nvPr>
            <p:ph type="title"/>
          </p:nvPr>
        </p:nvSpPr>
        <p:spPr>
          <a:xfrm>
            <a:off x="2622900" y="3923680"/>
            <a:ext cx="3898200" cy="4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88" name="Google Shape;5888;p16"/>
          <p:cNvSpPr txBox="1"/>
          <p:nvPr>
            <p:ph idx="1" type="subTitle"/>
          </p:nvPr>
        </p:nvSpPr>
        <p:spPr>
          <a:xfrm>
            <a:off x="1836750" y="2485131"/>
            <a:ext cx="5470500" cy="13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oppins ExtraBold"/>
              <a:buNone/>
              <a:defRPr sz="48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/>
        </p:txBody>
      </p:sp>
      <p:sp>
        <p:nvSpPr>
          <p:cNvPr id="5889" name="Google Shape;5889;p16"/>
          <p:cNvSpPr txBox="1"/>
          <p:nvPr/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</a:rPr>
              <a:t>‹#›</a:t>
            </a:fld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ONE_COLUMN_TEXT_1">
    <p:spTree>
      <p:nvGrpSpPr>
        <p:cNvPr id="5890" name="Shape 5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1" name="Google Shape;5891;p17"/>
          <p:cNvSpPr txBox="1"/>
          <p:nvPr>
            <p:ph type="title"/>
          </p:nvPr>
        </p:nvSpPr>
        <p:spPr>
          <a:xfrm>
            <a:off x="5563500" y="31411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92" name="Google Shape;5892;p17"/>
          <p:cNvSpPr txBox="1"/>
          <p:nvPr>
            <p:ph idx="1" type="body"/>
          </p:nvPr>
        </p:nvSpPr>
        <p:spPr>
          <a:xfrm>
            <a:off x="5563500" y="4253100"/>
            <a:ext cx="2808000" cy="16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93" name="Google Shape;5893;p17"/>
          <p:cNvSpPr txBox="1"/>
          <p:nvPr/>
        </p:nvSpPr>
        <p:spPr>
          <a:xfrm>
            <a:off x="3337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ONE_COLUMN_TEXT_1_1">
    <p:spTree>
      <p:nvGrpSpPr>
        <p:cNvPr id="5894" name="Shape 5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5" name="Google Shape;5895;p18"/>
          <p:cNvSpPr txBox="1"/>
          <p:nvPr>
            <p:ph type="title"/>
          </p:nvPr>
        </p:nvSpPr>
        <p:spPr>
          <a:xfrm>
            <a:off x="762900" y="31411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96" name="Google Shape;5896;p18"/>
          <p:cNvSpPr txBox="1"/>
          <p:nvPr>
            <p:ph idx="1" type="body"/>
          </p:nvPr>
        </p:nvSpPr>
        <p:spPr>
          <a:xfrm>
            <a:off x="762900" y="4253100"/>
            <a:ext cx="2808000" cy="16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 algn="r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55600" lvl="1" marL="914400" rtl="0" algn="r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 algn="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17500" lvl="3" marL="1828800" rtl="0" algn="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97" name="Google Shape;5897;p18"/>
          <p:cNvSpPr txBox="1"/>
          <p:nvPr/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ONE_COLUMN_TEXT_2">
    <p:spTree>
      <p:nvGrpSpPr>
        <p:cNvPr id="5898" name="Shape 5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9" name="Google Shape;5899;p19"/>
          <p:cNvSpPr txBox="1"/>
          <p:nvPr>
            <p:ph type="title"/>
          </p:nvPr>
        </p:nvSpPr>
        <p:spPr>
          <a:xfrm>
            <a:off x="987275" y="3259733"/>
            <a:ext cx="19623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00" name="Google Shape;5900;p19"/>
          <p:cNvSpPr txBox="1"/>
          <p:nvPr>
            <p:ph idx="2" type="title"/>
          </p:nvPr>
        </p:nvSpPr>
        <p:spPr>
          <a:xfrm>
            <a:off x="1698600" y="584600"/>
            <a:ext cx="57468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01" name="Google Shape;5901;p19"/>
          <p:cNvSpPr txBox="1"/>
          <p:nvPr>
            <p:ph idx="1" type="subTitle"/>
          </p:nvPr>
        </p:nvSpPr>
        <p:spPr>
          <a:xfrm>
            <a:off x="987275" y="4318933"/>
            <a:ext cx="1962300" cy="7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902" name="Google Shape;5902;p19"/>
          <p:cNvSpPr txBox="1"/>
          <p:nvPr>
            <p:ph idx="3" type="title"/>
          </p:nvPr>
        </p:nvSpPr>
        <p:spPr>
          <a:xfrm>
            <a:off x="3590850" y="3259733"/>
            <a:ext cx="19623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03" name="Google Shape;5903;p19"/>
          <p:cNvSpPr txBox="1"/>
          <p:nvPr>
            <p:ph idx="4" type="subTitle"/>
          </p:nvPr>
        </p:nvSpPr>
        <p:spPr>
          <a:xfrm>
            <a:off x="3590850" y="4318933"/>
            <a:ext cx="1962300" cy="7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904" name="Google Shape;5904;p19"/>
          <p:cNvSpPr txBox="1"/>
          <p:nvPr>
            <p:ph idx="5" type="title"/>
          </p:nvPr>
        </p:nvSpPr>
        <p:spPr>
          <a:xfrm>
            <a:off x="6194425" y="3259733"/>
            <a:ext cx="19623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05" name="Google Shape;5905;p19"/>
          <p:cNvSpPr txBox="1"/>
          <p:nvPr>
            <p:ph idx="6" type="subTitle"/>
          </p:nvPr>
        </p:nvSpPr>
        <p:spPr>
          <a:xfrm>
            <a:off x="6194425" y="4318933"/>
            <a:ext cx="1962300" cy="7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906" name="Google Shape;5906;p19"/>
          <p:cNvSpPr/>
          <p:nvPr/>
        </p:nvSpPr>
        <p:spPr>
          <a:xfrm>
            <a:off x="487500" y="5544300"/>
            <a:ext cx="8656500" cy="293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07" name="Google Shape;5907;p19"/>
          <p:cNvGrpSpPr/>
          <p:nvPr/>
        </p:nvGrpSpPr>
        <p:grpSpPr>
          <a:xfrm rot="5400000">
            <a:off x="1347386" y="5099689"/>
            <a:ext cx="466623" cy="2186100"/>
            <a:chOff x="1037125" y="2236325"/>
            <a:chExt cx="149100" cy="874475"/>
          </a:xfrm>
        </p:grpSpPr>
        <p:sp>
          <p:nvSpPr>
            <p:cNvPr id="5908" name="Google Shape;5908;p19"/>
            <p:cNvSpPr/>
            <p:nvPr/>
          </p:nvSpPr>
          <p:spPr>
            <a:xfrm>
              <a:off x="1171575" y="24714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9" name="Google Shape;5909;p19"/>
            <p:cNvSpPr/>
            <p:nvPr/>
          </p:nvSpPr>
          <p:spPr>
            <a:xfrm>
              <a:off x="1171575" y="2549750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0" name="Google Shape;5910;p19"/>
            <p:cNvSpPr/>
            <p:nvPr/>
          </p:nvSpPr>
          <p:spPr>
            <a:xfrm>
              <a:off x="1171575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1" name="Google Shape;5911;p19"/>
            <p:cNvSpPr/>
            <p:nvPr/>
          </p:nvSpPr>
          <p:spPr>
            <a:xfrm>
              <a:off x="1171575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2" name="Google Shape;5912;p19"/>
            <p:cNvSpPr/>
            <p:nvPr/>
          </p:nvSpPr>
          <p:spPr>
            <a:xfrm>
              <a:off x="1171575" y="27848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3" name="Google Shape;5913;p19"/>
            <p:cNvSpPr/>
            <p:nvPr/>
          </p:nvSpPr>
          <p:spPr>
            <a:xfrm>
              <a:off x="1104350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4" name="Google Shape;5914;p19"/>
            <p:cNvSpPr/>
            <p:nvPr/>
          </p:nvSpPr>
          <p:spPr>
            <a:xfrm>
              <a:off x="1104350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5" name="Google Shape;5915;p19"/>
            <p:cNvSpPr/>
            <p:nvPr/>
          </p:nvSpPr>
          <p:spPr>
            <a:xfrm>
              <a:off x="1104350" y="26281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6" name="Google Shape;5916;p19"/>
            <p:cNvSpPr/>
            <p:nvPr/>
          </p:nvSpPr>
          <p:spPr>
            <a:xfrm>
              <a:off x="1104350" y="2706475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7" name="Google Shape;5917;p19"/>
            <p:cNvSpPr/>
            <p:nvPr/>
          </p:nvSpPr>
          <p:spPr>
            <a:xfrm>
              <a:off x="1104350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8" name="Google Shape;5918;p19"/>
            <p:cNvSpPr/>
            <p:nvPr/>
          </p:nvSpPr>
          <p:spPr>
            <a:xfrm>
              <a:off x="1037125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9" name="Google Shape;5919;p19"/>
            <p:cNvSpPr/>
            <p:nvPr/>
          </p:nvSpPr>
          <p:spPr>
            <a:xfrm>
              <a:off x="1037125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0" name="Google Shape;5920;p19"/>
            <p:cNvSpPr/>
            <p:nvPr/>
          </p:nvSpPr>
          <p:spPr>
            <a:xfrm>
              <a:off x="1037150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1" name="Google Shape;5921;p19"/>
            <p:cNvSpPr/>
            <p:nvPr/>
          </p:nvSpPr>
          <p:spPr>
            <a:xfrm>
              <a:off x="1037150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2" name="Google Shape;5922;p19"/>
            <p:cNvSpPr/>
            <p:nvPr/>
          </p:nvSpPr>
          <p:spPr>
            <a:xfrm>
              <a:off x="1171575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3" name="Google Shape;5923;p19"/>
            <p:cNvSpPr/>
            <p:nvPr/>
          </p:nvSpPr>
          <p:spPr>
            <a:xfrm>
              <a:off x="1171575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4" name="Google Shape;5924;p19"/>
            <p:cNvSpPr/>
            <p:nvPr/>
          </p:nvSpPr>
          <p:spPr>
            <a:xfrm>
              <a:off x="1171575" y="23930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5" name="Google Shape;5925;p19"/>
            <p:cNvSpPr/>
            <p:nvPr/>
          </p:nvSpPr>
          <p:spPr>
            <a:xfrm>
              <a:off x="1104350" y="22363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6" name="Google Shape;5926;p19"/>
            <p:cNvSpPr/>
            <p:nvPr/>
          </p:nvSpPr>
          <p:spPr>
            <a:xfrm>
              <a:off x="1104350" y="231470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7" name="Google Shape;5927;p19"/>
            <p:cNvSpPr/>
            <p:nvPr/>
          </p:nvSpPr>
          <p:spPr>
            <a:xfrm>
              <a:off x="1104350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8" name="Google Shape;5928;p19"/>
            <p:cNvSpPr/>
            <p:nvPr/>
          </p:nvSpPr>
          <p:spPr>
            <a:xfrm>
              <a:off x="1037150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9" name="Google Shape;5929;p19"/>
            <p:cNvSpPr/>
            <p:nvPr/>
          </p:nvSpPr>
          <p:spPr>
            <a:xfrm>
              <a:off x="1037150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0" name="Google Shape;5930;p19"/>
            <p:cNvSpPr/>
            <p:nvPr/>
          </p:nvSpPr>
          <p:spPr>
            <a:xfrm>
              <a:off x="1037125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1" name="Google Shape;5931;p19"/>
            <p:cNvSpPr/>
            <p:nvPr/>
          </p:nvSpPr>
          <p:spPr>
            <a:xfrm>
              <a:off x="1037125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2" name="Google Shape;5932;p19"/>
            <p:cNvSpPr/>
            <p:nvPr/>
          </p:nvSpPr>
          <p:spPr>
            <a:xfrm>
              <a:off x="1171575" y="28631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3" name="Google Shape;5933;p19"/>
            <p:cNvSpPr/>
            <p:nvPr/>
          </p:nvSpPr>
          <p:spPr>
            <a:xfrm>
              <a:off x="1171575" y="29415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4" name="Google Shape;5934;p19"/>
            <p:cNvSpPr/>
            <p:nvPr/>
          </p:nvSpPr>
          <p:spPr>
            <a:xfrm>
              <a:off x="1171575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5" name="Google Shape;5935;p19"/>
            <p:cNvSpPr/>
            <p:nvPr/>
          </p:nvSpPr>
          <p:spPr>
            <a:xfrm>
              <a:off x="1171575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6" name="Google Shape;5936;p19"/>
            <p:cNvSpPr/>
            <p:nvPr/>
          </p:nvSpPr>
          <p:spPr>
            <a:xfrm>
              <a:off x="1104350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7" name="Google Shape;5937;p19"/>
            <p:cNvSpPr/>
            <p:nvPr/>
          </p:nvSpPr>
          <p:spPr>
            <a:xfrm>
              <a:off x="1104350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8" name="Google Shape;5938;p19"/>
            <p:cNvSpPr/>
            <p:nvPr/>
          </p:nvSpPr>
          <p:spPr>
            <a:xfrm>
              <a:off x="1104350" y="30198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9" name="Google Shape;5939;p19"/>
            <p:cNvSpPr/>
            <p:nvPr/>
          </p:nvSpPr>
          <p:spPr>
            <a:xfrm>
              <a:off x="1104350" y="309825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0" name="Google Shape;5940;p19"/>
            <p:cNvSpPr/>
            <p:nvPr/>
          </p:nvSpPr>
          <p:spPr>
            <a:xfrm>
              <a:off x="1037125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1" name="Google Shape;5941;p19"/>
            <p:cNvSpPr/>
            <p:nvPr/>
          </p:nvSpPr>
          <p:spPr>
            <a:xfrm>
              <a:off x="1037125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2" name="Google Shape;5942;p19"/>
            <p:cNvSpPr/>
            <p:nvPr/>
          </p:nvSpPr>
          <p:spPr>
            <a:xfrm>
              <a:off x="1037150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3" name="Google Shape;5943;p19"/>
            <p:cNvSpPr/>
            <p:nvPr/>
          </p:nvSpPr>
          <p:spPr>
            <a:xfrm>
              <a:off x="1037150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44" name="Google Shape;5944;p19"/>
          <p:cNvGrpSpPr/>
          <p:nvPr/>
        </p:nvGrpSpPr>
        <p:grpSpPr>
          <a:xfrm rot="1734402">
            <a:off x="7054742" y="-804409"/>
            <a:ext cx="2707136" cy="2900900"/>
            <a:chOff x="1978188" y="2669545"/>
            <a:chExt cx="1908398" cy="2002309"/>
          </a:xfrm>
        </p:grpSpPr>
        <p:sp>
          <p:nvSpPr>
            <p:cNvPr id="5945" name="Google Shape;5945;p19"/>
            <p:cNvSpPr/>
            <p:nvPr/>
          </p:nvSpPr>
          <p:spPr>
            <a:xfrm rot="-5400000">
              <a:off x="1995503" y="2780771"/>
              <a:ext cx="1891083" cy="1891083"/>
            </a:xfrm>
            <a:custGeom>
              <a:rect b="b" l="l" r="r" t="t"/>
              <a:pathLst>
                <a:path extrusionOk="0" h="55702" w="55702">
                  <a:moveTo>
                    <a:pt x="27851" y="210"/>
                  </a:moveTo>
                  <a:cubicBezTo>
                    <a:pt x="43093" y="210"/>
                    <a:pt x="55493" y="12609"/>
                    <a:pt x="55493" y="27851"/>
                  </a:cubicBezTo>
                  <a:cubicBezTo>
                    <a:pt x="55493" y="43093"/>
                    <a:pt x="43093" y="55493"/>
                    <a:pt x="27851" y="55493"/>
                  </a:cubicBezTo>
                  <a:cubicBezTo>
                    <a:pt x="12609" y="55493"/>
                    <a:pt x="210" y="43093"/>
                    <a:pt x="210" y="27851"/>
                  </a:cubicBezTo>
                  <a:cubicBezTo>
                    <a:pt x="210" y="12609"/>
                    <a:pt x="12609" y="210"/>
                    <a:pt x="27851" y="210"/>
                  </a:cubicBezTo>
                  <a:close/>
                  <a:moveTo>
                    <a:pt x="27851" y="1"/>
                  </a:moveTo>
                  <a:cubicBezTo>
                    <a:pt x="12494" y="1"/>
                    <a:pt x="0" y="12494"/>
                    <a:pt x="0" y="27851"/>
                  </a:cubicBezTo>
                  <a:cubicBezTo>
                    <a:pt x="0" y="43208"/>
                    <a:pt x="12494" y="55702"/>
                    <a:pt x="27851" y="55702"/>
                  </a:cubicBezTo>
                  <a:cubicBezTo>
                    <a:pt x="43208" y="55702"/>
                    <a:pt x="55702" y="43208"/>
                    <a:pt x="55702" y="27851"/>
                  </a:cubicBezTo>
                  <a:cubicBezTo>
                    <a:pt x="55702" y="12494"/>
                    <a:pt x="43208" y="1"/>
                    <a:pt x="27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6" name="Google Shape;5946;p19"/>
            <p:cNvSpPr/>
            <p:nvPr/>
          </p:nvSpPr>
          <p:spPr>
            <a:xfrm rot="-5400000">
              <a:off x="1931235" y="2716498"/>
              <a:ext cx="1737934" cy="1644029"/>
            </a:xfrm>
            <a:custGeom>
              <a:rect b="b" l="l" r="r" t="t"/>
              <a:pathLst>
                <a:path extrusionOk="0" h="48425" w="51191">
                  <a:moveTo>
                    <a:pt x="20064" y="1"/>
                  </a:moveTo>
                  <a:cubicBezTo>
                    <a:pt x="12798" y="1"/>
                    <a:pt x="5532" y="2766"/>
                    <a:pt x="0" y="8298"/>
                  </a:cubicBezTo>
                  <a:lnTo>
                    <a:pt x="889" y="9186"/>
                  </a:lnTo>
                  <a:cubicBezTo>
                    <a:pt x="6175" y="3899"/>
                    <a:pt x="13120" y="1256"/>
                    <a:pt x="20064" y="1256"/>
                  </a:cubicBezTo>
                  <a:cubicBezTo>
                    <a:pt x="27009" y="1256"/>
                    <a:pt x="33953" y="3899"/>
                    <a:pt x="39240" y="9186"/>
                  </a:cubicBezTo>
                  <a:cubicBezTo>
                    <a:pt x="49813" y="19759"/>
                    <a:pt x="49813" y="36964"/>
                    <a:pt x="39240" y="47537"/>
                  </a:cubicBezTo>
                  <a:lnTo>
                    <a:pt x="40128" y="48425"/>
                  </a:lnTo>
                  <a:cubicBezTo>
                    <a:pt x="51191" y="37361"/>
                    <a:pt x="51191" y="19360"/>
                    <a:pt x="40128" y="8298"/>
                  </a:cubicBezTo>
                  <a:cubicBezTo>
                    <a:pt x="34597" y="2766"/>
                    <a:pt x="27330" y="1"/>
                    <a:pt x="20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47" name="Google Shape;5947;p19"/>
          <p:cNvSpPr txBox="1"/>
          <p:nvPr/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 ">
  <p:cSld name="ONE_COLUMN_TEXT_2_1">
    <p:spTree>
      <p:nvGrpSpPr>
        <p:cNvPr id="5948" name="Shape 5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" name="Google Shape;5949;p20"/>
          <p:cNvSpPr txBox="1"/>
          <p:nvPr>
            <p:ph type="title"/>
          </p:nvPr>
        </p:nvSpPr>
        <p:spPr>
          <a:xfrm>
            <a:off x="545050" y="3630033"/>
            <a:ext cx="1824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50" name="Google Shape;5950;p20"/>
          <p:cNvSpPr txBox="1"/>
          <p:nvPr>
            <p:ph idx="2" type="title"/>
          </p:nvPr>
        </p:nvSpPr>
        <p:spPr>
          <a:xfrm>
            <a:off x="1698600" y="584600"/>
            <a:ext cx="57468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51" name="Google Shape;5951;p20"/>
          <p:cNvSpPr txBox="1"/>
          <p:nvPr>
            <p:ph idx="1" type="subTitle"/>
          </p:nvPr>
        </p:nvSpPr>
        <p:spPr>
          <a:xfrm>
            <a:off x="545050" y="4587633"/>
            <a:ext cx="1824000" cy="7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952" name="Google Shape;5952;p20"/>
          <p:cNvSpPr txBox="1"/>
          <p:nvPr>
            <p:ph idx="3" type="title"/>
          </p:nvPr>
        </p:nvSpPr>
        <p:spPr>
          <a:xfrm>
            <a:off x="2621690" y="3630033"/>
            <a:ext cx="1824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53" name="Google Shape;5953;p20"/>
          <p:cNvSpPr txBox="1"/>
          <p:nvPr>
            <p:ph idx="4" type="subTitle"/>
          </p:nvPr>
        </p:nvSpPr>
        <p:spPr>
          <a:xfrm>
            <a:off x="2621690" y="4587633"/>
            <a:ext cx="1824000" cy="7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954" name="Google Shape;5954;p20"/>
          <p:cNvSpPr txBox="1"/>
          <p:nvPr>
            <p:ph idx="5" type="title"/>
          </p:nvPr>
        </p:nvSpPr>
        <p:spPr>
          <a:xfrm>
            <a:off x="4698330" y="3630033"/>
            <a:ext cx="1824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55" name="Google Shape;5955;p20"/>
          <p:cNvSpPr txBox="1"/>
          <p:nvPr>
            <p:ph idx="6" type="subTitle"/>
          </p:nvPr>
        </p:nvSpPr>
        <p:spPr>
          <a:xfrm>
            <a:off x="4698330" y="4587633"/>
            <a:ext cx="1824000" cy="7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grpSp>
        <p:nvGrpSpPr>
          <p:cNvPr id="5956" name="Google Shape;5956;p20"/>
          <p:cNvGrpSpPr/>
          <p:nvPr/>
        </p:nvGrpSpPr>
        <p:grpSpPr>
          <a:xfrm rot="5400000">
            <a:off x="7730404" y="5283254"/>
            <a:ext cx="466594" cy="2360295"/>
            <a:chOff x="1037125" y="2236325"/>
            <a:chExt cx="149100" cy="874475"/>
          </a:xfrm>
        </p:grpSpPr>
        <p:sp>
          <p:nvSpPr>
            <p:cNvPr id="5957" name="Google Shape;5957;p20"/>
            <p:cNvSpPr/>
            <p:nvPr/>
          </p:nvSpPr>
          <p:spPr>
            <a:xfrm>
              <a:off x="1171575" y="24714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8" name="Google Shape;5958;p20"/>
            <p:cNvSpPr/>
            <p:nvPr/>
          </p:nvSpPr>
          <p:spPr>
            <a:xfrm>
              <a:off x="1171575" y="2549750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9" name="Google Shape;5959;p20"/>
            <p:cNvSpPr/>
            <p:nvPr/>
          </p:nvSpPr>
          <p:spPr>
            <a:xfrm>
              <a:off x="1171575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0" name="Google Shape;5960;p20"/>
            <p:cNvSpPr/>
            <p:nvPr/>
          </p:nvSpPr>
          <p:spPr>
            <a:xfrm>
              <a:off x="1171575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1" name="Google Shape;5961;p20"/>
            <p:cNvSpPr/>
            <p:nvPr/>
          </p:nvSpPr>
          <p:spPr>
            <a:xfrm>
              <a:off x="1171575" y="27848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2" name="Google Shape;5962;p20"/>
            <p:cNvSpPr/>
            <p:nvPr/>
          </p:nvSpPr>
          <p:spPr>
            <a:xfrm>
              <a:off x="1104350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3" name="Google Shape;5963;p20"/>
            <p:cNvSpPr/>
            <p:nvPr/>
          </p:nvSpPr>
          <p:spPr>
            <a:xfrm>
              <a:off x="1104350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4" name="Google Shape;5964;p20"/>
            <p:cNvSpPr/>
            <p:nvPr/>
          </p:nvSpPr>
          <p:spPr>
            <a:xfrm>
              <a:off x="1104350" y="26281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5" name="Google Shape;5965;p20"/>
            <p:cNvSpPr/>
            <p:nvPr/>
          </p:nvSpPr>
          <p:spPr>
            <a:xfrm>
              <a:off x="1104350" y="2706475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6" name="Google Shape;5966;p20"/>
            <p:cNvSpPr/>
            <p:nvPr/>
          </p:nvSpPr>
          <p:spPr>
            <a:xfrm>
              <a:off x="1104350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7" name="Google Shape;5967;p20"/>
            <p:cNvSpPr/>
            <p:nvPr/>
          </p:nvSpPr>
          <p:spPr>
            <a:xfrm>
              <a:off x="1037125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8" name="Google Shape;5968;p20"/>
            <p:cNvSpPr/>
            <p:nvPr/>
          </p:nvSpPr>
          <p:spPr>
            <a:xfrm>
              <a:off x="1037125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9" name="Google Shape;5969;p20"/>
            <p:cNvSpPr/>
            <p:nvPr/>
          </p:nvSpPr>
          <p:spPr>
            <a:xfrm>
              <a:off x="1037150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0" name="Google Shape;5970;p20"/>
            <p:cNvSpPr/>
            <p:nvPr/>
          </p:nvSpPr>
          <p:spPr>
            <a:xfrm>
              <a:off x="1037150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1" name="Google Shape;5971;p20"/>
            <p:cNvSpPr/>
            <p:nvPr/>
          </p:nvSpPr>
          <p:spPr>
            <a:xfrm>
              <a:off x="1171575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2" name="Google Shape;5972;p20"/>
            <p:cNvSpPr/>
            <p:nvPr/>
          </p:nvSpPr>
          <p:spPr>
            <a:xfrm>
              <a:off x="1171575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3" name="Google Shape;5973;p20"/>
            <p:cNvSpPr/>
            <p:nvPr/>
          </p:nvSpPr>
          <p:spPr>
            <a:xfrm>
              <a:off x="1171575" y="23930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4" name="Google Shape;5974;p20"/>
            <p:cNvSpPr/>
            <p:nvPr/>
          </p:nvSpPr>
          <p:spPr>
            <a:xfrm>
              <a:off x="1104350" y="22363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5" name="Google Shape;5975;p20"/>
            <p:cNvSpPr/>
            <p:nvPr/>
          </p:nvSpPr>
          <p:spPr>
            <a:xfrm>
              <a:off x="1104350" y="231470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6" name="Google Shape;5976;p20"/>
            <p:cNvSpPr/>
            <p:nvPr/>
          </p:nvSpPr>
          <p:spPr>
            <a:xfrm>
              <a:off x="1104350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7" name="Google Shape;5977;p20"/>
            <p:cNvSpPr/>
            <p:nvPr/>
          </p:nvSpPr>
          <p:spPr>
            <a:xfrm>
              <a:off x="1037150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8" name="Google Shape;5978;p20"/>
            <p:cNvSpPr/>
            <p:nvPr/>
          </p:nvSpPr>
          <p:spPr>
            <a:xfrm>
              <a:off x="1037150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9" name="Google Shape;5979;p20"/>
            <p:cNvSpPr/>
            <p:nvPr/>
          </p:nvSpPr>
          <p:spPr>
            <a:xfrm>
              <a:off x="1037125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0" name="Google Shape;5980;p20"/>
            <p:cNvSpPr/>
            <p:nvPr/>
          </p:nvSpPr>
          <p:spPr>
            <a:xfrm>
              <a:off x="1037125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1" name="Google Shape;5981;p20"/>
            <p:cNvSpPr/>
            <p:nvPr/>
          </p:nvSpPr>
          <p:spPr>
            <a:xfrm>
              <a:off x="1171575" y="28631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2" name="Google Shape;5982;p20"/>
            <p:cNvSpPr/>
            <p:nvPr/>
          </p:nvSpPr>
          <p:spPr>
            <a:xfrm>
              <a:off x="1171575" y="29415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3" name="Google Shape;5983;p20"/>
            <p:cNvSpPr/>
            <p:nvPr/>
          </p:nvSpPr>
          <p:spPr>
            <a:xfrm>
              <a:off x="1171575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4" name="Google Shape;5984;p20"/>
            <p:cNvSpPr/>
            <p:nvPr/>
          </p:nvSpPr>
          <p:spPr>
            <a:xfrm>
              <a:off x="1171575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5" name="Google Shape;5985;p20"/>
            <p:cNvSpPr/>
            <p:nvPr/>
          </p:nvSpPr>
          <p:spPr>
            <a:xfrm>
              <a:off x="1104350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6" name="Google Shape;5986;p20"/>
            <p:cNvSpPr/>
            <p:nvPr/>
          </p:nvSpPr>
          <p:spPr>
            <a:xfrm>
              <a:off x="1104350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7" name="Google Shape;5987;p20"/>
            <p:cNvSpPr/>
            <p:nvPr/>
          </p:nvSpPr>
          <p:spPr>
            <a:xfrm>
              <a:off x="1104350" y="30198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8" name="Google Shape;5988;p20"/>
            <p:cNvSpPr/>
            <p:nvPr/>
          </p:nvSpPr>
          <p:spPr>
            <a:xfrm>
              <a:off x="1104350" y="309825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9" name="Google Shape;5989;p20"/>
            <p:cNvSpPr/>
            <p:nvPr/>
          </p:nvSpPr>
          <p:spPr>
            <a:xfrm>
              <a:off x="1037125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0" name="Google Shape;5990;p20"/>
            <p:cNvSpPr/>
            <p:nvPr/>
          </p:nvSpPr>
          <p:spPr>
            <a:xfrm>
              <a:off x="1037125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1" name="Google Shape;5991;p20"/>
            <p:cNvSpPr/>
            <p:nvPr/>
          </p:nvSpPr>
          <p:spPr>
            <a:xfrm>
              <a:off x="1037150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2" name="Google Shape;5992;p20"/>
            <p:cNvSpPr/>
            <p:nvPr/>
          </p:nvSpPr>
          <p:spPr>
            <a:xfrm>
              <a:off x="1037150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93" name="Google Shape;5993;p20"/>
          <p:cNvGrpSpPr/>
          <p:nvPr/>
        </p:nvGrpSpPr>
        <p:grpSpPr>
          <a:xfrm rot="1762095">
            <a:off x="-409154" y="-128752"/>
            <a:ext cx="2668297" cy="2769198"/>
            <a:chOff x="1978188" y="2669545"/>
            <a:chExt cx="1908398" cy="2002309"/>
          </a:xfrm>
        </p:grpSpPr>
        <p:sp>
          <p:nvSpPr>
            <p:cNvPr id="5994" name="Google Shape;5994;p20"/>
            <p:cNvSpPr/>
            <p:nvPr/>
          </p:nvSpPr>
          <p:spPr>
            <a:xfrm rot="-5400000">
              <a:off x="1995503" y="2780771"/>
              <a:ext cx="1891083" cy="1891083"/>
            </a:xfrm>
            <a:custGeom>
              <a:rect b="b" l="l" r="r" t="t"/>
              <a:pathLst>
                <a:path extrusionOk="0" h="55702" w="55702">
                  <a:moveTo>
                    <a:pt x="27851" y="210"/>
                  </a:moveTo>
                  <a:cubicBezTo>
                    <a:pt x="43093" y="210"/>
                    <a:pt x="55493" y="12609"/>
                    <a:pt x="55493" y="27851"/>
                  </a:cubicBezTo>
                  <a:cubicBezTo>
                    <a:pt x="55493" y="43093"/>
                    <a:pt x="43093" y="55493"/>
                    <a:pt x="27851" y="55493"/>
                  </a:cubicBezTo>
                  <a:cubicBezTo>
                    <a:pt x="12609" y="55493"/>
                    <a:pt x="210" y="43093"/>
                    <a:pt x="210" y="27851"/>
                  </a:cubicBezTo>
                  <a:cubicBezTo>
                    <a:pt x="210" y="12609"/>
                    <a:pt x="12609" y="210"/>
                    <a:pt x="27851" y="210"/>
                  </a:cubicBezTo>
                  <a:close/>
                  <a:moveTo>
                    <a:pt x="27851" y="1"/>
                  </a:moveTo>
                  <a:cubicBezTo>
                    <a:pt x="12494" y="1"/>
                    <a:pt x="0" y="12494"/>
                    <a:pt x="0" y="27851"/>
                  </a:cubicBezTo>
                  <a:cubicBezTo>
                    <a:pt x="0" y="43208"/>
                    <a:pt x="12494" y="55702"/>
                    <a:pt x="27851" y="55702"/>
                  </a:cubicBezTo>
                  <a:cubicBezTo>
                    <a:pt x="43208" y="55702"/>
                    <a:pt x="55702" y="43208"/>
                    <a:pt x="55702" y="27851"/>
                  </a:cubicBezTo>
                  <a:cubicBezTo>
                    <a:pt x="55702" y="12494"/>
                    <a:pt x="43208" y="1"/>
                    <a:pt x="27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5" name="Google Shape;5995;p20"/>
            <p:cNvSpPr/>
            <p:nvPr/>
          </p:nvSpPr>
          <p:spPr>
            <a:xfrm rot="-5400000">
              <a:off x="1931235" y="2716498"/>
              <a:ext cx="1737934" cy="1644029"/>
            </a:xfrm>
            <a:custGeom>
              <a:rect b="b" l="l" r="r" t="t"/>
              <a:pathLst>
                <a:path extrusionOk="0" h="48425" w="51191">
                  <a:moveTo>
                    <a:pt x="20064" y="1"/>
                  </a:moveTo>
                  <a:cubicBezTo>
                    <a:pt x="12798" y="1"/>
                    <a:pt x="5532" y="2766"/>
                    <a:pt x="0" y="8298"/>
                  </a:cubicBezTo>
                  <a:lnTo>
                    <a:pt x="889" y="9186"/>
                  </a:lnTo>
                  <a:cubicBezTo>
                    <a:pt x="6175" y="3899"/>
                    <a:pt x="13120" y="1256"/>
                    <a:pt x="20064" y="1256"/>
                  </a:cubicBezTo>
                  <a:cubicBezTo>
                    <a:pt x="27009" y="1256"/>
                    <a:pt x="33953" y="3899"/>
                    <a:pt x="39240" y="9186"/>
                  </a:cubicBezTo>
                  <a:cubicBezTo>
                    <a:pt x="49813" y="19759"/>
                    <a:pt x="49813" y="36964"/>
                    <a:pt x="39240" y="47537"/>
                  </a:cubicBezTo>
                  <a:lnTo>
                    <a:pt x="40128" y="48425"/>
                  </a:lnTo>
                  <a:cubicBezTo>
                    <a:pt x="51191" y="37361"/>
                    <a:pt x="51191" y="19360"/>
                    <a:pt x="40128" y="8298"/>
                  </a:cubicBezTo>
                  <a:cubicBezTo>
                    <a:pt x="34597" y="2766"/>
                    <a:pt x="27330" y="1"/>
                    <a:pt x="20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96" name="Google Shape;5996;p20"/>
          <p:cNvSpPr txBox="1"/>
          <p:nvPr>
            <p:ph idx="7" type="title"/>
          </p:nvPr>
        </p:nvSpPr>
        <p:spPr>
          <a:xfrm>
            <a:off x="6774950" y="3630033"/>
            <a:ext cx="1824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97" name="Google Shape;5997;p20"/>
          <p:cNvSpPr txBox="1"/>
          <p:nvPr>
            <p:ph idx="8" type="subTitle"/>
          </p:nvPr>
        </p:nvSpPr>
        <p:spPr>
          <a:xfrm>
            <a:off x="6774950" y="4587633"/>
            <a:ext cx="1824000" cy="7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998" name="Google Shape;5998;p20"/>
          <p:cNvSpPr txBox="1"/>
          <p:nvPr/>
        </p:nvSpPr>
        <p:spPr>
          <a:xfrm>
            <a:off x="3337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541" name="Shape 2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2" name="Google Shape;2542;p3"/>
          <p:cNvSpPr txBox="1"/>
          <p:nvPr>
            <p:ph type="ctrTitle"/>
          </p:nvPr>
        </p:nvSpPr>
        <p:spPr>
          <a:xfrm>
            <a:off x="5093522" y="2458867"/>
            <a:ext cx="2799000" cy="273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Poppins Light"/>
              <a:buNone/>
              <a:defRPr sz="360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543" name="Google Shape;2543;p3"/>
          <p:cNvSpPr txBox="1"/>
          <p:nvPr>
            <p:ph idx="1" type="subTitle"/>
          </p:nvPr>
        </p:nvSpPr>
        <p:spPr>
          <a:xfrm>
            <a:off x="5205275" y="4643267"/>
            <a:ext cx="2575500" cy="5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44" name="Google Shape;2544;p3"/>
          <p:cNvSpPr txBox="1"/>
          <p:nvPr>
            <p:ph hasCustomPrompt="1" idx="2" type="title"/>
          </p:nvPr>
        </p:nvSpPr>
        <p:spPr>
          <a:xfrm>
            <a:off x="5635325" y="1903300"/>
            <a:ext cx="1715400" cy="93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45" name="Google Shape;2545;p3"/>
          <p:cNvSpPr txBox="1"/>
          <p:nvPr/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</a:rPr>
              <a:t>‹#›</a:t>
            </a:fld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TITLE_ONLY_1">
    <p:spTree>
      <p:nvGrpSpPr>
        <p:cNvPr id="5999" name="Shape 5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" name="Google Shape;6000;p21"/>
          <p:cNvSpPr txBox="1"/>
          <p:nvPr>
            <p:ph type="title"/>
          </p:nvPr>
        </p:nvSpPr>
        <p:spPr>
          <a:xfrm>
            <a:off x="1698600" y="584600"/>
            <a:ext cx="57468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01" name="Google Shape;6001;p21"/>
          <p:cNvSpPr/>
          <p:nvPr/>
        </p:nvSpPr>
        <p:spPr>
          <a:xfrm>
            <a:off x="-12850" y="-26167"/>
            <a:ext cx="1086300" cy="688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2" name="Google Shape;6002;p21"/>
          <p:cNvSpPr/>
          <p:nvPr/>
        </p:nvSpPr>
        <p:spPr>
          <a:xfrm>
            <a:off x="8070550" y="-13000"/>
            <a:ext cx="1086300" cy="688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3" name="Google Shape;6003;p21"/>
          <p:cNvSpPr/>
          <p:nvPr/>
        </p:nvSpPr>
        <p:spPr>
          <a:xfrm rot="10800000">
            <a:off x="-685143" y="5320002"/>
            <a:ext cx="1425013" cy="1728562"/>
          </a:xfrm>
          <a:custGeom>
            <a:rect b="b" l="l" r="r" t="t"/>
            <a:pathLst>
              <a:path extrusionOk="0" h="28133" w="24667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4" name="Google Shape;6004;p21"/>
          <p:cNvSpPr/>
          <p:nvPr/>
        </p:nvSpPr>
        <p:spPr>
          <a:xfrm rot="10800000">
            <a:off x="77429" y="5709356"/>
            <a:ext cx="348584" cy="370805"/>
          </a:xfrm>
          <a:custGeom>
            <a:rect b="b" l="l" r="r" t="t"/>
            <a:pathLst>
              <a:path extrusionOk="0" h="6035" w="6034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05" name="Google Shape;6005;p21"/>
          <p:cNvGrpSpPr/>
          <p:nvPr/>
        </p:nvGrpSpPr>
        <p:grpSpPr>
          <a:xfrm rot="10800000">
            <a:off x="603285" y="3782751"/>
            <a:ext cx="344540" cy="2149197"/>
            <a:chOff x="4769975" y="2151700"/>
            <a:chExt cx="149100" cy="874475"/>
          </a:xfrm>
        </p:grpSpPr>
        <p:sp>
          <p:nvSpPr>
            <p:cNvPr id="6006" name="Google Shape;6006;p21"/>
            <p:cNvSpPr/>
            <p:nvPr/>
          </p:nvSpPr>
          <p:spPr>
            <a:xfrm>
              <a:off x="4904400" y="238677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7" name="Google Shape;6007;p21"/>
            <p:cNvSpPr/>
            <p:nvPr/>
          </p:nvSpPr>
          <p:spPr>
            <a:xfrm>
              <a:off x="4904400" y="24651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8" name="Google Shape;6008;p21"/>
            <p:cNvSpPr/>
            <p:nvPr/>
          </p:nvSpPr>
          <p:spPr>
            <a:xfrm>
              <a:off x="4904425" y="254347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9" name="Google Shape;6009;p21"/>
            <p:cNvSpPr/>
            <p:nvPr/>
          </p:nvSpPr>
          <p:spPr>
            <a:xfrm>
              <a:off x="4904425" y="26218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0" name="Google Shape;6010;p21"/>
            <p:cNvSpPr/>
            <p:nvPr/>
          </p:nvSpPr>
          <p:spPr>
            <a:xfrm>
              <a:off x="4904400" y="270017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1" name="Google Shape;6011;p21"/>
            <p:cNvSpPr/>
            <p:nvPr/>
          </p:nvSpPr>
          <p:spPr>
            <a:xfrm>
              <a:off x="4837200" y="23867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2" name="Google Shape;6012;p21"/>
            <p:cNvSpPr/>
            <p:nvPr/>
          </p:nvSpPr>
          <p:spPr>
            <a:xfrm>
              <a:off x="4837200" y="24651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3" name="Google Shape;6013;p21"/>
            <p:cNvSpPr/>
            <p:nvPr/>
          </p:nvSpPr>
          <p:spPr>
            <a:xfrm>
              <a:off x="4837200" y="25434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4" name="Google Shape;6014;p21"/>
            <p:cNvSpPr/>
            <p:nvPr/>
          </p:nvSpPr>
          <p:spPr>
            <a:xfrm>
              <a:off x="4837200" y="2621850"/>
              <a:ext cx="14700" cy="12550"/>
            </a:xfrm>
            <a:custGeom>
              <a:rect b="b" l="l" r="r" t="t"/>
              <a:pathLst>
                <a:path extrusionOk="0" h="502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5" name="Google Shape;6015;p21"/>
            <p:cNvSpPr/>
            <p:nvPr/>
          </p:nvSpPr>
          <p:spPr>
            <a:xfrm>
              <a:off x="4837200" y="27001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6" name="Google Shape;6016;p21"/>
            <p:cNvSpPr/>
            <p:nvPr/>
          </p:nvSpPr>
          <p:spPr>
            <a:xfrm>
              <a:off x="4769975" y="23867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7" name="Google Shape;6017;p21"/>
            <p:cNvSpPr/>
            <p:nvPr/>
          </p:nvSpPr>
          <p:spPr>
            <a:xfrm>
              <a:off x="4769975" y="24651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8" name="Google Shape;6018;p21"/>
            <p:cNvSpPr/>
            <p:nvPr/>
          </p:nvSpPr>
          <p:spPr>
            <a:xfrm>
              <a:off x="4770025" y="254347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9" name="Google Shape;6019;p21"/>
            <p:cNvSpPr/>
            <p:nvPr/>
          </p:nvSpPr>
          <p:spPr>
            <a:xfrm>
              <a:off x="4770025" y="26218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0" name="Google Shape;6020;p21"/>
            <p:cNvSpPr/>
            <p:nvPr/>
          </p:nvSpPr>
          <p:spPr>
            <a:xfrm>
              <a:off x="4906525" y="2151725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1" name="Google Shape;6021;p21"/>
            <p:cNvSpPr/>
            <p:nvPr/>
          </p:nvSpPr>
          <p:spPr>
            <a:xfrm>
              <a:off x="4906525" y="2230050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2" name="Google Shape;6022;p21"/>
            <p:cNvSpPr/>
            <p:nvPr/>
          </p:nvSpPr>
          <p:spPr>
            <a:xfrm>
              <a:off x="4906525" y="2308425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3" name="Google Shape;6023;p21"/>
            <p:cNvSpPr/>
            <p:nvPr/>
          </p:nvSpPr>
          <p:spPr>
            <a:xfrm>
              <a:off x="4839325" y="2151725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4" name="Google Shape;6024;p21"/>
            <p:cNvSpPr/>
            <p:nvPr/>
          </p:nvSpPr>
          <p:spPr>
            <a:xfrm>
              <a:off x="4839325" y="2230050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5" name="Google Shape;6025;p21"/>
            <p:cNvSpPr/>
            <p:nvPr/>
          </p:nvSpPr>
          <p:spPr>
            <a:xfrm>
              <a:off x="4839325" y="2308425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6" name="Google Shape;6026;p21"/>
            <p:cNvSpPr/>
            <p:nvPr/>
          </p:nvSpPr>
          <p:spPr>
            <a:xfrm>
              <a:off x="4770025" y="21517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7" name="Google Shape;6027;p21"/>
            <p:cNvSpPr/>
            <p:nvPr/>
          </p:nvSpPr>
          <p:spPr>
            <a:xfrm>
              <a:off x="4770025" y="22300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8" name="Google Shape;6028;p21"/>
            <p:cNvSpPr/>
            <p:nvPr/>
          </p:nvSpPr>
          <p:spPr>
            <a:xfrm>
              <a:off x="4769975" y="2308400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9" name="Google Shape;6029;p21"/>
            <p:cNvSpPr/>
            <p:nvPr/>
          </p:nvSpPr>
          <p:spPr>
            <a:xfrm>
              <a:off x="4769975" y="27001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0" name="Google Shape;6030;p21"/>
            <p:cNvSpPr/>
            <p:nvPr/>
          </p:nvSpPr>
          <p:spPr>
            <a:xfrm>
              <a:off x="4904400" y="27785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1" name="Google Shape;6031;p21"/>
            <p:cNvSpPr/>
            <p:nvPr/>
          </p:nvSpPr>
          <p:spPr>
            <a:xfrm>
              <a:off x="4904400" y="285690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2" name="Google Shape;6032;p21"/>
            <p:cNvSpPr/>
            <p:nvPr/>
          </p:nvSpPr>
          <p:spPr>
            <a:xfrm>
              <a:off x="4837200" y="277855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3" name="Google Shape;6033;p21"/>
            <p:cNvSpPr/>
            <p:nvPr/>
          </p:nvSpPr>
          <p:spPr>
            <a:xfrm>
              <a:off x="4837200" y="285690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4" name="Google Shape;6034;p21"/>
            <p:cNvSpPr/>
            <p:nvPr/>
          </p:nvSpPr>
          <p:spPr>
            <a:xfrm>
              <a:off x="4837200" y="2935250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5" name="Google Shape;6035;p21"/>
            <p:cNvSpPr/>
            <p:nvPr/>
          </p:nvSpPr>
          <p:spPr>
            <a:xfrm>
              <a:off x="4769975" y="277855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6" name="Google Shape;6036;p21"/>
            <p:cNvSpPr/>
            <p:nvPr/>
          </p:nvSpPr>
          <p:spPr>
            <a:xfrm>
              <a:off x="4769975" y="285690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7" name="Google Shape;6037;p21"/>
            <p:cNvSpPr/>
            <p:nvPr/>
          </p:nvSpPr>
          <p:spPr>
            <a:xfrm>
              <a:off x="4770025" y="293525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8" name="Google Shape;6038;p21"/>
            <p:cNvSpPr/>
            <p:nvPr/>
          </p:nvSpPr>
          <p:spPr>
            <a:xfrm>
              <a:off x="4770025" y="301362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39" name="Google Shape;6039;p21"/>
          <p:cNvGrpSpPr/>
          <p:nvPr/>
        </p:nvGrpSpPr>
        <p:grpSpPr>
          <a:xfrm rot="10800000">
            <a:off x="-562667" y="1633359"/>
            <a:ext cx="1628771" cy="1728558"/>
            <a:chOff x="6378300" y="2596400"/>
            <a:chExt cx="754375" cy="752725"/>
          </a:xfrm>
        </p:grpSpPr>
        <p:sp>
          <p:nvSpPr>
            <p:cNvPr id="6040" name="Google Shape;6040;p21"/>
            <p:cNvSpPr/>
            <p:nvPr/>
          </p:nvSpPr>
          <p:spPr>
            <a:xfrm>
              <a:off x="6408850" y="29323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1" name="Google Shape;6041;p21"/>
            <p:cNvSpPr/>
            <p:nvPr/>
          </p:nvSpPr>
          <p:spPr>
            <a:xfrm>
              <a:off x="6469925" y="28712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2" name="Google Shape;6042;p21"/>
            <p:cNvSpPr/>
            <p:nvPr/>
          </p:nvSpPr>
          <p:spPr>
            <a:xfrm>
              <a:off x="6530975" y="28101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3" name="Google Shape;6043;p21"/>
            <p:cNvSpPr/>
            <p:nvPr/>
          </p:nvSpPr>
          <p:spPr>
            <a:xfrm>
              <a:off x="6622600" y="27185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4" name="Google Shape;6044;p21"/>
            <p:cNvSpPr/>
            <p:nvPr/>
          </p:nvSpPr>
          <p:spPr>
            <a:xfrm>
              <a:off x="6378300" y="29628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5" name="Google Shape;6045;p21"/>
            <p:cNvSpPr/>
            <p:nvPr/>
          </p:nvSpPr>
          <p:spPr>
            <a:xfrm>
              <a:off x="6437750" y="29017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6" name="Google Shape;6046;p21"/>
            <p:cNvSpPr/>
            <p:nvPr/>
          </p:nvSpPr>
          <p:spPr>
            <a:xfrm>
              <a:off x="6500475" y="28406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7" name="Google Shape;6047;p21"/>
            <p:cNvSpPr/>
            <p:nvPr/>
          </p:nvSpPr>
          <p:spPr>
            <a:xfrm>
              <a:off x="6592075" y="27490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8" name="Google Shape;6048;p21"/>
            <p:cNvSpPr/>
            <p:nvPr/>
          </p:nvSpPr>
          <p:spPr>
            <a:xfrm>
              <a:off x="6653150" y="268802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9" name="Google Shape;6049;p21"/>
            <p:cNvSpPr/>
            <p:nvPr/>
          </p:nvSpPr>
          <p:spPr>
            <a:xfrm>
              <a:off x="6683650" y="26575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0" name="Google Shape;6050;p21"/>
            <p:cNvSpPr/>
            <p:nvPr/>
          </p:nvSpPr>
          <p:spPr>
            <a:xfrm>
              <a:off x="6714200" y="26269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1" name="Google Shape;6051;p21"/>
            <p:cNvSpPr/>
            <p:nvPr/>
          </p:nvSpPr>
          <p:spPr>
            <a:xfrm>
              <a:off x="6744750" y="2596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2" name="Google Shape;6052;p21"/>
            <p:cNvSpPr/>
            <p:nvPr/>
          </p:nvSpPr>
          <p:spPr>
            <a:xfrm>
              <a:off x="6561525" y="27796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3" name="Google Shape;6053;p21"/>
            <p:cNvSpPr/>
            <p:nvPr/>
          </p:nvSpPr>
          <p:spPr>
            <a:xfrm>
              <a:off x="6437825" y="29612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4" name="Google Shape;6054;p21"/>
            <p:cNvSpPr/>
            <p:nvPr/>
          </p:nvSpPr>
          <p:spPr>
            <a:xfrm>
              <a:off x="6497250" y="29002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5" name="Google Shape;6055;p21"/>
            <p:cNvSpPr/>
            <p:nvPr/>
          </p:nvSpPr>
          <p:spPr>
            <a:xfrm>
              <a:off x="6559975" y="28391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6" name="Google Shape;6056;p21"/>
            <p:cNvSpPr/>
            <p:nvPr/>
          </p:nvSpPr>
          <p:spPr>
            <a:xfrm>
              <a:off x="6651575" y="27475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7" name="Google Shape;6057;p21"/>
            <p:cNvSpPr/>
            <p:nvPr/>
          </p:nvSpPr>
          <p:spPr>
            <a:xfrm>
              <a:off x="6407275" y="29918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8" name="Google Shape;6058;p21"/>
            <p:cNvSpPr/>
            <p:nvPr/>
          </p:nvSpPr>
          <p:spPr>
            <a:xfrm>
              <a:off x="6468325" y="29307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9" name="Google Shape;6059;p21"/>
            <p:cNvSpPr/>
            <p:nvPr/>
          </p:nvSpPr>
          <p:spPr>
            <a:xfrm>
              <a:off x="6529425" y="28696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0" name="Google Shape;6060;p21"/>
            <p:cNvSpPr/>
            <p:nvPr/>
          </p:nvSpPr>
          <p:spPr>
            <a:xfrm>
              <a:off x="6621025" y="27780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1" name="Google Shape;6061;p21"/>
            <p:cNvSpPr/>
            <p:nvPr/>
          </p:nvSpPr>
          <p:spPr>
            <a:xfrm>
              <a:off x="6682100" y="27170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2" name="Google Shape;6062;p21"/>
            <p:cNvSpPr/>
            <p:nvPr/>
          </p:nvSpPr>
          <p:spPr>
            <a:xfrm>
              <a:off x="6712650" y="26864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3" name="Google Shape;6063;p21"/>
            <p:cNvSpPr/>
            <p:nvPr/>
          </p:nvSpPr>
          <p:spPr>
            <a:xfrm>
              <a:off x="6741575" y="265592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4" name="Google Shape;6064;p21"/>
            <p:cNvSpPr/>
            <p:nvPr/>
          </p:nvSpPr>
          <p:spPr>
            <a:xfrm>
              <a:off x="6773750" y="26253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5" name="Google Shape;6065;p21"/>
            <p:cNvSpPr/>
            <p:nvPr/>
          </p:nvSpPr>
          <p:spPr>
            <a:xfrm>
              <a:off x="6590525" y="28085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6" name="Google Shape;6066;p21"/>
            <p:cNvSpPr/>
            <p:nvPr/>
          </p:nvSpPr>
          <p:spPr>
            <a:xfrm>
              <a:off x="6465150" y="2990250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7" name="Google Shape;6067;p21"/>
            <p:cNvSpPr/>
            <p:nvPr/>
          </p:nvSpPr>
          <p:spPr>
            <a:xfrm>
              <a:off x="6527875" y="29291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8" name="Google Shape;6068;p21"/>
            <p:cNvSpPr/>
            <p:nvPr/>
          </p:nvSpPr>
          <p:spPr>
            <a:xfrm>
              <a:off x="6588925" y="28681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9" name="Google Shape;6069;p21"/>
            <p:cNvSpPr/>
            <p:nvPr/>
          </p:nvSpPr>
          <p:spPr>
            <a:xfrm>
              <a:off x="6680550" y="27764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0" name="Google Shape;6070;p21"/>
            <p:cNvSpPr/>
            <p:nvPr/>
          </p:nvSpPr>
          <p:spPr>
            <a:xfrm>
              <a:off x="6436225" y="30208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1" name="Google Shape;6071;p21"/>
            <p:cNvSpPr/>
            <p:nvPr/>
          </p:nvSpPr>
          <p:spPr>
            <a:xfrm>
              <a:off x="6497325" y="29597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2" name="Google Shape;6072;p21"/>
            <p:cNvSpPr/>
            <p:nvPr/>
          </p:nvSpPr>
          <p:spPr>
            <a:xfrm>
              <a:off x="6558375" y="28986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3" name="Google Shape;6073;p21"/>
            <p:cNvSpPr/>
            <p:nvPr/>
          </p:nvSpPr>
          <p:spPr>
            <a:xfrm>
              <a:off x="6650000" y="28070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4" name="Google Shape;6074;p21"/>
            <p:cNvSpPr/>
            <p:nvPr/>
          </p:nvSpPr>
          <p:spPr>
            <a:xfrm>
              <a:off x="6709425" y="27459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5" name="Google Shape;6075;p21"/>
            <p:cNvSpPr/>
            <p:nvPr/>
          </p:nvSpPr>
          <p:spPr>
            <a:xfrm>
              <a:off x="6741600" y="271542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6" name="Google Shape;6076;p21"/>
            <p:cNvSpPr/>
            <p:nvPr/>
          </p:nvSpPr>
          <p:spPr>
            <a:xfrm>
              <a:off x="6772150" y="26849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7" name="Google Shape;6077;p21"/>
            <p:cNvSpPr/>
            <p:nvPr/>
          </p:nvSpPr>
          <p:spPr>
            <a:xfrm>
              <a:off x="6802700" y="26543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8" name="Google Shape;6078;p21"/>
            <p:cNvSpPr/>
            <p:nvPr/>
          </p:nvSpPr>
          <p:spPr>
            <a:xfrm>
              <a:off x="6617825" y="2837550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9" name="Google Shape;6079;p21"/>
            <p:cNvSpPr/>
            <p:nvPr/>
          </p:nvSpPr>
          <p:spPr>
            <a:xfrm>
              <a:off x="6495775" y="30192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0" name="Google Shape;6080;p21"/>
            <p:cNvSpPr/>
            <p:nvPr/>
          </p:nvSpPr>
          <p:spPr>
            <a:xfrm>
              <a:off x="6556825" y="29581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1" name="Google Shape;6081;p21"/>
            <p:cNvSpPr/>
            <p:nvPr/>
          </p:nvSpPr>
          <p:spPr>
            <a:xfrm>
              <a:off x="6617900" y="28970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2" name="Google Shape;6082;p21"/>
            <p:cNvSpPr/>
            <p:nvPr/>
          </p:nvSpPr>
          <p:spPr>
            <a:xfrm>
              <a:off x="6707875" y="28054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3" name="Google Shape;6083;p21"/>
            <p:cNvSpPr/>
            <p:nvPr/>
          </p:nvSpPr>
          <p:spPr>
            <a:xfrm>
              <a:off x="6465225" y="30497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4" name="Google Shape;6084;p21"/>
            <p:cNvSpPr/>
            <p:nvPr/>
          </p:nvSpPr>
          <p:spPr>
            <a:xfrm>
              <a:off x="6526275" y="29886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5" name="Google Shape;6085;p21"/>
            <p:cNvSpPr/>
            <p:nvPr/>
          </p:nvSpPr>
          <p:spPr>
            <a:xfrm>
              <a:off x="6587375" y="29276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6" name="Google Shape;6086;p21"/>
            <p:cNvSpPr/>
            <p:nvPr/>
          </p:nvSpPr>
          <p:spPr>
            <a:xfrm>
              <a:off x="6677325" y="28360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7" name="Google Shape;6087;p21"/>
            <p:cNvSpPr/>
            <p:nvPr/>
          </p:nvSpPr>
          <p:spPr>
            <a:xfrm>
              <a:off x="6740050" y="27749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8" name="Google Shape;6088;p21"/>
            <p:cNvSpPr/>
            <p:nvPr/>
          </p:nvSpPr>
          <p:spPr>
            <a:xfrm>
              <a:off x="6770600" y="27443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9" name="Google Shape;6089;p21"/>
            <p:cNvSpPr/>
            <p:nvPr/>
          </p:nvSpPr>
          <p:spPr>
            <a:xfrm>
              <a:off x="6801150" y="27138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0" name="Google Shape;6090;p21"/>
            <p:cNvSpPr/>
            <p:nvPr/>
          </p:nvSpPr>
          <p:spPr>
            <a:xfrm>
              <a:off x="6831650" y="26833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1" name="Google Shape;6091;p21"/>
            <p:cNvSpPr/>
            <p:nvPr/>
          </p:nvSpPr>
          <p:spPr>
            <a:xfrm>
              <a:off x="6648450" y="28665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2" name="Google Shape;6092;p21"/>
            <p:cNvSpPr/>
            <p:nvPr/>
          </p:nvSpPr>
          <p:spPr>
            <a:xfrm>
              <a:off x="6524725" y="30482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3" name="Google Shape;6093;p21"/>
            <p:cNvSpPr/>
            <p:nvPr/>
          </p:nvSpPr>
          <p:spPr>
            <a:xfrm>
              <a:off x="6585825" y="29871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4" name="Google Shape;6094;p21"/>
            <p:cNvSpPr/>
            <p:nvPr/>
          </p:nvSpPr>
          <p:spPr>
            <a:xfrm>
              <a:off x="6646875" y="29260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5" name="Google Shape;6095;p21"/>
            <p:cNvSpPr/>
            <p:nvPr/>
          </p:nvSpPr>
          <p:spPr>
            <a:xfrm>
              <a:off x="6736875" y="2834425"/>
              <a:ext cx="12900" cy="9700"/>
            </a:xfrm>
            <a:custGeom>
              <a:rect b="b" l="l" r="r" t="t"/>
              <a:pathLst>
                <a:path extrusionOk="0" h="388" w="516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6" name="Google Shape;6096;p21"/>
            <p:cNvSpPr/>
            <p:nvPr/>
          </p:nvSpPr>
          <p:spPr>
            <a:xfrm>
              <a:off x="6494175" y="30787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7" name="Google Shape;6097;p21"/>
            <p:cNvSpPr/>
            <p:nvPr/>
          </p:nvSpPr>
          <p:spPr>
            <a:xfrm>
              <a:off x="6555275" y="30176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8" name="Google Shape;6098;p21"/>
            <p:cNvSpPr/>
            <p:nvPr/>
          </p:nvSpPr>
          <p:spPr>
            <a:xfrm>
              <a:off x="6616350" y="29565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9" name="Google Shape;6099;p21"/>
            <p:cNvSpPr/>
            <p:nvPr/>
          </p:nvSpPr>
          <p:spPr>
            <a:xfrm>
              <a:off x="6707950" y="28649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0" name="Google Shape;6100;p21"/>
            <p:cNvSpPr/>
            <p:nvPr/>
          </p:nvSpPr>
          <p:spPr>
            <a:xfrm>
              <a:off x="6769050" y="28038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1" name="Google Shape;6101;p21"/>
            <p:cNvSpPr/>
            <p:nvPr/>
          </p:nvSpPr>
          <p:spPr>
            <a:xfrm>
              <a:off x="6797925" y="27733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2" name="Google Shape;6102;p21"/>
            <p:cNvSpPr/>
            <p:nvPr/>
          </p:nvSpPr>
          <p:spPr>
            <a:xfrm>
              <a:off x="6830100" y="27428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3" name="Google Shape;6103;p21"/>
            <p:cNvSpPr/>
            <p:nvPr/>
          </p:nvSpPr>
          <p:spPr>
            <a:xfrm>
              <a:off x="6860650" y="2712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4" name="Google Shape;6104;p21"/>
            <p:cNvSpPr/>
            <p:nvPr/>
          </p:nvSpPr>
          <p:spPr>
            <a:xfrm>
              <a:off x="6677400" y="28955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5" name="Google Shape;6105;p21"/>
            <p:cNvSpPr/>
            <p:nvPr/>
          </p:nvSpPr>
          <p:spPr>
            <a:xfrm>
              <a:off x="6552050" y="30771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6" name="Google Shape;6106;p21"/>
            <p:cNvSpPr/>
            <p:nvPr/>
          </p:nvSpPr>
          <p:spPr>
            <a:xfrm>
              <a:off x="6614775" y="30161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7" name="Google Shape;6107;p21"/>
            <p:cNvSpPr/>
            <p:nvPr/>
          </p:nvSpPr>
          <p:spPr>
            <a:xfrm>
              <a:off x="6675850" y="29550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8" name="Google Shape;6108;p21"/>
            <p:cNvSpPr/>
            <p:nvPr/>
          </p:nvSpPr>
          <p:spPr>
            <a:xfrm>
              <a:off x="6767450" y="286342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9" name="Google Shape;6109;p21"/>
            <p:cNvSpPr/>
            <p:nvPr/>
          </p:nvSpPr>
          <p:spPr>
            <a:xfrm>
              <a:off x="6523175" y="31077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0" name="Google Shape;6110;p21"/>
            <p:cNvSpPr/>
            <p:nvPr/>
          </p:nvSpPr>
          <p:spPr>
            <a:xfrm>
              <a:off x="6584225" y="30466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1" name="Google Shape;6111;p21"/>
            <p:cNvSpPr/>
            <p:nvPr/>
          </p:nvSpPr>
          <p:spPr>
            <a:xfrm>
              <a:off x="6645300" y="29855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2" name="Google Shape;6112;p21"/>
            <p:cNvSpPr/>
            <p:nvPr/>
          </p:nvSpPr>
          <p:spPr>
            <a:xfrm>
              <a:off x="6736900" y="28939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3" name="Google Shape;6113;p21"/>
            <p:cNvSpPr/>
            <p:nvPr/>
          </p:nvSpPr>
          <p:spPr>
            <a:xfrm>
              <a:off x="6798000" y="28328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4" name="Google Shape;6114;p21"/>
            <p:cNvSpPr/>
            <p:nvPr/>
          </p:nvSpPr>
          <p:spPr>
            <a:xfrm>
              <a:off x="6828550" y="28023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5" name="Google Shape;6115;p21"/>
            <p:cNvSpPr/>
            <p:nvPr/>
          </p:nvSpPr>
          <p:spPr>
            <a:xfrm>
              <a:off x="6859075" y="27717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6" name="Google Shape;6116;p21"/>
            <p:cNvSpPr/>
            <p:nvPr/>
          </p:nvSpPr>
          <p:spPr>
            <a:xfrm>
              <a:off x="6887950" y="27412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7" name="Google Shape;6117;p21"/>
            <p:cNvSpPr/>
            <p:nvPr/>
          </p:nvSpPr>
          <p:spPr>
            <a:xfrm>
              <a:off x="6704775" y="2924500"/>
              <a:ext cx="12900" cy="9650"/>
            </a:xfrm>
            <a:custGeom>
              <a:rect b="b" l="l" r="r" t="t"/>
              <a:pathLst>
                <a:path extrusionOk="0" h="386" w="516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8" name="Google Shape;6118;p21"/>
            <p:cNvSpPr/>
            <p:nvPr/>
          </p:nvSpPr>
          <p:spPr>
            <a:xfrm>
              <a:off x="6582675" y="31061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9" name="Google Shape;6119;p21"/>
            <p:cNvSpPr/>
            <p:nvPr/>
          </p:nvSpPr>
          <p:spPr>
            <a:xfrm>
              <a:off x="6642125" y="304507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0" name="Google Shape;6120;p21"/>
            <p:cNvSpPr/>
            <p:nvPr/>
          </p:nvSpPr>
          <p:spPr>
            <a:xfrm>
              <a:off x="6704800" y="29839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1" name="Google Shape;6121;p21"/>
            <p:cNvSpPr/>
            <p:nvPr/>
          </p:nvSpPr>
          <p:spPr>
            <a:xfrm>
              <a:off x="6796450" y="28923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2" name="Google Shape;6122;p21"/>
            <p:cNvSpPr/>
            <p:nvPr/>
          </p:nvSpPr>
          <p:spPr>
            <a:xfrm>
              <a:off x="6552125" y="31366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3" name="Google Shape;6123;p21"/>
            <p:cNvSpPr/>
            <p:nvPr/>
          </p:nvSpPr>
          <p:spPr>
            <a:xfrm>
              <a:off x="6613225" y="30756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4" name="Google Shape;6124;p21"/>
            <p:cNvSpPr/>
            <p:nvPr/>
          </p:nvSpPr>
          <p:spPr>
            <a:xfrm>
              <a:off x="6672625" y="301452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5" name="Google Shape;6125;p21"/>
            <p:cNvSpPr/>
            <p:nvPr/>
          </p:nvSpPr>
          <p:spPr>
            <a:xfrm>
              <a:off x="6765900" y="29229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6" name="Google Shape;6126;p21"/>
            <p:cNvSpPr/>
            <p:nvPr/>
          </p:nvSpPr>
          <p:spPr>
            <a:xfrm>
              <a:off x="6826950" y="28618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7" name="Google Shape;6127;p21"/>
            <p:cNvSpPr/>
            <p:nvPr/>
          </p:nvSpPr>
          <p:spPr>
            <a:xfrm>
              <a:off x="6857500" y="28313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8" name="Google Shape;6128;p21"/>
            <p:cNvSpPr/>
            <p:nvPr/>
          </p:nvSpPr>
          <p:spPr>
            <a:xfrm>
              <a:off x="6888025" y="28007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9" name="Google Shape;6129;p21"/>
            <p:cNvSpPr/>
            <p:nvPr/>
          </p:nvSpPr>
          <p:spPr>
            <a:xfrm>
              <a:off x="6916950" y="2770225"/>
              <a:ext cx="12900" cy="9700"/>
            </a:xfrm>
            <a:custGeom>
              <a:rect b="b" l="l" r="r" t="t"/>
              <a:pathLst>
                <a:path extrusionOk="0" h="388" w="516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0" name="Google Shape;6130;p21"/>
            <p:cNvSpPr/>
            <p:nvPr/>
          </p:nvSpPr>
          <p:spPr>
            <a:xfrm>
              <a:off x="6735350" y="295345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1" name="Google Shape;6131;p21"/>
            <p:cNvSpPr/>
            <p:nvPr/>
          </p:nvSpPr>
          <p:spPr>
            <a:xfrm>
              <a:off x="6611650" y="31351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2" name="Google Shape;6132;p21"/>
            <p:cNvSpPr/>
            <p:nvPr/>
          </p:nvSpPr>
          <p:spPr>
            <a:xfrm>
              <a:off x="6672700" y="30740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3" name="Google Shape;6133;p21"/>
            <p:cNvSpPr/>
            <p:nvPr/>
          </p:nvSpPr>
          <p:spPr>
            <a:xfrm>
              <a:off x="6732175" y="301297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4" name="Google Shape;6134;p21"/>
            <p:cNvSpPr/>
            <p:nvPr/>
          </p:nvSpPr>
          <p:spPr>
            <a:xfrm>
              <a:off x="6825400" y="29213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5" name="Google Shape;6135;p21"/>
            <p:cNvSpPr/>
            <p:nvPr/>
          </p:nvSpPr>
          <p:spPr>
            <a:xfrm>
              <a:off x="6581125" y="31656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6" name="Google Shape;6136;p21"/>
            <p:cNvSpPr/>
            <p:nvPr/>
          </p:nvSpPr>
          <p:spPr>
            <a:xfrm>
              <a:off x="6640525" y="31045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7" name="Google Shape;6137;p21"/>
            <p:cNvSpPr/>
            <p:nvPr/>
          </p:nvSpPr>
          <p:spPr>
            <a:xfrm>
              <a:off x="6703250" y="30435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8" name="Google Shape;6138;p21"/>
            <p:cNvSpPr/>
            <p:nvPr/>
          </p:nvSpPr>
          <p:spPr>
            <a:xfrm>
              <a:off x="6794850" y="29518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9" name="Google Shape;6139;p21"/>
            <p:cNvSpPr/>
            <p:nvPr/>
          </p:nvSpPr>
          <p:spPr>
            <a:xfrm>
              <a:off x="6855950" y="28908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0" name="Google Shape;6140;p21"/>
            <p:cNvSpPr/>
            <p:nvPr/>
          </p:nvSpPr>
          <p:spPr>
            <a:xfrm>
              <a:off x="6886475" y="28602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1" name="Google Shape;6141;p21"/>
            <p:cNvSpPr/>
            <p:nvPr/>
          </p:nvSpPr>
          <p:spPr>
            <a:xfrm>
              <a:off x="6917000" y="28297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2" name="Google Shape;6142;p21"/>
            <p:cNvSpPr/>
            <p:nvPr/>
          </p:nvSpPr>
          <p:spPr>
            <a:xfrm>
              <a:off x="6947525" y="27991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3" name="Google Shape;6143;p21"/>
            <p:cNvSpPr/>
            <p:nvPr/>
          </p:nvSpPr>
          <p:spPr>
            <a:xfrm>
              <a:off x="6764350" y="29824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4" name="Google Shape;6144;p21"/>
            <p:cNvSpPr/>
            <p:nvPr/>
          </p:nvSpPr>
          <p:spPr>
            <a:xfrm>
              <a:off x="6640600" y="31640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5" name="Google Shape;6145;p21"/>
            <p:cNvSpPr/>
            <p:nvPr/>
          </p:nvSpPr>
          <p:spPr>
            <a:xfrm>
              <a:off x="6701700" y="31030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6" name="Google Shape;6146;p21"/>
            <p:cNvSpPr/>
            <p:nvPr/>
          </p:nvSpPr>
          <p:spPr>
            <a:xfrm>
              <a:off x="6762750" y="30419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7" name="Google Shape;6147;p21"/>
            <p:cNvSpPr/>
            <p:nvPr/>
          </p:nvSpPr>
          <p:spPr>
            <a:xfrm>
              <a:off x="6854350" y="29503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8" name="Google Shape;6148;p21"/>
            <p:cNvSpPr/>
            <p:nvPr/>
          </p:nvSpPr>
          <p:spPr>
            <a:xfrm>
              <a:off x="6608450" y="3194600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9" name="Google Shape;6149;p21"/>
            <p:cNvSpPr/>
            <p:nvPr/>
          </p:nvSpPr>
          <p:spPr>
            <a:xfrm>
              <a:off x="6671150" y="31335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0" name="Google Shape;6150;p21"/>
            <p:cNvSpPr/>
            <p:nvPr/>
          </p:nvSpPr>
          <p:spPr>
            <a:xfrm>
              <a:off x="6732200" y="30724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1" name="Google Shape;6151;p21"/>
            <p:cNvSpPr/>
            <p:nvPr/>
          </p:nvSpPr>
          <p:spPr>
            <a:xfrm>
              <a:off x="6822200" y="2980850"/>
              <a:ext cx="12925" cy="9700"/>
            </a:xfrm>
            <a:custGeom>
              <a:rect b="b" l="l" r="r" t="t"/>
              <a:pathLst>
                <a:path extrusionOk="0" h="388" w="517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2" name="Google Shape;6152;p21"/>
            <p:cNvSpPr/>
            <p:nvPr/>
          </p:nvSpPr>
          <p:spPr>
            <a:xfrm>
              <a:off x="6884900" y="29197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3" name="Google Shape;6153;p21"/>
            <p:cNvSpPr/>
            <p:nvPr/>
          </p:nvSpPr>
          <p:spPr>
            <a:xfrm>
              <a:off x="6915425" y="28892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4" name="Google Shape;6154;p21"/>
            <p:cNvSpPr/>
            <p:nvPr/>
          </p:nvSpPr>
          <p:spPr>
            <a:xfrm>
              <a:off x="6944350" y="28587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5" name="Google Shape;6155;p21"/>
            <p:cNvSpPr/>
            <p:nvPr/>
          </p:nvSpPr>
          <p:spPr>
            <a:xfrm>
              <a:off x="6976525" y="28281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6" name="Google Shape;6156;p21"/>
            <p:cNvSpPr/>
            <p:nvPr/>
          </p:nvSpPr>
          <p:spPr>
            <a:xfrm>
              <a:off x="6793300" y="30114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7" name="Google Shape;6157;p21"/>
            <p:cNvSpPr/>
            <p:nvPr/>
          </p:nvSpPr>
          <p:spPr>
            <a:xfrm>
              <a:off x="6669575" y="31930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8" name="Google Shape;6158;p21"/>
            <p:cNvSpPr/>
            <p:nvPr/>
          </p:nvSpPr>
          <p:spPr>
            <a:xfrm>
              <a:off x="6730650" y="31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9" name="Google Shape;6159;p21"/>
            <p:cNvSpPr/>
            <p:nvPr/>
          </p:nvSpPr>
          <p:spPr>
            <a:xfrm>
              <a:off x="6791750" y="30709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0" name="Google Shape;6160;p21"/>
            <p:cNvSpPr/>
            <p:nvPr/>
          </p:nvSpPr>
          <p:spPr>
            <a:xfrm>
              <a:off x="6883325" y="29792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1" name="Google Shape;6161;p21"/>
            <p:cNvSpPr/>
            <p:nvPr/>
          </p:nvSpPr>
          <p:spPr>
            <a:xfrm>
              <a:off x="6639050" y="32235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2" name="Google Shape;6162;p21"/>
            <p:cNvSpPr/>
            <p:nvPr/>
          </p:nvSpPr>
          <p:spPr>
            <a:xfrm>
              <a:off x="6700100" y="31625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3" name="Google Shape;6163;p21"/>
            <p:cNvSpPr/>
            <p:nvPr/>
          </p:nvSpPr>
          <p:spPr>
            <a:xfrm>
              <a:off x="6761200" y="31014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4" name="Google Shape;6164;p21"/>
            <p:cNvSpPr/>
            <p:nvPr/>
          </p:nvSpPr>
          <p:spPr>
            <a:xfrm>
              <a:off x="6852800" y="30098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5" name="Google Shape;6165;p21"/>
            <p:cNvSpPr/>
            <p:nvPr/>
          </p:nvSpPr>
          <p:spPr>
            <a:xfrm>
              <a:off x="6912250" y="2948750"/>
              <a:ext cx="12950" cy="9650"/>
            </a:xfrm>
            <a:custGeom>
              <a:rect b="b" l="l" r="r" t="t"/>
              <a:pathLst>
                <a:path extrusionOk="0" h="386" w="518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6" name="Google Shape;6166;p21"/>
            <p:cNvSpPr/>
            <p:nvPr/>
          </p:nvSpPr>
          <p:spPr>
            <a:xfrm>
              <a:off x="6944425" y="291822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7" name="Google Shape;6167;p21"/>
            <p:cNvSpPr/>
            <p:nvPr/>
          </p:nvSpPr>
          <p:spPr>
            <a:xfrm>
              <a:off x="6974925" y="28876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8" name="Google Shape;6168;p21"/>
            <p:cNvSpPr/>
            <p:nvPr/>
          </p:nvSpPr>
          <p:spPr>
            <a:xfrm>
              <a:off x="7005475" y="28571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9" name="Google Shape;6169;p21"/>
            <p:cNvSpPr/>
            <p:nvPr/>
          </p:nvSpPr>
          <p:spPr>
            <a:xfrm>
              <a:off x="6822250" y="30403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0" name="Google Shape;6170;p21"/>
            <p:cNvSpPr/>
            <p:nvPr/>
          </p:nvSpPr>
          <p:spPr>
            <a:xfrm>
              <a:off x="6698550" y="32220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1" name="Google Shape;6171;p21"/>
            <p:cNvSpPr/>
            <p:nvPr/>
          </p:nvSpPr>
          <p:spPr>
            <a:xfrm>
              <a:off x="6759600" y="31609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2" name="Google Shape;6172;p21"/>
            <p:cNvSpPr/>
            <p:nvPr/>
          </p:nvSpPr>
          <p:spPr>
            <a:xfrm>
              <a:off x="6820700" y="30998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3" name="Google Shape;6173;p21"/>
            <p:cNvSpPr/>
            <p:nvPr/>
          </p:nvSpPr>
          <p:spPr>
            <a:xfrm>
              <a:off x="6912300" y="30082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4" name="Google Shape;6174;p21"/>
            <p:cNvSpPr/>
            <p:nvPr/>
          </p:nvSpPr>
          <p:spPr>
            <a:xfrm>
              <a:off x="6666375" y="32525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5" name="Google Shape;6175;p21"/>
            <p:cNvSpPr/>
            <p:nvPr/>
          </p:nvSpPr>
          <p:spPr>
            <a:xfrm>
              <a:off x="6729100" y="31914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6" name="Google Shape;6176;p21"/>
            <p:cNvSpPr/>
            <p:nvPr/>
          </p:nvSpPr>
          <p:spPr>
            <a:xfrm>
              <a:off x="6790150" y="31304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7" name="Google Shape;6177;p21"/>
            <p:cNvSpPr/>
            <p:nvPr/>
          </p:nvSpPr>
          <p:spPr>
            <a:xfrm>
              <a:off x="6880150" y="3038775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8" name="Google Shape;6178;p21"/>
            <p:cNvSpPr/>
            <p:nvPr/>
          </p:nvSpPr>
          <p:spPr>
            <a:xfrm>
              <a:off x="6942825" y="29777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9" name="Google Shape;6179;p21"/>
            <p:cNvSpPr/>
            <p:nvPr/>
          </p:nvSpPr>
          <p:spPr>
            <a:xfrm>
              <a:off x="6973375" y="29471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0" name="Google Shape;6180;p21"/>
            <p:cNvSpPr/>
            <p:nvPr/>
          </p:nvSpPr>
          <p:spPr>
            <a:xfrm>
              <a:off x="7002300" y="29166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1" name="Google Shape;6181;p21"/>
            <p:cNvSpPr/>
            <p:nvPr/>
          </p:nvSpPr>
          <p:spPr>
            <a:xfrm>
              <a:off x="7034475" y="28861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2" name="Google Shape;6182;p21"/>
            <p:cNvSpPr/>
            <p:nvPr/>
          </p:nvSpPr>
          <p:spPr>
            <a:xfrm>
              <a:off x="6851250" y="30693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3" name="Google Shape;6183;p21"/>
            <p:cNvSpPr/>
            <p:nvPr/>
          </p:nvSpPr>
          <p:spPr>
            <a:xfrm>
              <a:off x="6727500" y="32509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4" name="Google Shape;6184;p21"/>
            <p:cNvSpPr/>
            <p:nvPr/>
          </p:nvSpPr>
          <p:spPr>
            <a:xfrm>
              <a:off x="6788600" y="31899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5" name="Google Shape;6185;p21"/>
            <p:cNvSpPr/>
            <p:nvPr/>
          </p:nvSpPr>
          <p:spPr>
            <a:xfrm>
              <a:off x="6848050" y="3128825"/>
              <a:ext cx="12925" cy="9700"/>
            </a:xfrm>
            <a:custGeom>
              <a:rect b="b" l="l" r="r" t="t"/>
              <a:pathLst>
                <a:path extrusionOk="0" h="388" w="517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6" name="Google Shape;6186;p21"/>
            <p:cNvSpPr/>
            <p:nvPr/>
          </p:nvSpPr>
          <p:spPr>
            <a:xfrm>
              <a:off x="6941275" y="30372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7" name="Google Shape;6187;p21"/>
            <p:cNvSpPr/>
            <p:nvPr/>
          </p:nvSpPr>
          <p:spPr>
            <a:xfrm>
              <a:off x="6697000" y="32815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8" name="Google Shape;6188;p21"/>
            <p:cNvSpPr/>
            <p:nvPr/>
          </p:nvSpPr>
          <p:spPr>
            <a:xfrm>
              <a:off x="6756425" y="32204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9" name="Google Shape;6189;p21"/>
            <p:cNvSpPr/>
            <p:nvPr/>
          </p:nvSpPr>
          <p:spPr>
            <a:xfrm>
              <a:off x="6819150" y="31593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0" name="Google Shape;6190;p21"/>
            <p:cNvSpPr/>
            <p:nvPr/>
          </p:nvSpPr>
          <p:spPr>
            <a:xfrm>
              <a:off x="6910725" y="30677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1" name="Google Shape;6191;p21"/>
            <p:cNvSpPr/>
            <p:nvPr/>
          </p:nvSpPr>
          <p:spPr>
            <a:xfrm>
              <a:off x="6971825" y="300670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2" name="Google Shape;6192;p21"/>
            <p:cNvSpPr/>
            <p:nvPr/>
          </p:nvSpPr>
          <p:spPr>
            <a:xfrm>
              <a:off x="7002325" y="297615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3" name="Google Shape;6193;p21"/>
            <p:cNvSpPr/>
            <p:nvPr/>
          </p:nvSpPr>
          <p:spPr>
            <a:xfrm>
              <a:off x="7032875" y="29456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4" name="Google Shape;6194;p21"/>
            <p:cNvSpPr/>
            <p:nvPr/>
          </p:nvSpPr>
          <p:spPr>
            <a:xfrm>
              <a:off x="7063425" y="29150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5" name="Google Shape;6195;p21"/>
            <p:cNvSpPr/>
            <p:nvPr/>
          </p:nvSpPr>
          <p:spPr>
            <a:xfrm>
              <a:off x="6880200" y="3098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6" name="Google Shape;6196;p21"/>
            <p:cNvSpPr/>
            <p:nvPr/>
          </p:nvSpPr>
          <p:spPr>
            <a:xfrm>
              <a:off x="6756500" y="32799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7" name="Google Shape;6197;p21"/>
            <p:cNvSpPr/>
            <p:nvPr/>
          </p:nvSpPr>
          <p:spPr>
            <a:xfrm>
              <a:off x="6815925" y="3218875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8" name="Google Shape;6198;p21"/>
            <p:cNvSpPr/>
            <p:nvPr/>
          </p:nvSpPr>
          <p:spPr>
            <a:xfrm>
              <a:off x="6878650" y="31578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9" name="Google Shape;6199;p21"/>
            <p:cNvSpPr/>
            <p:nvPr/>
          </p:nvSpPr>
          <p:spPr>
            <a:xfrm>
              <a:off x="6970225" y="30662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0" name="Google Shape;6200;p21"/>
            <p:cNvSpPr/>
            <p:nvPr/>
          </p:nvSpPr>
          <p:spPr>
            <a:xfrm>
              <a:off x="6725950" y="33104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1" name="Google Shape;6201;p21"/>
            <p:cNvSpPr/>
            <p:nvPr/>
          </p:nvSpPr>
          <p:spPr>
            <a:xfrm>
              <a:off x="6787050" y="32494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2" name="Google Shape;6202;p21"/>
            <p:cNvSpPr/>
            <p:nvPr/>
          </p:nvSpPr>
          <p:spPr>
            <a:xfrm>
              <a:off x="6846475" y="3188350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3" name="Google Shape;6203;p21"/>
            <p:cNvSpPr/>
            <p:nvPr/>
          </p:nvSpPr>
          <p:spPr>
            <a:xfrm>
              <a:off x="6939725" y="30967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4" name="Google Shape;6204;p21"/>
            <p:cNvSpPr/>
            <p:nvPr/>
          </p:nvSpPr>
          <p:spPr>
            <a:xfrm>
              <a:off x="7000775" y="30356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5" name="Google Shape;6205;p21"/>
            <p:cNvSpPr/>
            <p:nvPr/>
          </p:nvSpPr>
          <p:spPr>
            <a:xfrm>
              <a:off x="7031325" y="30051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6" name="Google Shape;6206;p21"/>
            <p:cNvSpPr/>
            <p:nvPr/>
          </p:nvSpPr>
          <p:spPr>
            <a:xfrm>
              <a:off x="7061875" y="29746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7" name="Google Shape;6207;p21"/>
            <p:cNvSpPr/>
            <p:nvPr/>
          </p:nvSpPr>
          <p:spPr>
            <a:xfrm>
              <a:off x="7092400" y="29440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8" name="Google Shape;6208;p21"/>
            <p:cNvSpPr/>
            <p:nvPr/>
          </p:nvSpPr>
          <p:spPr>
            <a:xfrm>
              <a:off x="6909175" y="31272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9" name="Google Shape;6209;p21"/>
            <p:cNvSpPr/>
            <p:nvPr/>
          </p:nvSpPr>
          <p:spPr>
            <a:xfrm>
              <a:off x="6783825" y="3308900"/>
              <a:ext cx="12950" cy="9725"/>
            </a:xfrm>
            <a:custGeom>
              <a:rect b="b" l="l" r="r" t="t"/>
              <a:pathLst>
                <a:path extrusionOk="0" h="389" w="518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0" name="Google Shape;6210;p21"/>
            <p:cNvSpPr/>
            <p:nvPr/>
          </p:nvSpPr>
          <p:spPr>
            <a:xfrm>
              <a:off x="6846550" y="32478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1" name="Google Shape;6211;p21"/>
            <p:cNvSpPr/>
            <p:nvPr/>
          </p:nvSpPr>
          <p:spPr>
            <a:xfrm>
              <a:off x="6907600" y="31867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2" name="Google Shape;6212;p21"/>
            <p:cNvSpPr/>
            <p:nvPr/>
          </p:nvSpPr>
          <p:spPr>
            <a:xfrm>
              <a:off x="6999225" y="30951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3" name="Google Shape;6213;p21"/>
            <p:cNvSpPr/>
            <p:nvPr/>
          </p:nvSpPr>
          <p:spPr>
            <a:xfrm>
              <a:off x="6754900" y="33394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4" name="Google Shape;6214;p21"/>
            <p:cNvSpPr/>
            <p:nvPr/>
          </p:nvSpPr>
          <p:spPr>
            <a:xfrm>
              <a:off x="6816000" y="32783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5" name="Google Shape;6215;p21"/>
            <p:cNvSpPr/>
            <p:nvPr/>
          </p:nvSpPr>
          <p:spPr>
            <a:xfrm>
              <a:off x="6877075" y="32173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6" name="Google Shape;6216;p21"/>
            <p:cNvSpPr/>
            <p:nvPr/>
          </p:nvSpPr>
          <p:spPr>
            <a:xfrm>
              <a:off x="6968675" y="31257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7" name="Google Shape;6217;p21"/>
            <p:cNvSpPr/>
            <p:nvPr/>
          </p:nvSpPr>
          <p:spPr>
            <a:xfrm>
              <a:off x="7029775" y="30646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8" name="Google Shape;6218;p21"/>
            <p:cNvSpPr/>
            <p:nvPr/>
          </p:nvSpPr>
          <p:spPr>
            <a:xfrm>
              <a:off x="7060325" y="30341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9" name="Google Shape;6219;p21"/>
            <p:cNvSpPr/>
            <p:nvPr/>
          </p:nvSpPr>
          <p:spPr>
            <a:xfrm>
              <a:off x="7090825" y="30035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0" name="Google Shape;6220;p21"/>
            <p:cNvSpPr/>
            <p:nvPr/>
          </p:nvSpPr>
          <p:spPr>
            <a:xfrm>
              <a:off x="7119725" y="297302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1" name="Google Shape;6221;p21"/>
            <p:cNvSpPr/>
            <p:nvPr/>
          </p:nvSpPr>
          <p:spPr>
            <a:xfrm>
              <a:off x="6936500" y="3156225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22" name="Google Shape;6222;p21"/>
          <p:cNvSpPr/>
          <p:nvPr/>
        </p:nvSpPr>
        <p:spPr>
          <a:xfrm rot="10800000">
            <a:off x="162140" y="1096141"/>
            <a:ext cx="134257" cy="137447"/>
          </a:xfrm>
          <a:custGeom>
            <a:rect b="b" l="l" r="r" t="t"/>
            <a:pathLst>
              <a:path extrusionOk="0" h="2237" w="2324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3" name="Google Shape;6223;p21"/>
          <p:cNvSpPr/>
          <p:nvPr/>
        </p:nvSpPr>
        <p:spPr>
          <a:xfrm>
            <a:off x="-38826" y="404967"/>
            <a:ext cx="1628751" cy="1732358"/>
          </a:xfrm>
          <a:custGeom>
            <a:rect b="b" l="l" r="r" t="t"/>
            <a:pathLst>
              <a:path extrusionOk="0" h="44706" w="44706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4" name="Google Shape;6224;p21"/>
          <p:cNvSpPr/>
          <p:nvPr/>
        </p:nvSpPr>
        <p:spPr>
          <a:xfrm>
            <a:off x="7990826" y="5931939"/>
            <a:ext cx="1564421" cy="1458991"/>
          </a:xfrm>
          <a:custGeom>
            <a:rect b="b" l="l" r="r" t="t"/>
            <a:pathLst>
              <a:path extrusionOk="0" h="24667" w="28132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5" name="Google Shape;6225;p21"/>
          <p:cNvSpPr/>
          <p:nvPr/>
        </p:nvSpPr>
        <p:spPr>
          <a:xfrm>
            <a:off x="7575238" y="1915483"/>
            <a:ext cx="1123002" cy="1034357"/>
          </a:xfrm>
          <a:custGeom>
            <a:rect b="b" l="l" r="r" t="t"/>
            <a:pathLst>
              <a:path extrusionOk="0" h="18546" w="21416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6" name="Google Shape;6226;p21"/>
          <p:cNvSpPr/>
          <p:nvPr/>
        </p:nvSpPr>
        <p:spPr>
          <a:xfrm>
            <a:off x="8986224" y="3028952"/>
            <a:ext cx="347294" cy="336643"/>
          </a:xfrm>
          <a:custGeom>
            <a:rect b="b" l="l" r="r" t="t"/>
            <a:pathLst>
              <a:path extrusionOk="0" h="6036" w="6623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27" name="Google Shape;6227;p21"/>
          <p:cNvGrpSpPr/>
          <p:nvPr/>
        </p:nvGrpSpPr>
        <p:grpSpPr>
          <a:xfrm>
            <a:off x="8293154" y="3028954"/>
            <a:ext cx="438712" cy="2736757"/>
            <a:chOff x="1037125" y="2236325"/>
            <a:chExt cx="149100" cy="874475"/>
          </a:xfrm>
        </p:grpSpPr>
        <p:sp>
          <p:nvSpPr>
            <p:cNvPr id="6228" name="Google Shape;6228;p21"/>
            <p:cNvSpPr/>
            <p:nvPr/>
          </p:nvSpPr>
          <p:spPr>
            <a:xfrm>
              <a:off x="1171575" y="24714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9" name="Google Shape;6229;p21"/>
            <p:cNvSpPr/>
            <p:nvPr/>
          </p:nvSpPr>
          <p:spPr>
            <a:xfrm>
              <a:off x="1171575" y="2549750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0" name="Google Shape;6230;p21"/>
            <p:cNvSpPr/>
            <p:nvPr/>
          </p:nvSpPr>
          <p:spPr>
            <a:xfrm>
              <a:off x="1171575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1" name="Google Shape;6231;p21"/>
            <p:cNvSpPr/>
            <p:nvPr/>
          </p:nvSpPr>
          <p:spPr>
            <a:xfrm>
              <a:off x="1171575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2" name="Google Shape;6232;p21"/>
            <p:cNvSpPr/>
            <p:nvPr/>
          </p:nvSpPr>
          <p:spPr>
            <a:xfrm>
              <a:off x="1171575" y="27848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3" name="Google Shape;6233;p21"/>
            <p:cNvSpPr/>
            <p:nvPr/>
          </p:nvSpPr>
          <p:spPr>
            <a:xfrm>
              <a:off x="1104350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4" name="Google Shape;6234;p21"/>
            <p:cNvSpPr/>
            <p:nvPr/>
          </p:nvSpPr>
          <p:spPr>
            <a:xfrm>
              <a:off x="1104350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5" name="Google Shape;6235;p21"/>
            <p:cNvSpPr/>
            <p:nvPr/>
          </p:nvSpPr>
          <p:spPr>
            <a:xfrm>
              <a:off x="1104350" y="26281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6" name="Google Shape;6236;p21"/>
            <p:cNvSpPr/>
            <p:nvPr/>
          </p:nvSpPr>
          <p:spPr>
            <a:xfrm>
              <a:off x="1104350" y="2706475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7" name="Google Shape;6237;p21"/>
            <p:cNvSpPr/>
            <p:nvPr/>
          </p:nvSpPr>
          <p:spPr>
            <a:xfrm>
              <a:off x="1104350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8" name="Google Shape;6238;p21"/>
            <p:cNvSpPr/>
            <p:nvPr/>
          </p:nvSpPr>
          <p:spPr>
            <a:xfrm>
              <a:off x="1037125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9" name="Google Shape;6239;p21"/>
            <p:cNvSpPr/>
            <p:nvPr/>
          </p:nvSpPr>
          <p:spPr>
            <a:xfrm>
              <a:off x="1037125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0" name="Google Shape;6240;p21"/>
            <p:cNvSpPr/>
            <p:nvPr/>
          </p:nvSpPr>
          <p:spPr>
            <a:xfrm>
              <a:off x="1037150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1" name="Google Shape;6241;p21"/>
            <p:cNvSpPr/>
            <p:nvPr/>
          </p:nvSpPr>
          <p:spPr>
            <a:xfrm>
              <a:off x="1037150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2" name="Google Shape;6242;p21"/>
            <p:cNvSpPr/>
            <p:nvPr/>
          </p:nvSpPr>
          <p:spPr>
            <a:xfrm>
              <a:off x="1171575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3" name="Google Shape;6243;p21"/>
            <p:cNvSpPr/>
            <p:nvPr/>
          </p:nvSpPr>
          <p:spPr>
            <a:xfrm>
              <a:off x="1171575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4" name="Google Shape;6244;p21"/>
            <p:cNvSpPr/>
            <p:nvPr/>
          </p:nvSpPr>
          <p:spPr>
            <a:xfrm>
              <a:off x="1171575" y="23930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5" name="Google Shape;6245;p21"/>
            <p:cNvSpPr/>
            <p:nvPr/>
          </p:nvSpPr>
          <p:spPr>
            <a:xfrm>
              <a:off x="1104350" y="22363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6" name="Google Shape;6246;p21"/>
            <p:cNvSpPr/>
            <p:nvPr/>
          </p:nvSpPr>
          <p:spPr>
            <a:xfrm>
              <a:off x="1104350" y="231470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7" name="Google Shape;6247;p21"/>
            <p:cNvSpPr/>
            <p:nvPr/>
          </p:nvSpPr>
          <p:spPr>
            <a:xfrm>
              <a:off x="1104350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8" name="Google Shape;6248;p21"/>
            <p:cNvSpPr/>
            <p:nvPr/>
          </p:nvSpPr>
          <p:spPr>
            <a:xfrm>
              <a:off x="1037150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9" name="Google Shape;6249;p21"/>
            <p:cNvSpPr/>
            <p:nvPr/>
          </p:nvSpPr>
          <p:spPr>
            <a:xfrm>
              <a:off x="1037150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0" name="Google Shape;6250;p21"/>
            <p:cNvSpPr/>
            <p:nvPr/>
          </p:nvSpPr>
          <p:spPr>
            <a:xfrm>
              <a:off x="1037125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1" name="Google Shape;6251;p21"/>
            <p:cNvSpPr/>
            <p:nvPr/>
          </p:nvSpPr>
          <p:spPr>
            <a:xfrm>
              <a:off x="1037125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2" name="Google Shape;6252;p21"/>
            <p:cNvSpPr/>
            <p:nvPr/>
          </p:nvSpPr>
          <p:spPr>
            <a:xfrm>
              <a:off x="1171575" y="28631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3" name="Google Shape;6253;p21"/>
            <p:cNvSpPr/>
            <p:nvPr/>
          </p:nvSpPr>
          <p:spPr>
            <a:xfrm>
              <a:off x="1171575" y="29415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4" name="Google Shape;6254;p21"/>
            <p:cNvSpPr/>
            <p:nvPr/>
          </p:nvSpPr>
          <p:spPr>
            <a:xfrm>
              <a:off x="1171575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5" name="Google Shape;6255;p21"/>
            <p:cNvSpPr/>
            <p:nvPr/>
          </p:nvSpPr>
          <p:spPr>
            <a:xfrm>
              <a:off x="1171575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6" name="Google Shape;6256;p21"/>
            <p:cNvSpPr/>
            <p:nvPr/>
          </p:nvSpPr>
          <p:spPr>
            <a:xfrm>
              <a:off x="1104350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7" name="Google Shape;6257;p21"/>
            <p:cNvSpPr/>
            <p:nvPr/>
          </p:nvSpPr>
          <p:spPr>
            <a:xfrm>
              <a:off x="1104350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8" name="Google Shape;6258;p21"/>
            <p:cNvSpPr/>
            <p:nvPr/>
          </p:nvSpPr>
          <p:spPr>
            <a:xfrm>
              <a:off x="1104350" y="30198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9" name="Google Shape;6259;p21"/>
            <p:cNvSpPr/>
            <p:nvPr/>
          </p:nvSpPr>
          <p:spPr>
            <a:xfrm>
              <a:off x="1104350" y="309825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0" name="Google Shape;6260;p21"/>
            <p:cNvSpPr/>
            <p:nvPr/>
          </p:nvSpPr>
          <p:spPr>
            <a:xfrm>
              <a:off x="1037125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1" name="Google Shape;6261;p21"/>
            <p:cNvSpPr/>
            <p:nvPr/>
          </p:nvSpPr>
          <p:spPr>
            <a:xfrm>
              <a:off x="1037125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2" name="Google Shape;6262;p21"/>
            <p:cNvSpPr/>
            <p:nvPr/>
          </p:nvSpPr>
          <p:spPr>
            <a:xfrm>
              <a:off x="1037150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3" name="Google Shape;6263;p21"/>
            <p:cNvSpPr/>
            <p:nvPr/>
          </p:nvSpPr>
          <p:spPr>
            <a:xfrm>
              <a:off x="1037150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64" name="Google Shape;6264;p21"/>
          <p:cNvSpPr/>
          <p:nvPr/>
        </p:nvSpPr>
        <p:spPr>
          <a:xfrm>
            <a:off x="8166499" y="-573239"/>
            <a:ext cx="2370677" cy="2521490"/>
          </a:xfrm>
          <a:custGeom>
            <a:rect b="b" l="l" r="r" t="t"/>
            <a:pathLst>
              <a:path extrusionOk="0" h="55702" w="55702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5" name="Google Shape;6265;p21"/>
          <p:cNvSpPr/>
          <p:nvPr/>
        </p:nvSpPr>
        <p:spPr>
          <a:xfrm>
            <a:off x="8497919" y="-596325"/>
            <a:ext cx="2178689" cy="2192079"/>
          </a:xfrm>
          <a:custGeom>
            <a:rect b="b" l="l" r="r" t="t"/>
            <a:pathLst>
              <a:path extrusionOk="0" h="48425" w="51191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66" name="Google Shape;6266;p21"/>
          <p:cNvGrpSpPr/>
          <p:nvPr/>
        </p:nvGrpSpPr>
        <p:grpSpPr>
          <a:xfrm>
            <a:off x="9292273" y="-119735"/>
            <a:ext cx="1550270" cy="1614506"/>
            <a:chOff x="236475" y="527300"/>
            <a:chExt cx="1124525" cy="1101075"/>
          </a:xfrm>
        </p:grpSpPr>
        <p:sp>
          <p:nvSpPr>
            <p:cNvPr id="6267" name="Google Shape;6267;p21"/>
            <p:cNvSpPr/>
            <p:nvPr/>
          </p:nvSpPr>
          <p:spPr>
            <a:xfrm>
              <a:off x="4352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8" name="Google Shape;6268;p21"/>
            <p:cNvSpPr/>
            <p:nvPr/>
          </p:nvSpPr>
          <p:spPr>
            <a:xfrm>
              <a:off x="47500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9" name="Google Shape;6269;p21"/>
            <p:cNvSpPr/>
            <p:nvPr/>
          </p:nvSpPr>
          <p:spPr>
            <a:xfrm>
              <a:off x="5147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0" name="Google Shape;6270;p21"/>
            <p:cNvSpPr/>
            <p:nvPr/>
          </p:nvSpPr>
          <p:spPr>
            <a:xfrm>
              <a:off x="554500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1" name="Google Shape;6271;p21"/>
            <p:cNvSpPr/>
            <p:nvPr/>
          </p:nvSpPr>
          <p:spPr>
            <a:xfrm>
              <a:off x="594250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2" name="Google Shape;6272;p21"/>
            <p:cNvSpPr/>
            <p:nvPr/>
          </p:nvSpPr>
          <p:spPr>
            <a:xfrm>
              <a:off x="634025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3" name="Google Shape;6273;p21"/>
            <p:cNvSpPr/>
            <p:nvPr/>
          </p:nvSpPr>
          <p:spPr>
            <a:xfrm>
              <a:off x="673775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4" name="Google Shape;6274;p21"/>
            <p:cNvSpPr/>
            <p:nvPr/>
          </p:nvSpPr>
          <p:spPr>
            <a:xfrm>
              <a:off x="713525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5" name="Google Shape;6275;p21"/>
            <p:cNvSpPr/>
            <p:nvPr/>
          </p:nvSpPr>
          <p:spPr>
            <a:xfrm>
              <a:off x="753300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6" name="Google Shape;6276;p21"/>
            <p:cNvSpPr/>
            <p:nvPr/>
          </p:nvSpPr>
          <p:spPr>
            <a:xfrm>
              <a:off x="7930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7" name="Google Shape;6277;p21"/>
            <p:cNvSpPr/>
            <p:nvPr/>
          </p:nvSpPr>
          <p:spPr>
            <a:xfrm>
              <a:off x="8328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8" name="Google Shape;6278;p21"/>
            <p:cNvSpPr/>
            <p:nvPr/>
          </p:nvSpPr>
          <p:spPr>
            <a:xfrm>
              <a:off x="8725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9" name="Google Shape;6279;p21"/>
            <p:cNvSpPr/>
            <p:nvPr/>
          </p:nvSpPr>
          <p:spPr>
            <a:xfrm>
              <a:off x="9123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0" name="Google Shape;6280;p21"/>
            <p:cNvSpPr/>
            <p:nvPr/>
          </p:nvSpPr>
          <p:spPr>
            <a:xfrm>
              <a:off x="9520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1" name="Google Shape;6281;p21"/>
            <p:cNvSpPr/>
            <p:nvPr/>
          </p:nvSpPr>
          <p:spPr>
            <a:xfrm>
              <a:off x="9918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2" name="Google Shape;6282;p21"/>
            <p:cNvSpPr/>
            <p:nvPr/>
          </p:nvSpPr>
          <p:spPr>
            <a:xfrm>
              <a:off x="1031575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3" name="Google Shape;6283;p21"/>
            <p:cNvSpPr/>
            <p:nvPr/>
          </p:nvSpPr>
          <p:spPr>
            <a:xfrm>
              <a:off x="10713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4" name="Google Shape;6284;p21"/>
            <p:cNvSpPr/>
            <p:nvPr/>
          </p:nvSpPr>
          <p:spPr>
            <a:xfrm>
              <a:off x="111110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5" name="Google Shape;6285;p21"/>
            <p:cNvSpPr/>
            <p:nvPr/>
          </p:nvSpPr>
          <p:spPr>
            <a:xfrm>
              <a:off x="11508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6" name="Google Shape;6286;p21"/>
            <p:cNvSpPr/>
            <p:nvPr/>
          </p:nvSpPr>
          <p:spPr>
            <a:xfrm>
              <a:off x="3971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7" name="Google Shape;6287;p21"/>
            <p:cNvSpPr/>
            <p:nvPr/>
          </p:nvSpPr>
          <p:spPr>
            <a:xfrm>
              <a:off x="435250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8" name="Google Shape;6288;p21"/>
            <p:cNvSpPr/>
            <p:nvPr/>
          </p:nvSpPr>
          <p:spPr>
            <a:xfrm>
              <a:off x="475000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9" name="Google Shape;6289;p21"/>
            <p:cNvSpPr/>
            <p:nvPr/>
          </p:nvSpPr>
          <p:spPr>
            <a:xfrm>
              <a:off x="516425" y="1448100"/>
              <a:ext cx="9675" cy="9750"/>
            </a:xfrm>
            <a:custGeom>
              <a:rect b="b" l="l" r="r" t="t"/>
              <a:pathLst>
                <a:path extrusionOk="0" h="390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0" name="Google Shape;6290;p21"/>
            <p:cNvSpPr/>
            <p:nvPr/>
          </p:nvSpPr>
          <p:spPr>
            <a:xfrm>
              <a:off x="554500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1" name="Google Shape;6291;p21"/>
            <p:cNvSpPr/>
            <p:nvPr/>
          </p:nvSpPr>
          <p:spPr>
            <a:xfrm>
              <a:off x="595925" y="1448100"/>
              <a:ext cx="9700" cy="9750"/>
            </a:xfrm>
            <a:custGeom>
              <a:rect b="b" l="l" r="r" t="t"/>
              <a:pathLst>
                <a:path extrusionOk="0" h="390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2" name="Google Shape;6292;p21"/>
            <p:cNvSpPr/>
            <p:nvPr/>
          </p:nvSpPr>
          <p:spPr>
            <a:xfrm>
              <a:off x="634025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3" name="Google Shape;6293;p21"/>
            <p:cNvSpPr/>
            <p:nvPr/>
          </p:nvSpPr>
          <p:spPr>
            <a:xfrm>
              <a:off x="673775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4" name="Google Shape;6294;p21"/>
            <p:cNvSpPr/>
            <p:nvPr/>
          </p:nvSpPr>
          <p:spPr>
            <a:xfrm>
              <a:off x="47500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5" name="Google Shape;6295;p21"/>
            <p:cNvSpPr/>
            <p:nvPr/>
          </p:nvSpPr>
          <p:spPr>
            <a:xfrm>
              <a:off x="51475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6" name="Google Shape;6296;p21"/>
            <p:cNvSpPr/>
            <p:nvPr/>
          </p:nvSpPr>
          <p:spPr>
            <a:xfrm>
              <a:off x="554500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7" name="Google Shape;6297;p21"/>
            <p:cNvSpPr/>
            <p:nvPr/>
          </p:nvSpPr>
          <p:spPr>
            <a:xfrm>
              <a:off x="594250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8" name="Google Shape;6298;p21"/>
            <p:cNvSpPr/>
            <p:nvPr/>
          </p:nvSpPr>
          <p:spPr>
            <a:xfrm>
              <a:off x="634025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9" name="Google Shape;6299;p21"/>
            <p:cNvSpPr/>
            <p:nvPr/>
          </p:nvSpPr>
          <p:spPr>
            <a:xfrm>
              <a:off x="673775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0" name="Google Shape;6300;p21"/>
            <p:cNvSpPr/>
            <p:nvPr/>
          </p:nvSpPr>
          <p:spPr>
            <a:xfrm>
              <a:off x="713525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1" name="Google Shape;6301;p21"/>
            <p:cNvSpPr/>
            <p:nvPr/>
          </p:nvSpPr>
          <p:spPr>
            <a:xfrm>
              <a:off x="753300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2" name="Google Shape;6302;p21"/>
            <p:cNvSpPr/>
            <p:nvPr/>
          </p:nvSpPr>
          <p:spPr>
            <a:xfrm>
              <a:off x="7930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3" name="Google Shape;6303;p21"/>
            <p:cNvSpPr/>
            <p:nvPr/>
          </p:nvSpPr>
          <p:spPr>
            <a:xfrm>
              <a:off x="8328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4" name="Google Shape;6304;p21"/>
            <p:cNvSpPr/>
            <p:nvPr/>
          </p:nvSpPr>
          <p:spPr>
            <a:xfrm>
              <a:off x="8725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5" name="Google Shape;6305;p21"/>
            <p:cNvSpPr/>
            <p:nvPr/>
          </p:nvSpPr>
          <p:spPr>
            <a:xfrm>
              <a:off x="9123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6" name="Google Shape;6306;p21"/>
            <p:cNvSpPr/>
            <p:nvPr/>
          </p:nvSpPr>
          <p:spPr>
            <a:xfrm>
              <a:off x="9520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7" name="Google Shape;6307;p21"/>
            <p:cNvSpPr/>
            <p:nvPr/>
          </p:nvSpPr>
          <p:spPr>
            <a:xfrm>
              <a:off x="9918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8" name="Google Shape;6308;p21"/>
            <p:cNvSpPr/>
            <p:nvPr/>
          </p:nvSpPr>
          <p:spPr>
            <a:xfrm>
              <a:off x="1031575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9" name="Google Shape;6309;p21"/>
            <p:cNvSpPr/>
            <p:nvPr/>
          </p:nvSpPr>
          <p:spPr>
            <a:xfrm>
              <a:off x="107135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0" name="Google Shape;6310;p21"/>
            <p:cNvSpPr/>
            <p:nvPr/>
          </p:nvSpPr>
          <p:spPr>
            <a:xfrm>
              <a:off x="111110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1" name="Google Shape;6311;p21"/>
            <p:cNvSpPr/>
            <p:nvPr/>
          </p:nvSpPr>
          <p:spPr>
            <a:xfrm>
              <a:off x="7152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2" name="Google Shape;6312;p21"/>
            <p:cNvSpPr/>
            <p:nvPr/>
          </p:nvSpPr>
          <p:spPr>
            <a:xfrm>
              <a:off x="753300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3" name="Google Shape;6313;p21"/>
            <p:cNvSpPr/>
            <p:nvPr/>
          </p:nvSpPr>
          <p:spPr>
            <a:xfrm>
              <a:off x="7947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4" name="Google Shape;6314;p21"/>
            <p:cNvSpPr/>
            <p:nvPr/>
          </p:nvSpPr>
          <p:spPr>
            <a:xfrm>
              <a:off x="832825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5" name="Google Shape;6315;p21"/>
            <p:cNvSpPr/>
            <p:nvPr/>
          </p:nvSpPr>
          <p:spPr>
            <a:xfrm>
              <a:off x="872575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6" name="Google Shape;6316;p21"/>
            <p:cNvSpPr/>
            <p:nvPr/>
          </p:nvSpPr>
          <p:spPr>
            <a:xfrm>
              <a:off x="91395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7" name="Google Shape;6317;p21"/>
            <p:cNvSpPr/>
            <p:nvPr/>
          </p:nvSpPr>
          <p:spPr>
            <a:xfrm>
              <a:off x="9537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8" name="Google Shape;6318;p21"/>
            <p:cNvSpPr/>
            <p:nvPr/>
          </p:nvSpPr>
          <p:spPr>
            <a:xfrm>
              <a:off x="99345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9" name="Google Shape;6319;p21"/>
            <p:cNvSpPr/>
            <p:nvPr/>
          </p:nvSpPr>
          <p:spPr>
            <a:xfrm>
              <a:off x="10332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0" name="Google Shape;6320;p21"/>
            <p:cNvSpPr/>
            <p:nvPr/>
          </p:nvSpPr>
          <p:spPr>
            <a:xfrm>
              <a:off x="107297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1" name="Google Shape;6321;p21"/>
            <p:cNvSpPr/>
            <p:nvPr/>
          </p:nvSpPr>
          <p:spPr>
            <a:xfrm>
              <a:off x="11127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2" name="Google Shape;6322;p21"/>
            <p:cNvSpPr/>
            <p:nvPr/>
          </p:nvSpPr>
          <p:spPr>
            <a:xfrm>
              <a:off x="1152500" y="1448100"/>
              <a:ext cx="9700" cy="9750"/>
            </a:xfrm>
            <a:custGeom>
              <a:rect b="b" l="l" r="r" t="t"/>
              <a:pathLst>
                <a:path extrusionOk="0" h="390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3" name="Google Shape;6323;p21"/>
            <p:cNvSpPr/>
            <p:nvPr/>
          </p:nvSpPr>
          <p:spPr>
            <a:xfrm>
              <a:off x="1192275" y="1448100"/>
              <a:ext cx="9675" cy="9750"/>
            </a:xfrm>
            <a:custGeom>
              <a:rect b="b" l="l" r="r" t="t"/>
              <a:pathLst>
                <a:path extrusionOk="0" h="390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4" name="Google Shape;6324;p21"/>
            <p:cNvSpPr/>
            <p:nvPr/>
          </p:nvSpPr>
          <p:spPr>
            <a:xfrm>
              <a:off x="355750" y="14140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5" name="Google Shape;6325;p21"/>
            <p:cNvSpPr/>
            <p:nvPr/>
          </p:nvSpPr>
          <p:spPr>
            <a:xfrm>
              <a:off x="3971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6" name="Google Shape;6326;p21"/>
            <p:cNvSpPr/>
            <p:nvPr/>
          </p:nvSpPr>
          <p:spPr>
            <a:xfrm>
              <a:off x="435250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7" name="Google Shape;6327;p21"/>
            <p:cNvSpPr/>
            <p:nvPr/>
          </p:nvSpPr>
          <p:spPr>
            <a:xfrm>
              <a:off x="475000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8" name="Google Shape;6328;p21"/>
            <p:cNvSpPr/>
            <p:nvPr/>
          </p:nvSpPr>
          <p:spPr>
            <a:xfrm>
              <a:off x="51642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9" name="Google Shape;6329;p21"/>
            <p:cNvSpPr/>
            <p:nvPr/>
          </p:nvSpPr>
          <p:spPr>
            <a:xfrm>
              <a:off x="554500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0" name="Google Shape;6330;p21"/>
            <p:cNvSpPr/>
            <p:nvPr/>
          </p:nvSpPr>
          <p:spPr>
            <a:xfrm>
              <a:off x="595925" y="14140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1" name="Google Shape;6331;p21"/>
            <p:cNvSpPr/>
            <p:nvPr/>
          </p:nvSpPr>
          <p:spPr>
            <a:xfrm>
              <a:off x="634025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2" name="Google Shape;6332;p21"/>
            <p:cNvSpPr/>
            <p:nvPr/>
          </p:nvSpPr>
          <p:spPr>
            <a:xfrm>
              <a:off x="673775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3" name="Google Shape;6333;p21"/>
            <p:cNvSpPr/>
            <p:nvPr/>
          </p:nvSpPr>
          <p:spPr>
            <a:xfrm>
              <a:off x="7152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4" name="Google Shape;6334;p21"/>
            <p:cNvSpPr/>
            <p:nvPr/>
          </p:nvSpPr>
          <p:spPr>
            <a:xfrm>
              <a:off x="753300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5" name="Google Shape;6335;p21"/>
            <p:cNvSpPr/>
            <p:nvPr/>
          </p:nvSpPr>
          <p:spPr>
            <a:xfrm>
              <a:off x="7947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6" name="Google Shape;6336;p21"/>
            <p:cNvSpPr/>
            <p:nvPr/>
          </p:nvSpPr>
          <p:spPr>
            <a:xfrm>
              <a:off x="832825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7" name="Google Shape;6337;p21"/>
            <p:cNvSpPr/>
            <p:nvPr/>
          </p:nvSpPr>
          <p:spPr>
            <a:xfrm>
              <a:off x="872575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8" name="Google Shape;6338;p21"/>
            <p:cNvSpPr/>
            <p:nvPr/>
          </p:nvSpPr>
          <p:spPr>
            <a:xfrm>
              <a:off x="91395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9" name="Google Shape;6339;p21"/>
            <p:cNvSpPr/>
            <p:nvPr/>
          </p:nvSpPr>
          <p:spPr>
            <a:xfrm>
              <a:off x="9537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0" name="Google Shape;6340;p21"/>
            <p:cNvSpPr/>
            <p:nvPr/>
          </p:nvSpPr>
          <p:spPr>
            <a:xfrm>
              <a:off x="99345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1" name="Google Shape;6341;p21"/>
            <p:cNvSpPr/>
            <p:nvPr/>
          </p:nvSpPr>
          <p:spPr>
            <a:xfrm>
              <a:off x="10332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2" name="Google Shape;6342;p21"/>
            <p:cNvSpPr/>
            <p:nvPr/>
          </p:nvSpPr>
          <p:spPr>
            <a:xfrm>
              <a:off x="107297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3" name="Google Shape;6343;p21"/>
            <p:cNvSpPr/>
            <p:nvPr/>
          </p:nvSpPr>
          <p:spPr>
            <a:xfrm>
              <a:off x="11127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4" name="Google Shape;6344;p21"/>
            <p:cNvSpPr/>
            <p:nvPr/>
          </p:nvSpPr>
          <p:spPr>
            <a:xfrm>
              <a:off x="1152500" y="14140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5" name="Google Shape;6345;p21"/>
            <p:cNvSpPr/>
            <p:nvPr/>
          </p:nvSpPr>
          <p:spPr>
            <a:xfrm>
              <a:off x="119227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6" name="Google Shape;6346;p21"/>
            <p:cNvSpPr/>
            <p:nvPr/>
          </p:nvSpPr>
          <p:spPr>
            <a:xfrm>
              <a:off x="123202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7" name="Google Shape;6347;p21"/>
            <p:cNvSpPr/>
            <p:nvPr/>
          </p:nvSpPr>
          <p:spPr>
            <a:xfrm>
              <a:off x="355750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8" name="Google Shape;6348;p21"/>
            <p:cNvSpPr/>
            <p:nvPr/>
          </p:nvSpPr>
          <p:spPr>
            <a:xfrm>
              <a:off x="3971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9" name="Google Shape;6349;p21"/>
            <p:cNvSpPr/>
            <p:nvPr/>
          </p:nvSpPr>
          <p:spPr>
            <a:xfrm>
              <a:off x="435250" y="13799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0" name="Google Shape;6350;p21"/>
            <p:cNvSpPr/>
            <p:nvPr/>
          </p:nvSpPr>
          <p:spPr>
            <a:xfrm>
              <a:off x="475000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1" name="Google Shape;6351;p21"/>
            <p:cNvSpPr/>
            <p:nvPr/>
          </p:nvSpPr>
          <p:spPr>
            <a:xfrm>
              <a:off x="51642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2" name="Google Shape;6352;p21"/>
            <p:cNvSpPr/>
            <p:nvPr/>
          </p:nvSpPr>
          <p:spPr>
            <a:xfrm>
              <a:off x="554500" y="13799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3" name="Google Shape;6353;p21"/>
            <p:cNvSpPr/>
            <p:nvPr/>
          </p:nvSpPr>
          <p:spPr>
            <a:xfrm>
              <a:off x="595925" y="13799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4" name="Google Shape;6354;p21"/>
            <p:cNvSpPr/>
            <p:nvPr/>
          </p:nvSpPr>
          <p:spPr>
            <a:xfrm>
              <a:off x="634025" y="13799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5" name="Google Shape;6355;p21"/>
            <p:cNvSpPr/>
            <p:nvPr/>
          </p:nvSpPr>
          <p:spPr>
            <a:xfrm>
              <a:off x="673775" y="13799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6" name="Google Shape;6356;p21"/>
            <p:cNvSpPr/>
            <p:nvPr/>
          </p:nvSpPr>
          <p:spPr>
            <a:xfrm>
              <a:off x="7152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7" name="Google Shape;6357;p21"/>
            <p:cNvSpPr/>
            <p:nvPr/>
          </p:nvSpPr>
          <p:spPr>
            <a:xfrm>
              <a:off x="753300" y="13799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8" name="Google Shape;6358;p21"/>
            <p:cNvSpPr/>
            <p:nvPr/>
          </p:nvSpPr>
          <p:spPr>
            <a:xfrm>
              <a:off x="7947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9" name="Google Shape;6359;p21"/>
            <p:cNvSpPr/>
            <p:nvPr/>
          </p:nvSpPr>
          <p:spPr>
            <a:xfrm>
              <a:off x="832825" y="13799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0" name="Google Shape;6360;p21"/>
            <p:cNvSpPr/>
            <p:nvPr/>
          </p:nvSpPr>
          <p:spPr>
            <a:xfrm>
              <a:off x="872575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1" name="Google Shape;6361;p21"/>
            <p:cNvSpPr/>
            <p:nvPr/>
          </p:nvSpPr>
          <p:spPr>
            <a:xfrm>
              <a:off x="91395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2" name="Google Shape;6362;p21"/>
            <p:cNvSpPr/>
            <p:nvPr/>
          </p:nvSpPr>
          <p:spPr>
            <a:xfrm>
              <a:off x="9537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3" name="Google Shape;6363;p21"/>
            <p:cNvSpPr/>
            <p:nvPr/>
          </p:nvSpPr>
          <p:spPr>
            <a:xfrm>
              <a:off x="99345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4" name="Google Shape;6364;p21"/>
            <p:cNvSpPr/>
            <p:nvPr/>
          </p:nvSpPr>
          <p:spPr>
            <a:xfrm>
              <a:off x="10332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5" name="Google Shape;6365;p21"/>
            <p:cNvSpPr/>
            <p:nvPr/>
          </p:nvSpPr>
          <p:spPr>
            <a:xfrm>
              <a:off x="107297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6" name="Google Shape;6366;p21"/>
            <p:cNvSpPr/>
            <p:nvPr/>
          </p:nvSpPr>
          <p:spPr>
            <a:xfrm>
              <a:off x="11127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7" name="Google Shape;6367;p21"/>
            <p:cNvSpPr/>
            <p:nvPr/>
          </p:nvSpPr>
          <p:spPr>
            <a:xfrm>
              <a:off x="1152500" y="13799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8" name="Google Shape;6368;p21"/>
            <p:cNvSpPr/>
            <p:nvPr/>
          </p:nvSpPr>
          <p:spPr>
            <a:xfrm>
              <a:off x="119227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9" name="Google Shape;6369;p21"/>
            <p:cNvSpPr/>
            <p:nvPr/>
          </p:nvSpPr>
          <p:spPr>
            <a:xfrm>
              <a:off x="123202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0" name="Google Shape;6370;p21"/>
            <p:cNvSpPr/>
            <p:nvPr/>
          </p:nvSpPr>
          <p:spPr>
            <a:xfrm>
              <a:off x="3176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1" name="Google Shape;6371;p21"/>
            <p:cNvSpPr/>
            <p:nvPr/>
          </p:nvSpPr>
          <p:spPr>
            <a:xfrm>
              <a:off x="35575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2" name="Google Shape;6372;p21"/>
            <p:cNvSpPr/>
            <p:nvPr/>
          </p:nvSpPr>
          <p:spPr>
            <a:xfrm>
              <a:off x="3971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3" name="Google Shape;6373;p21"/>
            <p:cNvSpPr/>
            <p:nvPr/>
          </p:nvSpPr>
          <p:spPr>
            <a:xfrm>
              <a:off x="43525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4" name="Google Shape;6374;p21"/>
            <p:cNvSpPr/>
            <p:nvPr/>
          </p:nvSpPr>
          <p:spPr>
            <a:xfrm>
              <a:off x="47500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5" name="Google Shape;6375;p21"/>
            <p:cNvSpPr/>
            <p:nvPr/>
          </p:nvSpPr>
          <p:spPr>
            <a:xfrm>
              <a:off x="51642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6" name="Google Shape;6376;p21"/>
            <p:cNvSpPr/>
            <p:nvPr/>
          </p:nvSpPr>
          <p:spPr>
            <a:xfrm>
              <a:off x="554500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7" name="Google Shape;6377;p21"/>
            <p:cNvSpPr/>
            <p:nvPr/>
          </p:nvSpPr>
          <p:spPr>
            <a:xfrm>
              <a:off x="595925" y="13458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8" name="Google Shape;6378;p21"/>
            <p:cNvSpPr/>
            <p:nvPr/>
          </p:nvSpPr>
          <p:spPr>
            <a:xfrm>
              <a:off x="634025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9" name="Google Shape;6379;p21"/>
            <p:cNvSpPr/>
            <p:nvPr/>
          </p:nvSpPr>
          <p:spPr>
            <a:xfrm>
              <a:off x="673775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0" name="Google Shape;6380;p21"/>
            <p:cNvSpPr/>
            <p:nvPr/>
          </p:nvSpPr>
          <p:spPr>
            <a:xfrm>
              <a:off x="7152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1" name="Google Shape;6381;p21"/>
            <p:cNvSpPr/>
            <p:nvPr/>
          </p:nvSpPr>
          <p:spPr>
            <a:xfrm>
              <a:off x="753300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2" name="Google Shape;6382;p21"/>
            <p:cNvSpPr/>
            <p:nvPr/>
          </p:nvSpPr>
          <p:spPr>
            <a:xfrm>
              <a:off x="7947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3" name="Google Shape;6383;p21"/>
            <p:cNvSpPr/>
            <p:nvPr/>
          </p:nvSpPr>
          <p:spPr>
            <a:xfrm>
              <a:off x="832825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4" name="Google Shape;6384;p21"/>
            <p:cNvSpPr/>
            <p:nvPr/>
          </p:nvSpPr>
          <p:spPr>
            <a:xfrm>
              <a:off x="872575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5" name="Google Shape;6385;p21"/>
            <p:cNvSpPr/>
            <p:nvPr/>
          </p:nvSpPr>
          <p:spPr>
            <a:xfrm>
              <a:off x="91395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6" name="Google Shape;6386;p21"/>
            <p:cNvSpPr/>
            <p:nvPr/>
          </p:nvSpPr>
          <p:spPr>
            <a:xfrm>
              <a:off x="9537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7" name="Google Shape;6387;p21"/>
            <p:cNvSpPr/>
            <p:nvPr/>
          </p:nvSpPr>
          <p:spPr>
            <a:xfrm>
              <a:off x="99345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8" name="Google Shape;6388;p21"/>
            <p:cNvSpPr/>
            <p:nvPr/>
          </p:nvSpPr>
          <p:spPr>
            <a:xfrm>
              <a:off x="10332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9" name="Google Shape;6389;p21"/>
            <p:cNvSpPr/>
            <p:nvPr/>
          </p:nvSpPr>
          <p:spPr>
            <a:xfrm>
              <a:off x="107297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0" name="Google Shape;6390;p21"/>
            <p:cNvSpPr/>
            <p:nvPr/>
          </p:nvSpPr>
          <p:spPr>
            <a:xfrm>
              <a:off x="11127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1" name="Google Shape;6391;p21"/>
            <p:cNvSpPr/>
            <p:nvPr/>
          </p:nvSpPr>
          <p:spPr>
            <a:xfrm>
              <a:off x="1152500" y="13458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2" name="Google Shape;6392;p21"/>
            <p:cNvSpPr/>
            <p:nvPr/>
          </p:nvSpPr>
          <p:spPr>
            <a:xfrm>
              <a:off x="119227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3" name="Google Shape;6393;p21"/>
            <p:cNvSpPr/>
            <p:nvPr/>
          </p:nvSpPr>
          <p:spPr>
            <a:xfrm>
              <a:off x="123202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4" name="Google Shape;6394;p21"/>
            <p:cNvSpPr/>
            <p:nvPr/>
          </p:nvSpPr>
          <p:spPr>
            <a:xfrm>
              <a:off x="3176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5" name="Google Shape;6395;p21"/>
            <p:cNvSpPr/>
            <p:nvPr/>
          </p:nvSpPr>
          <p:spPr>
            <a:xfrm>
              <a:off x="35575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6" name="Google Shape;6396;p21"/>
            <p:cNvSpPr/>
            <p:nvPr/>
          </p:nvSpPr>
          <p:spPr>
            <a:xfrm>
              <a:off x="3971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7" name="Google Shape;6397;p21"/>
            <p:cNvSpPr/>
            <p:nvPr/>
          </p:nvSpPr>
          <p:spPr>
            <a:xfrm>
              <a:off x="43525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8" name="Google Shape;6398;p21"/>
            <p:cNvSpPr/>
            <p:nvPr/>
          </p:nvSpPr>
          <p:spPr>
            <a:xfrm>
              <a:off x="47500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9" name="Google Shape;6399;p21"/>
            <p:cNvSpPr/>
            <p:nvPr/>
          </p:nvSpPr>
          <p:spPr>
            <a:xfrm>
              <a:off x="51642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0" name="Google Shape;6400;p21"/>
            <p:cNvSpPr/>
            <p:nvPr/>
          </p:nvSpPr>
          <p:spPr>
            <a:xfrm>
              <a:off x="554500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1" name="Google Shape;6401;p21"/>
            <p:cNvSpPr/>
            <p:nvPr/>
          </p:nvSpPr>
          <p:spPr>
            <a:xfrm>
              <a:off x="595925" y="13116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2" name="Google Shape;6402;p21"/>
            <p:cNvSpPr/>
            <p:nvPr/>
          </p:nvSpPr>
          <p:spPr>
            <a:xfrm>
              <a:off x="634025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3" name="Google Shape;6403;p21"/>
            <p:cNvSpPr/>
            <p:nvPr/>
          </p:nvSpPr>
          <p:spPr>
            <a:xfrm>
              <a:off x="673775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4" name="Google Shape;6404;p21"/>
            <p:cNvSpPr/>
            <p:nvPr/>
          </p:nvSpPr>
          <p:spPr>
            <a:xfrm>
              <a:off x="7152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5" name="Google Shape;6405;p21"/>
            <p:cNvSpPr/>
            <p:nvPr/>
          </p:nvSpPr>
          <p:spPr>
            <a:xfrm>
              <a:off x="753300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6" name="Google Shape;6406;p21"/>
            <p:cNvSpPr/>
            <p:nvPr/>
          </p:nvSpPr>
          <p:spPr>
            <a:xfrm>
              <a:off x="7947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7" name="Google Shape;6407;p21"/>
            <p:cNvSpPr/>
            <p:nvPr/>
          </p:nvSpPr>
          <p:spPr>
            <a:xfrm>
              <a:off x="832825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8" name="Google Shape;6408;p21"/>
            <p:cNvSpPr/>
            <p:nvPr/>
          </p:nvSpPr>
          <p:spPr>
            <a:xfrm>
              <a:off x="872575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9" name="Google Shape;6409;p21"/>
            <p:cNvSpPr/>
            <p:nvPr/>
          </p:nvSpPr>
          <p:spPr>
            <a:xfrm>
              <a:off x="91395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0" name="Google Shape;6410;p21"/>
            <p:cNvSpPr/>
            <p:nvPr/>
          </p:nvSpPr>
          <p:spPr>
            <a:xfrm>
              <a:off x="9537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1" name="Google Shape;6411;p21"/>
            <p:cNvSpPr/>
            <p:nvPr/>
          </p:nvSpPr>
          <p:spPr>
            <a:xfrm>
              <a:off x="99345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2" name="Google Shape;6412;p21"/>
            <p:cNvSpPr/>
            <p:nvPr/>
          </p:nvSpPr>
          <p:spPr>
            <a:xfrm>
              <a:off x="10332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3" name="Google Shape;6413;p21"/>
            <p:cNvSpPr/>
            <p:nvPr/>
          </p:nvSpPr>
          <p:spPr>
            <a:xfrm>
              <a:off x="107297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4" name="Google Shape;6414;p21"/>
            <p:cNvSpPr/>
            <p:nvPr/>
          </p:nvSpPr>
          <p:spPr>
            <a:xfrm>
              <a:off x="11127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5" name="Google Shape;6415;p21"/>
            <p:cNvSpPr/>
            <p:nvPr/>
          </p:nvSpPr>
          <p:spPr>
            <a:xfrm>
              <a:off x="1152500" y="13116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6" name="Google Shape;6416;p21"/>
            <p:cNvSpPr/>
            <p:nvPr/>
          </p:nvSpPr>
          <p:spPr>
            <a:xfrm>
              <a:off x="119227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7" name="Google Shape;6417;p21"/>
            <p:cNvSpPr/>
            <p:nvPr/>
          </p:nvSpPr>
          <p:spPr>
            <a:xfrm>
              <a:off x="123202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8" name="Google Shape;6418;p21"/>
            <p:cNvSpPr/>
            <p:nvPr/>
          </p:nvSpPr>
          <p:spPr>
            <a:xfrm>
              <a:off x="276225" y="12775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9" name="Google Shape;6419;p21"/>
            <p:cNvSpPr/>
            <p:nvPr/>
          </p:nvSpPr>
          <p:spPr>
            <a:xfrm>
              <a:off x="3176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0" name="Google Shape;6420;p21"/>
            <p:cNvSpPr/>
            <p:nvPr/>
          </p:nvSpPr>
          <p:spPr>
            <a:xfrm>
              <a:off x="35575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1" name="Google Shape;6421;p21"/>
            <p:cNvSpPr/>
            <p:nvPr/>
          </p:nvSpPr>
          <p:spPr>
            <a:xfrm>
              <a:off x="3971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2" name="Google Shape;6422;p21"/>
            <p:cNvSpPr/>
            <p:nvPr/>
          </p:nvSpPr>
          <p:spPr>
            <a:xfrm>
              <a:off x="43525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3" name="Google Shape;6423;p21"/>
            <p:cNvSpPr/>
            <p:nvPr/>
          </p:nvSpPr>
          <p:spPr>
            <a:xfrm>
              <a:off x="47500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4" name="Google Shape;6424;p21"/>
            <p:cNvSpPr/>
            <p:nvPr/>
          </p:nvSpPr>
          <p:spPr>
            <a:xfrm>
              <a:off x="51642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5" name="Google Shape;6425;p21"/>
            <p:cNvSpPr/>
            <p:nvPr/>
          </p:nvSpPr>
          <p:spPr>
            <a:xfrm>
              <a:off x="554500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6" name="Google Shape;6426;p21"/>
            <p:cNvSpPr/>
            <p:nvPr/>
          </p:nvSpPr>
          <p:spPr>
            <a:xfrm>
              <a:off x="595925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7" name="Google Shape;6427;p21"/>
            <p:cNvSpPr/>
            <p:nvPr/>
          </p:nvSpPr>
          <p:spPr>
            <a:xfrm>
              <a:off x="634025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8" name="Google Shape;6428;p21"/>
            <p:cNvSpPr/>
            <p:nvPr/>
          </p:nvSpPr>
          <p:spPr>
            <a:xfrm>
              <a:off x="673775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9" name="Google Shape;6429;p21"/>
            <p:cNvSpPr/>
            <p:nvPr/>
          </p:nvSpPr>
          <p:spPr>
            <a:xfrm>
              <a:off x="7152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0" name="Google Shape;6430;p21"/>
            <p:cNvSpPr/>
            <p:nvPr/>
          </p:nvSpPr>
          <p:spPr>
            <a:xfrm>
              <a:off x="753300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1" name="Google Shape;6431;p21"/>
            <p:cNvSpPr/>
            <p:nvPr/>
          </p:nvSpPr>
          <p:spPr>
            <a:xfrm>
              <a:off x="7947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2" name="Google Shape;6432;p21"/>
            <p:cNvSpPr/>
            <p:nvPr/>
          </p:nvSpPr>
          <p:spPr>
            <a:xfrm>
              <a:off x="832825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3" name="Google Shape;6433;p21"/>
            <p:cNvSpPr/>
            <p:nvPr/>
          </p:nvSpPr>
          <p:spPr>
            <a:xfrm>
              <a:off x="872575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4" name="Google Shape;6434;p21"/>
            <p:cNvSpPr/>
            <p:nvPr/>
          </p:nvSpPr>
          <p:spPr>
            <a:xfrm>
              <a:off x="91395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5" name="Google Shape;6435;p21"/>
            <p:cNvSpPr/>
            <p:nvPr/>
          </p:nvSpPr>
          <p:spPr>
            <a:xfrm>
              <a:off x="9537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6" name="Google Shape;6436;p21"/>
            <p:cNvSpPr/>
            <p:nvPr/>
          </p:nvSpPr>
          <p:spPr>
            <a:xfrm>
              <a:off x="99345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7" name="Google Shape;6437;p21"/>
            <p:cNvSpPr/>
            <p:nvPr/>
          </p:nvSpPr>
          <p:spPr>
            <a:xfrm>
              <a:off x="10332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8" name="Google Shape;6438;p21"/>
            <p:cNvSpPr/>
            <p:nvPr/>
          </p:nvSpPr>
          <p:spPr>
            <a:xfrm>
              <a:off x="107297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9" name="Google Shape;6439;p21"/>
            <p:cNvSpPr/>
            <p:nvPr/>
          </p:nvSpPr>
          <p:spPr>
            <a:xfrm>
              <a:off x="11127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0" name="Google Shape;6440;p21"/>
            <p:cNvSpPr/>
            <p:nvPr/>
          </p:nvSpPr>
          <p:spPr>
            <a:xfrm>
              <a:off x="1152500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1" name="Google Shape;6441;p21"/>
            <p:cNvSpPr/>
            <p:nvPr/>
          </p:nvSpPr>
          <p:spPr>
            <a:xfrm>
              <a:off x="119227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2" name="Google Shape;6442;p21"/>
            <p:cNvSpPr/>
            <p:nvPr/>
          </p:nvSpPr>
          <p:spPr>
            <a:xfrm>
              <a:off x="123202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3" name="Google Shape;6443;p21"/>
            <p:cNvSpPr/>
            <p:nvPr/>
          </p:nvSpPr>
          <p:spPr>
            <a:xfrm>
              <a:off x="276225" y="1243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4" name="Google Shape;6444;p21"/>
            <p:cNvSpPr/>
            <p:nvPr/>
          </p:nvSpPr>
          <p:spPr>
            <a:xfrm>
              <a:off x="3176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5" name="Google Shape;6445;p21"/>
            <p:cNvSpPr/>
            <p:nvPr/>
          </p:nvSpPr>
          <p:spPr>
            <a:xfrm>
              <a:off x="355750" y="1243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6" name="Google Shape;6446;p21"/>
            <p:cNvSpPr/>
            <p:nvPr/>
          </p:nvSpPr>
          <p:spPr>
            <a:xfrm>
              <a:off x="3971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7" name="Google Shape;6447;p21"/>
            <p:cNvSpPr/>
            <p:nvPr/>
          </p:nvSpPr>
          <p:spPr>
            <a:xfrm>
              <a:off x="435250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8" name="Google Shape;6448;p21"/>
            <p:cNvSpPr/>
            <p:nvPr/>
          </p:nvSpPr>
          <p:spPr>
            <a:xfrm>
              <a:off x="475000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9" name="Google Shape;6449;p21"/>
            <p:cNvSpPr/>
            <p:nvPr/>
          </p:nvSpPr>
          <p:spPr>
            <a:xfrm>
              <a:off x="51642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0" name="Google Shape;6450;p21"/>
            <p:cNvSpPr/>
            <p:nvPr/>
          </p:nvSpPr>
          <p:spPr>
            <a:xfrm>
              <a:off x="554500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1" name="Google Shape;6451;p21"/>
            <p:cNvSpPr/>
            <p:nvPr/>
          </p:nvSpPr>
          <p:spPr>
            <a:xfrm>
              <a:off x="595925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2" name="Google Shape;6452;p21"/>
            <p:cNvSpPr/>
            <p:nvPr/>
          </p:nvSpPr>
          <p:spPr>
            <a:xfrm>
              <a:off x="634025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3" name="Google Shape;6453;p21"/>
            <p:cNvSpPr/>
            <p:nvPr/>
          </p:nvSpPr>
          <p:spPr>
            <a:xfrm>
              <a:off x="673775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4" name="Google Shape;6454;p21"/>
            <p:cNvSpPr/>
            <p:nvPr/>
          </p:nvSpPr>
          <p:spPr>
            <a:xfrm>
              <a:off x="7152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5" name="Google Shape;6455;p21"/>
            <p:cNvSpPr/>
            <p:nvPr/>
          </p:nvSpPr>
          <p:spPr>
            <a:xfrm>
              <a:off x="753300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6" name="Google Shape;6456;p21"/>
            <p:cNvSpPr/>
            <p:nvPr/>
          </p:nvSpPr>
          <p:spPr>
            <a:xfrm>
              <a:off x="7947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7" name="Google Shape;6457;p21"/>
            <p:cNvSpPr/>
            <p:nvPr/>
          </p:nvSpPr>
          <p:spPr>
            <a:xfrm>
              <a:off x="832825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8" name="Google Shape;6458;p21"/>
            <p:cNvSpPr/>
            <p:nvPr/>
          </p:nvSpPr>
          <p:spPr>
            <a:xfrm>
              <a:off x="872575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9" name="Google Shape;6459;p21"/>
            <p:cNvSpPr/>
            <p:nvPr/>
          </p:nvSpPr>
          <p:spPr>
            <a:xfrm>
              <a:off x="91395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0" name="Google Shape;6460;p21"/>
            <p:cNvSpPr/>
            <p:nvPr/>
          </p:nvSpPr>
          <p:spPr>
            <a:xfrm>
              <a:off x="9537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1" name="Google Shape;6461;p21"/>
            <p:cNvSpPr/>
            <p:nvPr/>
          </p:nvSpPr>
          <p:spPr>
            <a:xfrm>
              <a:off x="99345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2" name="Google Shape;6462;p21"/>
            <p:cNvSpPr/>
            <p:nvPr/>
          </p:nvSpPr>
          <p:spPr>
            <a:xfrm>
              <a:off x="10332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3" name="Google Shape;6463;p21"/>
            <p:cNvSpPr/>
            <p:nvPr/>
          </p:nvSpPr>
          <p:spPr>
            <a:xfrm>
              <a:off x="107297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4" name="Google Shape;6464;p21"/>
            <p:cNvSpPr/>
            <p:nvPr/>
          </p:nvSpPr>
          <p:spPr>
            <a:xfrm>
              <a:off x="11127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5" name="Google Shape;6465;p21"/>
            <p:cNvSpPr/>
            <p:nvPr/>
          </p:nvSpPr>
          <p:spPr>
            <a:xfrm>
              <a:off x="1152500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6" name="Google Shape;6466;p21"/>
            <p:cNvSpPr/>
            <p:nvPr/>
          </p:nvSpPr>
          <p:spPr>
            <a:xfrm>
              <a:off x="119227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7" name="Google Shape;6467;p21"/>
            <p:cNvSpPr/>
            <p:nvPr/>
          </p:nvSpPr>
          <p:spPr>
            <a:xfrm>
              <a:off x="123202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8" name="Google Shape;6468;p21"/>
            <p:cNvSpPr/>
            <p:nvPr/>
          </p:nvSpPr>
          <p:spPr>
            <a:xfrm>
              <a:off x="276225" y="1209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9" name="Google Shape;6469;p21"/>
            <p:cNvSpPr/>
            <p:nvPr/>
          </p:nvSpPr>
          <p:spPr>
            <a:xfrm>
              <a:off x="3176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0" name="Google Shape;6470;p21"/>
            <p:cNvSpPr/>
            <p:nvPr/>
          </p:nvSpPr>
          <p:spPr>
            <a:xfrm>
              <a:off x="355750" y="1209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1" name="Google Shape;6471;p21"/>
            <p:cNvSpPr/>
            <p:nvPr/>
          </p:nvSpPr>
          <p:spPr>
            <a:xfrm>
              <a:off x="3971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2" name="Google Shape;6472;p21"/>
            <p:cNvSpPr/>
            <p:nvPr/>
          </p:nvSpPr>
          <p:spPr>
            <a:xfrm>
              <a:off x="435250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3" name="Google Shape;6473;p21"/>
            <p:cNvSpPr/>
            <p:nvPr/>
          </p:nvSpPr>
          <p:spPr>
            <a:xfrm>
              <a:off x="475000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4" name="Google Shape;6474;p21"/>
            <p:cNvSpPr/>
            <p:nvPr/>
          </p:nvSpPr>
          <p:spPr>
            <a:xfrm>
              <a:off x="51642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5" name="Google Shape;6475;p21"/>
            <p:cNvSpPr/>
            <p:nvPr/>
          </p:nvSpPr>
          <p:spPr>
            <a:xfrm>
              <a:off x="554500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6" name="Google Shape;6476;p21"/>
            <p:cNvSpPr/>
            <p:nvPr/>
          </p:nvSpPr>
          <p:spPr>
            <a:xfrm>
              <a:off x="595925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7" name="Google Shape;6477;p21"/>
            <p:cNvSpPr/>
            <p:nvPr/>
          </p:nvSpPr>
          <p:spPr>
            <a:xfrm>
              <a:off x="634025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8" name="Google Shape;6478;p21"/>
            <p:cNvSpPr/>
            <p:nvPr/>
          </p:nvSpPr>
          <p:spPr>
            <a:xfrm>
              <a:off x="673775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9" name="Google Shape;6479;p21"/>
            <p:cNvSpPr/>
            <p:nvPr/>
          </p:nvSpPr>
          <p:spPr>
            <a:xfrm>
              <a:off x="7152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0" name="Google Shape;6480;p21"/>
            <p:cNvSpPr/>
            <p:nvPr/>
          </p:nvSpPr>
          <p:spPr>
            <a:xfrm>
              <a:off x="753300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1" name="Google Shape;6481;p21"/>
            <p:cNvSpPr/>
            <p:nvPr/>
          </p:nvSpPr>
          <p:spPr>
            <a:xfrm>
              <a:off x="7947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2" name="Google Shape;6482;p21"/>
            <p:cNvSpPr/>
            <p:nvPr/>
          </p:nvSpPr>
          <p:spPr>
            <a:xfrm>
              <a:off x="832825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3" name="Google Shape;6483;p21"/>
            <p:cNvSpPr/>
            <p:nvPr/>
          </p:nvSpPr>
          <p:spPr>
            <a:xfrm>
              <a:off x="872575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4" name="Google Shape;6484;p21"/>
            <p:cNvSpPr/>
            <p:nvPr/>
          </p:nvSpPr>
          <p:spPr>
            <a:xfrm>
              <a:off x="91395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5" name="Google Shape;6485;p21"/>
            <p:cNvSpPr/>
            <p:nvPr/>
          </p:nvSpPr>
          <p:spPr>
            <a:xfrm>
              <a:off x="9537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6" name="Google Shape;6486;p21"/>
            <p:cNvSpPr/>
            <p:nvPr/>
          </p:nvSpPr>
          <p:spPr>
            <a:xfrm>
              <a:off x="99345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7" name="Google Shape;6487;p21"/>
            <p:cNvSpPr/>
            <p:nvPr/>
          </p:nvSpPr>
          <p:spPr>
            <a:xfrm>
              <a:off x="10332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8" name="Google Shape;6488;p21"/>
            <p:cNvSpPr/>
            <p:nvPr/>
          </p:nvSpPr>
          <p:spPr>
            <a:xfrm>
              <a:off x="107297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9" name="Google Shape;6489;p21"/>
            <p:cNvSpPr/>
            <p:nvPr/>
          </p:nvSpPr>
          <p:spPr>
            <a:xfrm>
              <a:off x="11127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0" name="Google Shape;6490;p21"/>
            <p:cNvSpPr/>
            <p:nvPr/>
          </p:nvSpPr>
          <p:spPr>
            <a:xfrm>
              <a:off x="1152500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1" name="Google Shape;6491;p21"/>
            <p:cNvSpPr/>
            <p:nvPr/>
          </p:nvSpPr>
          <p:spPr>
            <a:xfrm>
              <a:off x="119227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2" name="Google Shape;6492;p21"/>
            <p:cNvSpPr/>
            <p:nvPr/>
          </p:nvSpPr>
          <p:spPr>
            <a:xfrm>
              <a:off x="123202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3" name="Google Shape;6493;p21"/>
            <p:cNvSpPr/>
            <p:nvPr/>
          </p:nvSpPr>
          <p:spPr>
            <a:xfrm>
              <a:off x="276225" y="11753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4" name="Google Shape;6494;p21"/>
            <p:cNvSpPr/>
            <p:nvPr/>
          </p:nvSpPr>
          <p:spPr>
            <a:xfrm>
              <a:off x="3176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5" name="Google Shape;6495;p21"/>
            <p:cNvSpPr/>
            <p:nvPr/>
          </p:nvSpPr>
          <p:spPr>
            <a:xfrm>
              <a:off x="355750" y="117530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6" name="Google Shape;6496;p21"/>
            <p:cNvSpPr/>
            <p:nvPr/>
          </p:nvSpPr>
          <p:spPr>
            <a:xfrm>
              <a:off x="3971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7" name="Google Shape;6497;p21"/>
            <p:cNvSpPr/>
            <p:nvPr/>
          </p:nvSpPr>
          <p:spPr>
            <a:xfrm>
              <a:off x="435250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8" name="Google Shape;6498;p21"/>
            <p:cNvSpPr/>
            <p:nvPr/>
          </p:nvSpPr>
          <p:spPr>
            <a:xfrm>
              <a:off x="475025" y="11753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9" name="Google Shape;6499;p21"/>
            <p:cNvSpPr/>
            <p:nvPr/>
          </p:nvSpPr>
          <p:spPr>
            <a:xfrm>
              <a:off x="51642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0" name="Google Shape;6500;p21"/>
            <p:cNvSpPr/>
            <p:nvPr/>
          </p:nvSpPr>
          <p:spPr>
            <a:xfrm>
              <a:off x="55452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1" name="Google Shape;6501;p21"/>
            <p:cNvSpPr/>
            <p:nvPr/>
          </p:nvSpPr>
          <p:spPr>
            <a:xfrm>
              <a:off x="595925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2" name="Google Shape;6502;p21"/>
            <p:cNvSpPr/>
            <p:nvPr/>
          </p:nvSpPr>
          <p:spPr>
            <a:xfrm>
              <a:off x="634025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3" name="Google Shape;6503;p21"/>
            <p:cNvSpPr/>
            <p:nvPr/>
          </p:nvSpPr>
          <p:spPr>
            <a:xfrm>
              <a:off x="673775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4" name="Google Shape;6504;p21"/>
            <p:cNvSpPr/>
            <p:nvPr/>
          </p:nvSpPr>
          <p:spPr>
            <a:xfrm>
              <a:off x="7152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5" name="Google Shape;6505;p21"/>
            <p:cNvSpPr/>
            <p:nvPr/>
          </p:nvSpPr>
          <p:spPr>
            <a:xfrm>
              <a:off x="753300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6" name="Google Shape;6506;p21"/>
            <p:cNvSpPr/>
            <p:nvPr/>
          </p:nvSpPr>
          <p:spPr>
            <a:xfrm>
              <a:off x="7947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7" name="Google Shape;6507;p21"/>
            <p:cNvSpPr/>
            <p:nvPr/>
          </p:nvSpPr>
          <p:spPr>
            <a:xfrm>
              <a:off x="83282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8" name="Google Shape;6508;p21"/>
            <p:cNvSpPr/>
            <p:nvPr/>
          </p:nvSpPr>
          <p:spPr>
            <a:xfrm>
              <a:off x="87257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9" name="Google Shape;6509;p21"/>
            <p:cNvSpPr/>
            <p:nvPr/>
          </p:nvSpPr>
          <p:spPr>
            <a:xfrm>
              <a:off x="91395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0" name="Google Shape;6510;p21"/>
            <p:cNvSpPr/>
            <p:nvPr/>
          </p:nvSpPr>
          <p:spPr>
            <a:xfrm>
              <a:off x="9537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1" name="Google Shape;6511;p21"/>
            <p:cNvSpPr/>
            <p:nvPr/>
          </p:nvSpPr>
          <p:spPr>
            <a:xfrm>
              <a:off x="99345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2" name="Google Shape;6512;p21"/>
            <p:cNvSpPr/>
            <p:nvPr/>
          </p:nvSpPr>
          <p:spPr>
            <a:xfrm>
              <a:off x="10332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3" name="Google Shape;6513;p21"/>
            <p:cNvSpPr/>
            <p:nvPr/>
          </p:nvSpPr>
          <p:spPr>
            <a:xfrm>
              <a:off x="10729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4" name="Google Shape;6514;p21"/>
            <p:cNvSpPr/>
            <p:nvPr/>
          </p:nvSpPr>
          <p:spPr>
            <a:xfrm>
              <a:off x="11127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5" name="Google Shape;6515;p21"/>
            <p:cNvSpPr/>
            <p:nvPr/>
          </p:nvSpPr>
          <p:spPr>
            <a:xfrm>
              <a:off x="1152500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6" name="Google Shape;6516;p21"/>
            <p:cNvSpPr/>
            <p:nvPr/>
          </p:nvSpPr>
          <p:spPr>
            <a:xfrm>
              <a:off x="119227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7" name="Google Shape;6517;p21"/>
            <p:cNvSpPr/>
            <p:nvPr/>
          </p:nvSpPr>
          <p:spPr>
            <a:xfrm>
              <a:off x="123202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8" name="Google Shape;6518;p21"/>
            <p:cNvSpPr/>
            <p:nvPr/>
          </p:nvSpPr>
          <p:spPr>
            <a:xfrm>
              <a:off x="23647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9" name="Google Shape;6519;p21"/>
            <p:cNvSpPr/>
            <p:nvPr/>
          </p:nvSpPr>
          <p:spPr>
            <a:xfrm>
              <a:off x="276225" y="11412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0" name="Google Shape;6520;p21"/>
            <p:cNvSpPr/>
            <p:nvPr/>
          </p:nvSpPr>
          <p:spPr>
            <a:xfrm>
              <a:off x="3176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1" name="Google Shape;6521;p21"/>
            <p:cNvSpPr/>
            <p:nvPr/>
          </p:nvSpPr>
          <p:spPr>
            <a:xfrm>
              <a:off x="355750" y="114120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2" name="Google Shape;6522;p21"/>
            <p:cNvSpPr/>
            <p:nvPr/>
          </p:nvSpPr>
          <p:spPr>
            <a:xfrm>
              <a:off x="3971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3" name="Google Shape;6523;p21"/>
            <p:cNvSpPr/>
            <p:nvPr/>
          </p:nvSpPr>
          <p:spPr>
            <a:xfrm>
              <a:off x="435250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4" name="Google Shape;6524;p21"/>
            <p:cNvSpPr/>
            <p:nvPr/>
          </p:nvSpPr>
          <p:spPr>
            <a:xfrm>
              <a:off x="475000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5" name="Google Shape;6525;p21"/>
            <p:cNvSpPr/>
            <p:nvPr/>
          </p:nvSpPr>
          <p:spPr>
            <a:xfrm>
              <a:off x="51642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6" name="Google Shape;6526;p21"/>
            <p:cNvSpPr/>
            <p:nvPr/>
          </p:nvSpPr>
          <p:spPr>
            <a:xfrm>
              <a:off x="554500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7" name="Google Shape;6527;p21"/>
            <p:cNvSpPr/>
            <p:nvPr/>
          </p:nvSpPr>
          <p:spPr>
            <a:xfrm>
              <a:off x="595925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8" name="Google Shape;6528;p21"/>
            <p:cNvSpPr/>
            <p:nvPr/>
          </p:nvSpPr>
          <p:spPr>
            <a:xfrm>
              <a:off x="63402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9" name="Google Shape;6529;p21"/>
            <p:cNvSpPr/>
            <p:nvPr/>
          </p:nvSpPr>
          <p:spPr>
            <a:xfrm>
              <a:off x="67377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0" name="Google Shape;6530;p21"/>
            <p:cNvSpPr/>
            <p:nvPr/>
          </p:nvSpPr>
          <p:spPr>
            <a:xfrm>
              <a:off x="7152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1" name="Google Shape;6531;p21"/>
            <p:cNvSpPr/>
            <p:nvPr/>
          </p:nvSpPr>
          <p:spPr>
            <a:xfrm>
              <a:off x="753300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2" name="Google Shape;6532;p21"/>
            <p:cNvSpPr/>
            <p:nvPr/>
          </p:nvSpPr>
          <p:spPr>
            <a:xfrm>
              <a:off x="7947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3" name="Google Shape;6533;p21"/>
            <p:cNvSpPr/>
            <p:nvPr/>
          </p:nvSpPr>
          <p:spPr>
            <a:xfrm>
              <a:off x="832825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4" name="Google Shape;6534;p21"/>
            <p:cNvSpPr/>
            <p:nvPr/>
          </p:nvSpPr>
          <p:spPr>
            <a:xfrm>
              <a:off x="872575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5" name="Google Shape;6535;p21"/>
            <p:cNvSpPr/>
            <p:nvPr/>
          </p:nvSpPr>
          <p:spPr>
            <a:xfrm>
              <a:off x="91395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6" name="Google Shape;6536;p21"/>
            <p:cNvSpPr/>
            <p:nvPr/>
          </p:nvSpPr>
          <p:spPr>
            <a:xfrm>
              <a:off x="9537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7" name="Google Shape;6537;p21"/>
            <p:cNvSpPr/>
            <p:nvPr/>
          </p:nvSpPr>
          <p:spPr>
            <a:xfrm>
              <a:off x="99345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8" name="Google Shape;6538;p21"/>
            <p:cNvSpPr/>
            <p:nvPr/>
          </p:nvSpPr>
          <p:spPr>
            <a:xfrm>
              <a:off x="10332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9" name="Google Shape;6539;p21"/>
            <p:cNvSpPr/>
            <p:nvPr/>
          </p:nvSpPr>
          <p:spPr>
            <a:xfrm>
              <a:off x="10729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0" name="Google Shape;6540;p21"/>
            <p:cNvSpPr/>
            <p:nvPr/>
          </p:nvSpPr>
          <p:spPr>
            <a:xfrm>
              <a:off x="11127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1" name="Google Shape;6541;p21"/>
            <p:cNvSpPr/>
            <p:nvPr/>
          </p:nvSpPr>
          <p:spPr>
            <a:xfrm>
              <a:off x="1152500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2" name="Google Shape;6542;p21"/>
            <p:cNvSpPr/>
            <p:nvPr/>
          </p:nvSpPr>
          <p:spPr>
            <a:xfrm>
              <a:off x="119227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3" name="Google Shape;6543;p21"/>
            <p:cNvSpPr/>
            <p:nvPr/>
          </p:nvSpPr>
          <p:spPr>
            <a:xfrm>
              <a:off x="123202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4" name="Google Shape;6544;p21"/>
            <p:cNvSpPr/>
            <p:nvPr/>
          </p:nvSpPr>
          <p:spPr>
            <a:xfrm>
              <a:off x="23647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5" name="Google Shape;6545;p21"/>
            <p:cNvSpPr/>
            <p:nvPr/>
          </p:nvSpPr>
          <p:spPr>
            <a:xfrm>
              <a:off x="27622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6" name="Google Shape;6546;p21"/>
            <p:cNvSpPr/>
            <p:nvPr/>
          </p:nvSpPr>
          <p:spPr>
            <a:xfrm>
              <a:off x="3176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7" name="Google Shape;6547;p21"/>
            <p:cNvSpPr/>
            <p:nvPr/>
          </p:nvSpPr>
          <p:spPr>
            <a:xfrm>
              <a:off x="355750" y="110707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8" name="Google Shape;6548;p21"/>
            <p:cNvSpPr/>
            <p:nvPr/>
          </p:nvSpPr>
          <p:spPr>
            <a:xfrm>
              <a:off x="3971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9" name="Google Shape;6549;p21"/>
            <p:cNvSpPr/>
            <p:nvPr/>
          </p:nvSpPr>
          <p:spPr>
            <a:xfrm>
              <a:off x="435250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0" name="Google Shape;6550;p21"/>
            <p:cNvSpPr/>
            <p:nvPr/>
          </p:nvSpPr>
          <p:spPr>
            <a:xfrm>
              <a:off x="475000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1" name="Google Shape;6551;p21"/>
            <p:cNvSpPr/>
            <p:nvPr/>
          </p:nvSpPr>
          <p:spPr>
            <a:xfrm>
              <a:off x="51642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2" name="Google Shape;6552;p21"/>
            <p:cNvSpPr/>
            <p:nvPr/>
          </p:nvSpPr>
          <p:spPr>
            <a:xfrm>
              <a:off x="554500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3" name="Google Shape;6553;p21"/>
            <p:cNvSpPr/>
            <p:nvPr/>
          </p:nvSpPr>
          <p:spPr>
            <a:xfrm>
              <a:off x="595925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4" name="Google Shape;6554;p21"/>
            <p:cNvSpPr/>
            <p:nvPr/>
          </p:nvSpPr>
          <p:spPr>
            <a:xfrm>
              <a:off x="63402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5" name="Google Shape;6555;p21"/>
            <p:cNvSpPr/>
            <p:nvPr/>
          </p:nvSpPr>
          <p:spPr>
            <a:xfrm>
              <a:off x="67377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6" name="Google Shape;6556;p21"/>
            <p:cNvSpPr/>
            <p:nvPr/>
          </p:nvSpPr>
          <p:spPr>
            <a:xfrm>
              <a:off x="7152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7" name="Google Shape;6557;p21"/>
            <p:cNvSpPr/>
            <p:nvPr/>
          </p:nvSpPr>
          <p:spPr>
            <a:xfrm>
              <a:off x="753300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8" name="Google Shape;6558;p21"/>
            <p:cNvSpPr/>
            <p:nvPr/>
          </p:nvSpPr>
          <p:spPr>
            <a:xfrm>
              <a:off x="7947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9" name="Google Shape;6559;p21"/>
            <p:cNvSpPr/>
            <p:nvPr/>
          </p:nvSpPr>
          <p:spPr>
            <a:xfrm>
              <a:off x="832825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0" name="Google Shape;6560;p21"/>
            <p:cNvSpPr/>
            <p:nvPr/>
          </p:nvSpPr>
          <p:spPr>
            <a:xfrm>
              <a:off x="872575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1" name="Google Shape;6561;p21"/>
            <p:cNvSpPr/>
            <p:nvPr/>
          </p:nvSpPr>
          <p:spPr>
            <a:xfrm>
              <a:off x="91395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2" name="Google Shape;6562;p21"/>
            <p:cNvSpPr/>
            <p:nvPr/>
          </p:nvSpPr>
          <p:spPr>
            <a:xfrm>
              <a:off x="9537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3" name="Google Shape;6563;p21"/>
            <p:cNvSpPr/>
            <p:nvPr/>
          </p:nvSpPr>
          <p:spPr>
            <a:xfrm>
              <a:off x="99345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4" name="Google Shape;6564;p21"/>
            <p:cNvSpPr/>
            <p:nvPr/>
          </p:nvSpPr>
          <p:spPr>
            <a:xfrm>
              <a:off x="10332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5" name="Google Shape;6565;p21"/>
            <p:cNvSpPr/>
            <p:nvPr/>
          </p:nvSpPr>
          <p:spPr>
            <a:xfrm>
              <a:off x="10729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6" name="Google Shape;6566;p21"/>
            <p:cNvSpPr/>
            <p:nvPr/>
          </p:nvSpPr>
          <p:spPr>
            <a:xfrm>
              <a:off x="11127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7" name="Google Shape;6567;p21"/>
            <p:cNvSpPr/>
            <p:nvPr/>
          </p:nvSpPr>
          <p:spPr>
            <a:xfrm>
              <a:off x="1152500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8" name="Google Shape;6568;p21"/>
            <p:cNvSpPr/>
            <p:nvPr/>
          </p:nvSpPr>
          <p:spPr>
            <a:xfrm>
              <a:off x="119227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9" name="Google Shape;6569;p21"/>
            <p:cNvSpPr/>
            <p:nvPr/>
          </p:nvSpPr>
          <p:spPr>
            <a:xfrm>
              <a:off x="123202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0" name="Google Shape;6570;p21"/>
            <p:cNvSpPr/>
            <p:nvPr/>
          </p:nvSpPr>
          <p:spPr>
            <a:xfrm>
              <a:off x="23647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1" name="Google Shape;6571;p21"/>
            <p:cNvSpPr/>
            <p:nvPr/>
          </p:nvSpPr>
          <p:spPr>
            <a:xfrm>
              <a:off x="27622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2" name="Google Shape;6572;p21"/>
            <p:cNvSpPr/>
            <p:nvPr/>
          </p:nvSpPr>
          <p:spPr>
            <a:xfrm>
              <a:off x="3176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3" name="Google Shape;6573;p21"/>
            <p:cNvSpPr/>
            <p:nvPr/>
          </p:nvSpPr>
          <p:spPr>
            <a:xfrm>
              <a:off x="35575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4" name="Google Shape;6574;p21"/>
            <p:cNvSpPr/>
            <p:nvPr/>
          </p:nvSpPr>
          <p:spPr>
            <a:xfrm>
              <a:off x="3971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5" name="Google Shape;6575;p21"/>
            <p:cNvSpPr/>
            <p:nvPr/>
          </p:nvSpPr>
          <p:spPr>
            <a:xfrm>
              <a:off x="43525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6" name="Google Shape;6576;p21"/>
            <p:cNvSpPr/>
            <p:nvPr/>
          </p:nvSpPr>
          <p:spPr>
            <a:xfrm>
              <a:off x="47500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7" name="Google Shape;6577;p21"/>
            <p:cNvSpPr/>
            <p:nvPr/>
          </p:nvSpPr>
          <p:spPr>
            <a:xfrm>
              <a:off x="51642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8" name="Google Shape;6578;p21"/>
            <p:cNvSpPr/>
            <p:nvPr/>
          </p:nvSpPr>
          <p:spPr>
            <a:xfrm>
              <a:off x="554500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9" name="Google Shape;6579;p21"/>
            <p:cNvSpPr/>
            <p:nvPr/>
          </p:nvSpPr>
          <p:spPr>
            <a:xfrm>
              <a:off x="595925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0" name="Google Shape;6580;p21"/>
            <p:cNvSpPr/>
            <p:nvPr/>
          </p:nvSpPr>
          <p:spPr>
            <a:xfrm>
              <a:off x="63402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1" name="Google Shape;6581;p21"/>
            <p:cNvSpPr/>
            <p:nvPr/>
          </p:nvSpPr>
          <p:spPr>
            <a:xfrm>
              <a:off x="67377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2" name="Google Shape;6582;p21"/>
            <p:cNvSpPr/>
            <p:nvPr/>
          </p:nvSpPr>
          <p:spPr>
            <a:xfrm>
              <a:off x="7152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3" name="Google Shape;6583;p21"/>
            <p:cNvSpPr/>
            <p:nvPr/>
          </p:nvSpPr>
          <p:spPr>
            <a:xfrm>
              <a:off x="753300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4" name="Google Shape;6584;p21"/>
            <p:cNvSpPr/>
            <p:nvPr/>
          </p:nvSpPr>
          <p:spPr>
            <a:xfrm>
              <a:off x="7947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5" name="Google Shape;6585;p21"/>
            <p:cNvSpPr/>
            <p:nvPr/>
          </p:nvSpPr>
          <p:spPr>
            <a:xfrm>
              <a:off x="832825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6" name="Google Shape;6586;p21"/>
            <p:cNvSpPr/>
            <p:nvPr/>
          </p:nvSpPr>
          <p:spPr>
            <a:xfrm>
              <a:off x="872575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7" name="Google Shape;6587;p21"/>
            <p:cNvSpPr/>
            <p:nvPr/>
          </p:nvSpPr>
          <p:spPr>
            <a:xfrm>
              <a:off x="91395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8" name="Google Shape;6588;p21"/>
            <p:cNvSpPr/>
            <p:nvPr/>
          </p:nvSpPr>
          <p:spPr>
            <a:xfrm>
              <a:off x="9537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9" name="Google Shape;6589;p21"/>
            <p:cNvSpPr/>
            <p:nvPr/>
          </p:nvSpPr>
          <p:spPr>
            <a:xfrm>
              <a:off x="99345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0" name="Google Shape;6590;p21"/>
            <p:cNvSpPr/>
            <p:nvPr/>
          </p:nvSpPr>
          <p:spPr>
            <a:xfrm>
              <a:off x="10332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1" name="Google Shape;6591;p21"/>
            <p:cNvSpPr/>
            <p:nvPr/>
          </p:nvSpPr>
          <p:spPr>
            <a:xfrm>
              <a:off x="10729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2" name="Google Shape;6592;p21"/>
            <p:cNvSpPr/>
            <p:nvPr/>
          </p:nvSpPr>
          <p:spPr>
            <a:xfrm>
              <a:off x="11127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3" name="Google Shape;6593;p21"/>
            <p:cNvSpPr/>
            <p:nvPr/>
          </p:nvSpPr>
          <p:spPr>
            <a:xfrm>
              <a:off x="1152500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4" name="Google Shape;6594;p21"/>
            <p:cNvSpPr/>
            <p:nvPr/>
          </p:nvSpPr>
          <p:spPr>
            <a:xfrm>
              <a:off x="119227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5" name="Google Shape;6595;p21"/>
            <p:cNvSpPr/>
            <p:nvPr/>
          </p:nvSpPr>
          <p:spPr>
            <a:xfrm>
              <a:off x="123202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6" name="Google Shape;6596;p21"/>
            <p:cNvSpPr/>
            <p:nvPr/>
          </p:nvSpPr>
          <p:spPr>
            <a:xfrm>
              <a:off x="23647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7" name="Google Shape;6597;p21"/>
            <p:cNvSpPr/>
            <p:nvPr/>
          </p:nvSpPr>
          <p:spPr>
            <a:xfrm>
              <a:off x="27622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8" name="Google Shape;6598;p21"/>
            <p:cNvSpPr/>
            <p:nvPr/>
          </p:nvSpPr>
          <p:spPr>
            <a:xfrm>
              <a:off x="3176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9" name="Google Shape;6599;p21"/>
            <p:cNvSpPr/>
            <p:nvPr/>
          </p:nvSpPr>
          <p:spPr>
            <a:xfrm>
              <a:off x="35575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0" name="Google Shape;6600;p21"/>
            <p:cNvSpPr/>
            <p:nvPr/>
          </p:nvSpPr>
          <p:spPr>
            <a:xfrm>
              <a:off x="3971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1" name="Google Shape;6601;p21"/>
            <p:cNvSpPr/>
            <p:nvPr/>
          </p:nvSpPr>
          <p:spPr>
            <a:xfrm>
              <a:off x="43525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2" name="Google Shape;6602;p21"/>
            <p:cNvSpPr/>
            <p:nvPr/>
          </p:nvSpPr>
          <p:spPr>
            <a:xfrm>
              <a:off x="47500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3" name="Google Shape;6603;p21"/>
            <p:cNvSpPr/>
            <p:nvPr/>
          </p:nvSpPr>
          <p:spPr>
            <a:xfrm>
              <a:off x="51642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4" name="Google Shape;6604;p21"/>
            <p:cNvSpPr/>
            <p:nvPr/>
          </p:nvSpPr>
          <p:spPr>
            <a:xfrm>
              <a:off x="554500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5" name="Google Shape;6605;p21"/>
            <p:cNvSpPr/>
            <p:nvPr/>
          </p:nvSpPr>
          <p:spPr>
            <a:xfrm>
              <a:off x="595925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6" name="Google Shape;6606;p21"/>
            <p:cNvSpPr/>
            <p:nvPr/>
          </p:nvSpPr>
          <p:spPr>
            <a:xfrm>
              <a:off x="63402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7" name="Google Shape;6607;p21"/>
            <p:cNvSpPr/>
            <p:nvPr/>
          </p:nvSpPr>
          <p:spPr>
            <a:xfrm>
              <a:off x="67377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8" name="Google Shape;6608;p21"/>
            <p:cNvSpPr/>
            <p:nvPr/>
          </p:nvSpPr>
          <p:spPr>
            <a:xfrm>
              <a:off x="7152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9" name="Google Shape;6609;p21"/>
            <p:cNvSpPr/>
            <p:nvPr/>
          </p:nvSpPr>
          <p:spPr>
            <a:xfrm>
              <a:off x="753300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0" name="Google Shape;6610;p21"/>
            <p:cNvSpPr/>
            <p:nvPr/>
          </p:nvSpPr>
          <p:spPr>
            <a:xfrm>
              <a:off x="7947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1" name="Google Shape;6611;p21"/>
            <p:cNvSpPr/>
            <p:nvPr/>
          </p:nvSpPr>
          <p:spPr>
            <a:xfrm>
              <a:off x="832825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2" name="Google Shape;6612;p21"/>
            <p:cNvSpPr/>
            <p:nvPr/>
          </p:nvSpPr>
          <p:spPr>
            <a:xfrm>
              <a:off x="872575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3" name="Google Shape;6613;p21"/>
            <p:cNvSpPr/>
            <p:nvPr/>
          </p:nvSpPr>
          <p:spPr>
            <a:xfrm>
              <a:off x="91395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4" name="Google Shape;6614;p21"/>
            <p:cNvSpPr/>
            <p:nvPr/>
          </p:nvSpPr>
          <p:spPr>
            <a:xfrm>
              <a:off x="9537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5" name="Google Shape;6615;p21"/>
            <p:cNvSpPr/>
            <p:nvPr/>
          </p:nvSpPr>
          <p:spPr>
            <a:xfrm>
              <a:off x="99345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6" name="Google Shape;6616;p21"/>
            <p:cNvSpPr/>
            <p:nvPr/>
          </p:nvSpPr>
          <p:spPr>
            <a:xfrm>
              <a:off x="10332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7" name="Google Shape;6617;p21"/>
            <p:cNvSpPr/>
            <p:nvPr/>
          </p:nvSpPr>
          <p:spPr>
            <a:xfrm>
              <a:off x="10729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8" name="Google Shape;6618;p21"/>
            <p:cNvSpPr/>
            <p:nvPr/>
          </p:nvSpPr>
          <p:spPr>
            <a:xfrm>
              <a:off x="11127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9" name="Google Shape;6619;p21"/>
            <p:cNvSpPr/>
            <p:nvPr/>
          </p:nvSpPr>
          <p:spPr>
            <a:xfrm>
              <a:off x="1152500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0" name="Google Shape;6620;p21"/>
            <p:cNvSpPr/>
            <p:nvPr/>
          </p:nvSpPr>
          <p:spPr>
            <a:xfrm>
              <a:off x="119227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1" name="Google Shape;6621;p21"/>
            <p:cNvSpPr/>
            <p:nvPr/>
          </p:nvSpPr>
          <p:spPr>
            <a:xfrm>
              <a:off x="123202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2" name="Google Shape;6622;p21"/>
            <p:cNvSpPr/>
            <p:nvPr/>
          </p:nvSpPr>
          <p:spPr>
            <a:xfrm>
              <a:off x="23647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3" name="Google Shape;6623;p21"/>
            <p:cNvSpPr/>
            <p:nvPr/>
          </p:nvSpPr>
          <p:spPr>
            <a:xfrm>
              <a:off x="276225" y="10048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4" name="Google Shape;6624;p21"/>
            <p:cNvSpPr/>
            <p:nvPr/>
          </p:nvSpPr>
          <p:spPr>
            <a:xfrm>
              <a:off x="3176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5" name="Google Shape;6625;p21"/>
            <p:cNvSpPr/>
            <p:nvPr/>
          </p:nvSpPr>
          <p:spPr>
            <a:xfrm>
              <a:off x="355750" y="10047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6" name="Google Shape;6626;p21"/>
            <p:cNvSpPr/>
            <p:nvPr/>
          </p:nvSpPr>
          <p:spPr>
            <a:xfrm>
              <a:off x="3971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7" name="Google Shape;6627;p21"/>
            <p:cNvSpPr/>
            <p:nvPr/>
          </p:nvSpPr>
          <p:spPr>
            <a:xfrm>
              <a:off x="435250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8" name="Google Shape;6628;p21"/>
            <p:cNvSpPr/>
            <p:nvPr/>
          </p:nvSpPr>
          <p:spPr>
            <a:xfrm>
              <a:off x="475025" y="10048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9" name="Google Shape;6629;p21"/>
            <p:cNvSpPr/>
            <p:nvPr/>
          </p:nvSpPr>
          <p:spPr>
            <a:xfrm>
              <a:off x="51642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0" name="Google Shape;6630;p21"/>
            <p:cNvSpPr/>
            <p:nvPr/>
          </p:nvSpPr>
          <p:spPr>
            <a:xfrm>
              <a:off x="55452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1" name="Google Shape;6631;p21"/>
            <p:cNvSpPr/>
            <p:nvPr/>
          </p:nvSpPr>
          <p:spPr>
            <a:xfrm>
              <a:off x="595925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2" name="Google Shape;6632;p21"/>
            <p:cNvSpPr/>
            <p:nvPr/>
          </p:nvSpPr>
          <p:spPr>
            <a:xfrm>
              <a:off x="63402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3" name="Google Shape;6633;p21"/>
            <p:cNvSpPr/>
            <p:nvPr/>
          </p:nvSpPr>
          <p:spPr>
            <a:xfrm>
              <a:off x="67377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4" name="Google Shape;6634;p21"/>
            <p:cNvSpPr/>
            <p:nvPr/>
          </p:nvSpPr>
          <p:spPr>
            <a:xfrm>
              <a:off x="7152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5" name="Google Shape;6635;p21"/>
            <p:cNvSpPr/>
            <p:nvPr/>
          </p:nvSpPr>
          <p:spPr>
            <a:xfrm>
              <a:off x="753300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6" name="Google Shape;6636;p21"/>
            <p:cNvSpPr/>
            <p:nvPr/>
          </p:nvSpPr>
          <p:spPr>
            <a:xfrm>
              <a:off x="7947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7" name="Google Shape;6637;p21"/>
            <p:cNvSpPr/>
            <p:nvPr/>
          </p:nvSpPr>
          <p:spPr>
            <a:xfrm>
              <a:off x="83282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8" name="Google Shape;6638;p21"/>
            <p:cNvSpPr/>
            <p:nvPr/>
          </p:nvSpPr>
          <p:spPr>
            <a:xfrm>
              <a:off x="87257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9" name="Google Shape;6639;p21"/>
            <p:cNvSpPr/>
            <p:nvPr/>
          </p:nvSpPr>
          <p:spPr>
            <a:xfrm>
              <a:off x="91395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0" name="Google Shape;6640;p21"/>
            <p:cNvSpPr/>
            <p:nvPr/>
          </p:nvSpPr>
          <p:spPr>
            <a:xfrm>
              <a:off x="9537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1" name="Google Shape;6641;p21"/>
            <p:cNvSpPr/>
            <p:nvPr/>
          </p:nvSpPr>
          <p:spPr>
            <a:xfrm>
              <a:off x="99345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2" name="Google Shape;6642;p21"/>
            <p:cNvSpPr/>
            <p:nvPr/>
          </p:nvSpPr>
          <p:spPr>
            <a:xfrm>
              <a:off x="10332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3" name="Google Shape;6643;p21"/>
            <p:cNvSpPr/>
            <p:nvPr/>
          </p:nvSpPr>
          <p:spPr>
            <a:xfrm>
              <a:off x="10729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4" name="Google Shape;6644;p21"/>
            <p:cNvSpPr/>
            <p:nvPr/>
          </p:nvSpPr>
          <p:spPr>
            <a:xfrm>
              <a:off x="11127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5" name="Google Shape;6645;p21"/>
            <p:cNvSpPr/>
            <p:nvPr/>
          </p:nvSpPr>
          <p:spPr>
            <a:xfrm>
              <a:off x="1152500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6" name="Google Shape;6646;p21"/>
            <p:cNvSpPr/>
            <p:nvPr/>
          </p:nvSpPr>
          <p:spPr>
            <a:xfrm>
              <a:off x="119227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7" name="Google Shape;6647;p21"/>
            <p:cNvSpPr/>
            <p:nvPr/>
          </p:nvSpPr>
          <p:spPr>
            <a:xfrm>
              <a:off x="123202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8" name="Google Shape;6648;p21"/>
            <p:cNvSpPr/>
            <p:nvPr/>
          </p:nvSpPr>
          <p:spPr>
            <a:xfrm>
              <a:off x="276225" y="9707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9" name="Google Shape;6649;p21"/>
            <p:cNvSpPr/>
            <p:nvPr/>
          </p:nvSpPr>
          <p:spPr>
            <a:xfrm>
              <a:off x="3176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0" name="Google Shape;6650;p21"/>
            <p:cNvSpPr/>
            <p:nvPr/>
          </p:nvSpPr>
          <p:spPr>
            <a:xfrm>
              <a:off x="355750" y="97065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1" name="Google Shape;6651;p21"/>
            <p:cNvSpPr/>
            <p:nvPr/>
          </p:nvSpPr>
          <p:spPr>
            <a:xfrm>
              <a:off x="3971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2" name="Google Shape;6652;p21"/>
            <p:cNvSpPr/>
            <p:nvPr/>
          </p:nvSpPr>
          <p:spPr>
            <a:xfrm>
              <a:off x="435250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3" name="Google Shape;6653;p21"/>
            <p:cNvSpPr/>
            <p:nvPr/>
          </p:nvSpPr>
          <p:spPr>
            <a:xfrm>
              <a:off x="475000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4" name="Google Shape;6654;p21"/>
            <p:cNvSpPr/>
            <p:nvPr/>
          </p:nvSpPr>
          <p:spPr>
            <a:xfrm>
              <a:off x="51642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5" name="Google Shape;6655;p21"/>
            <p:cNvSpPr/>
            <p:nvPr/>
          </p:nvSpPr>
          <p:spPr>
            <a:xfrm>
              <a:off x="554500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6" name="Google Shape;6656;p21"/>
            <p:cNvSpPr/>
            <p:nvPr/>
          </p:nvSpPr>
          <p:spPr>
            <a:xfrm>
              <a:off x="595925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7" name="Google Shape;6657;p21"/>
            <p:cNvSpPr/>
            <p:nvPr/>
          </p:nvSpPr>
          <p:spPr>
            <a:xfrm>
              <a:off x="634025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8" name="Google Shape;6658;p21"/>
            <p:cNvSpPr/>
            <p:nvPr/>
          </p:nvSpPr>
          <p:spPr>
            <a:xfrm>
              <a:off x="673775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9" name="Google Shape;6659;p21"/>
            <p:cNvSpPr/>
            <p:nvPr/>
          </p:nvSpPr>
          <p:spPr>
            <a:xfrm>
              <a:off x="7152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0" name="Google Shape;6660;p21"/>
            <p:cNvSpPr/>
            <p:nvPr/>
          </p:nvSpPr>
          <p:spPr>
            <a:xfrm>
              <a:off x="753300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1" name="Google Shape;6661;p21"/>
            <p:cNvSpPr/>
            <p:nvPr/>
          </p:nvSpPr>
          <p:spPr>
            <a:xfrm>
              <a:off x="7947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2" name="Google Shape;6662;p21"/>
            <p:cNvSpPr/>
            <p:nvPr/>
          </p:nvSpPr>
          <p:spPr>
            <a:xfrm>
              <a:off x="832825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3" name="Google Shape;6663;p21"/>
            <p:cNvSpPr/>
            <p:nvPr/>
          </p:nvSpPr>
          <p:spPr>
            <a:xfrm>
              <a:off x="872575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4" name="Google Shape;6664;p21"/>
            <p:cNvSpPr/>
            <p:nvPr/>
          </p:nvSpPr>
          <p:spPr>
            <a:xfrm>
              <a:off x="91395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5" name="Google Shape;6665;p21"/>
            <p:cNvSpPr/>
            <p:nvPr/>
          </p:nvSpPr>
          <p:spPr>
            <a:xfrm>
              <a:off x="9537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6" name="Google Shape;6666;p21"/>
            <p:cNvSpPr/>
            <p:nvPr/>
          </p:nvSpPr>
          <p:spPr>
            <a:xfrm>
              <a:off x="99345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7" name="Google Shape;6667;p21"/>
            <p:cNvSpPr/>
            <p:nvPr/>
          </p:nvSpPr>
          <p:spPr>
            <a:xfrm>
              <a:off x="10332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8" name="Google Shape;6668;p21"/>
            <p:cNvSpPr/>
            <p:nvPr/>
          </p:nvSpPr>
          <p:spPr>
            <a:xfrm>
              <a:off x="107297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9" name="Google Shape;6669;p21"/>
            <p:cNvSpPr/>
            <p:nvPr/>
          </p:nvSpPr>
          <p:spPr>
            <a:xfrm>
              <a:off x="11127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0" name="Google Shape;6670;p21"/>
            <p:cNvSpPr/>
            <p:nvPr/>
          </p:nvSpPr>
          <p:spPr>
            <a:xfrm>
              <a:off x="1152500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1" name="Google Shape;6671;p21"/>
            <p:cNvSpPr/>
            <p:nvPr/>
          </p:nvSpPr>
          <p:spPr>
            <a:xfrm>
              <a:off x="119227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2" name="Google Shape;6672;p21"/>
            <p:cNvSpPr/>
            <p:nvPr/>
          </p:nvSpPr>
          <p:spPr>
            <a:xfrm>
              <a:off x="123202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3" name="Google Shape;6673;p21"/>
            <p:cNvSpPr/>
            <p:nvPr/>
          </p:nvSpPr>
          <p:spPr>
            <a:xfrm>
              <a:off x="276225" y="9366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4" name="Google Shape;6674;p21"/>
            <p:cNvSpPr/>
            <p:nvPr/>
          </p:nvSpPr>
          <p:spPr>
            <a:xfrm>
              <a:off x="3176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5" name="Google Shape;6675;p21"/>
            <p:cNvSpPr/>
            <p:nvPr/>
          </p:nvSpPr>
          <p:spPr>
            <a:xfrm>
              <a:off x="355750" y="936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6" name="Google Shape;6676;p21"/>
            <p:cNvSpPr/>
            <p:nvPr/>
          </p:nvSpPr>
          <p:spPr>
            <a:xfrm>
              <a:off x="3971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7" name="Google Shape;6677;p21"/>
            <p:cNvSpPr/>
            <p:nvPr/>
          </p:nvSpPr>
          <p:spPr>
            <a:xfrm>
              <a:off x="435250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8" name="Google Shape;6678;p21"/>
            <p:cNvSpPr/>
            <p:nvPr/>
          </p:nvSpPr>
          <p:spPr>
            <a:xfrm>
              <a:off x="475025" y="9366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9" name="Google Shape;6679;p21"/>
            <p:cNvSpPr/>
            <p:nvPr/>
          </p:nvSpPr>
          <p:spPr>
            <a:xfrm>
              <a:off x="51642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0" name="Google Shape;6680;p21"/>
            <p:cNvSpPr/>
            <p:nvPr/>
          </p:nvSpPr>
          <p:spPr>
            <a:xfrm>
              <a:off x="55452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1" name="Google Shape;6681;p21"/>
            <p:cNvSpPr/>
            <p:nvPr/>
          </p:nvSpPr>
          <p:spPr>
            <a:xfrm>
              <a:off x="595925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2" name="Google Shape;6682;p21"/>
            <p:cNvSpPr/>
            <p:nvPr/>
          </p:nvSpPr>
          <p:spPr>
            <a:xfrm>
              <a:off x="634025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3" name="Google Shape;6683;p21"/>
            <p:cNvSpPr/>
            <p:nvPr/>
          </p:nvSpPr>
          <p:spPr>
            <a:xfrm>
              <a:off x="673775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4" name="Google Shape;6684;p21"/>
            <p:cNvSpPr/>
            <p:nvPr/>
          </p:nvSpPr>
          <p:spPr>
            <a:xfrm>
              <a:off x="7152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5" name="Google Shape;6685;p21"/>
            <p:cNvSpPr/>
            <p:nvPr/>
          </p:nvSpPr>
          <p:spPr>
            <a:xfrm>
              <a:off x="753300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6" name="Google Shape;6686;p21"/>
            <p:cNvSpPr/>
            <p:nvPr/>
          </p:nvSpPr>
          <p:spPr>
            <a:xfrm>
              <a:off x="7947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7" name="Google Shape;6687;p21"/>
            <p:cNvSpPr/>
            <p:nvPr/>
          </p:nvSpPr>
          <p:spPr>
            <a:xfrm>
              <a:off x="83282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8" name="Google Shape;6688;p21"/>
            <p:cNvSpPr/>
            <p:nvPr/>
          </p:nvSpPr>
          <p:spPr>
            <a:xfrm>
              <a:off x="87257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9" name="Google Shape;6689;p21"/>
            <p:cNvSpPr/>
            <p:nvPr/>
          </p:nvSpPr>
          <p:spPr>
            <a:xfrm>
              <a:off x="91395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0" name="Google Shape;6690;p21"/>
            <p:cNvSpPr/>
            <p:nvPr/>
          </p:nvSpPr>
          <p:spPr>
            <a:xfrm>
              <a:off x="9537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1" name="Google Shape;6691;p21"/>
            <p:cNvSpPr/>
            <p:nvPr/>
          </p:nvSpPr>
          <p:spPr>
            <a:xfrm>
              <a:off x="99345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2" name="Google Shape;6692;p21"/>
            <p:cNvSpPr/>
            <p:nvPr/>
          </p:nvSpPr>
          <p:spPr>
            <a:xfrm>
              <a:off x="10332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3" name="Google Shape;6693;p21"/>
            <p:cNvSpPr/>
            <p:nvPr/>
          </p:nvSpPr>
          <p:spPr>
            <a:xfrm>
              <a:off x="107297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4" name="Google Shape;6694;p21"/>
            <p:cNvSpPr/>
            <p:nvPr/>
          </p:nvSpPr>
          <p:spPr>
            <a:xfrm>
              <a:off x="11127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5" name="Google Shape;6695;p21"/>
            <p:cNvSpPr/>
            <p:nvPr/>
          </p:nvSpPr>
          <p:spPr>
            <a:xfrm>
              <a:off x="1152500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6" name="Google Shape;6696;p21"/>
            <p:cNvSpPr/>
            <p:nvPr/>
          </p:nvSpPr>
          <p:spPr>
            <a:xfrm>
              <a:off x="119227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7" name="Google Shape;6697;p21"/>
            <p:cNvSpPr/>
            <p:nvPr/>
          </p:nvSpPr>
          <p:spPr>
            <a:xfrm>
              <a:off x="123202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8" name="Google Shape;6698;p21"/>
            <p:cNvSpPr/>
            <p:nvPr/>
          </p:nvSpPr>
          <p:spPr>
            <a:xfrm>
              <a:off x="276225" y="902475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9" name="Google Shape;6699;p21"/>
            <p:cNvSpPr/>
            <p:nvPr/>
          </p:nvSpPr>
          <p:spPr>
            <a:xfrm>
              <a:off x="3176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0" name="Google Shape;6700;p21"/>
            <p:cNvSpPr/>
            <p:nvPr/>
          </p:nvSpPr>
          <p:spPr>
            <a:xfrm>
              <a:off x="355750" y="9024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1" name="Google Shape;6701;p21"/>
            <p:cNvSpPr/>
            <p:nvPr/>
          </p:nvSpPr>
          <p:spPr>
            <a:xfrm>
              <a:off x="3971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2" name="Google Shape;6702;p21"/>
            <p:cNvSpPr/>
            <p:nvPr/>
          </p:nvSpPr>
          <p:spPr>
            <a:xfrm>
              <a:off x="435250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3" name="Google Shape;6703;p21"/>
            <p:cNvSpPr/>
            <p:nvPr/>
          </p:nvSpPr>
          <p:spPr>
            <a:xfrm>
              <a:off x="475000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4" name="Google Shape;6704;p21"/>
            <p:cNvSpPr/>
            <p:nvPr/>
          </p:nvSpPr>
          <p:spPr>
            <a:xfrm>
              <a:off x="51642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5" name="Google Shape;6705;p21"/>
            <p:cNvSpPr/>
            <p:nvPr/>
          </p:nvSpPr>
          <p:spPr>
            <a:xfrm>
              <a:off x="554500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6" name="Google Shape;6706;p21"/>
            <p:cNvSpPr/>
            <p:nvPr/>
          </p:nvSpPr>
          <p:spPr>
            <a:xfrm>
              <a:off x="595925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7" name="Google Shape;6707;p21"/>
            <p:cNvSpPr/>
            <p:nvPr/>
          </p:nvSpPr>
          <p:spPr>
            <a:xfrm>
              <a:off x="634025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8" name="Google Shape;6708;p21"/>
            <p:cNvSpPr/>
            <p:nvPr/>
          </p:nvSpPr>
          <p:spPr>
            <a:xfrm>
              <a:off x="673775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9" name="Google Shape;6709;p21"/>
            <p:cNvSpPr/>
            <p:nvPr/>
          </p:nvSpPr>
          <p:spPr>
            <a:xfrm>
              <a:off x="7152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0" name="Google Shape;6710;p21"/>
            <p:cNvSpPr/>
            <p:nvPr/>
          </p:nvSpPr>
          <p:spPr>
            <a:xfrm>
              <a:off x="753300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1" name="Google Shape;6711;p21"/>
            <p:cNvSpPr/>
            <p:nvPr/>
          </p:nvSpPr>
          <p:spPr>
            <a:xfrm>
              <a:off x="7947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2" name="Google Shape;6712;p21"/>
            <p:cNvSpPr/>
            <p:nvPr/>
          </p:nvSpPr>
          <p:spPr>
            <a:xfrm>
              <a:off x="832825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3" name="Google Shape;6713;p21"/>
            <p:cNvSpPr/>
            <p:nvPr/>
          </p:nvSpPr>
          <p:spPr>
            <a:xfrm>
              <a:off x="872575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4" name="Google Shape;6714;p21"/>
            <p:cNvSpPr/>
            <p:nvPr/>
          </p:nvSpPr>
          <p:spPr>
            <a:xfrm>
              <a:off x="91395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5" name="Google Shape;6715;p21"/>
            <p:cNvSpPr/>
            <p:nvPr/>
          </p:nvSpPr>
          <p:spPr>
            <a:xfrm>
              <a:off x="9537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6" name="Google Shape;6716;p21"/>
            <p:cNvSpPr/>
            <p:nvPr/>
          </p:nvSpPr>
          <p:spPr>
            <a:xfrm>
              <a:off x="99345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7" name="Google Shape;6717;p21"/>
            <p:cNvSpPr/>
            <p:nvPr/>
          </p:nvSpPr>
          <p:spPr>
            <a:xfrm>
              <a:off x="10332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8" name="Google Shape;6718;p21"/>
            <p:cNvSpPr/>
            <p:nvPr/>
          </p:nvSpPr>
          <p:spPr>
            <a:xfrm>
              <a:off x="107297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9" name="Google Shape;6719;p21"/>
            <p:cNvSpPr/>
            <p:nvPr/>
          </p:nvSpPr>
          <p:spPr>
            <a:xfrm>
              <a:off x="11127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0" name="Google Shape;6720;p21"/>
            <p:cNvSpPr/>
            <p:nvPr/>
          </p:nvSpPr>
          <p:spPr>
            <a:xfrm>
              <a:off x="1152500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1" name="Google Shape;6721;p21"/>
            <p:cNvSpPr/>
            <p:nvPr/>
          </p:nvSpPr>
          <p:spPr>
            <a:xfrm>
              <a:off x="119227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2" name="Google Shape;6722;p21"/>
            <p:cNvSpPr/>
            <p:nvPr/>
          </p:nvSpPr>
          <p:spPr>
            <a:xfrm>
              <a:off x="123202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3" name="Google Shape;6723;p21"/>
            <p:cNvSpPr/>
            <p:nvPr/>
          </p:nvSpPr>
          <p:spPr>
            <a:xfrm>
              <a:off x="276225" y="868375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4" name="Google Shape;6724;p21"/>
            <p:cNvSpPr/>
            <p:nvPr/>
          </p:nvSpPr>
          <p:spPr>
            <a:xfrm>
              <a:off x="3176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5" name="Google Shape;6725;p21"/>
            <p:cNvSpPr/>
            <p:nvPr/>
          </p:nvSpPr>
          <p:spPr>
            <a:xfrm>
              <a:off x="355750" y="8683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6" name="Google Shape;6726;p21"/>
            <p:cNvSpPr/>
            <p:nvPr/>
          </p:nvSpPr>
          <p:spPr>
            <a:xfrm>
              <a:off x="3971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7" name="Google Shape;6727;p21"/>
            <p:cNvSpPr/>
            <p:nvPr/>
          </p:nvSpPr>
          <p:spPr>
            <a:xfrm>
              <a:off x="435250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8" name="Google Shape;6728;p21"/>
            <p:cNvSpPr/>
            <p:nvPr/>
          </p:nvSpPr>
          <p:spPr>
            <a:xfrm>
              <a:off x="475000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9" name="Google Shape;6729;p21"/>
            <p:cNvSpPr/>
            <p:nvPr/>
          </p:nvSpPr>
          <p:spPr>
            <a:xfrm>
              <a:off x="51642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0" name="Google Shape;6730;p21"/>
            <p:cNvSpPr/>
            <p:nvPr/>
          </p:nvSpPr>
          <p:spPr>
            <a:xfrm>
              <a:off x="554500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1" name="Google Shape;6731;p21"/>
            <p:cNvSpPr/>
            <p:nvPr/>
          </p:nvSpPr>
          <p:spPr>
            <a:xfrm>
              <a:off x="595925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2" name="Google Shape;6732;p21"/>
            <p:cNvSpPr/>
            <p:nvPr/>
          </p:nvSpPr>
          <p:spPr>
            <a:xfrm>
              <a:off x="634025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3" name="Google Shape;6733;p21"/>
            <p:cNvSpPr/>
            <p:nvPr/>
          </p:nvSpPr>
          <p:spPr>
            <a:xfrm>
              <a:off x="673775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4" name="Google Shape;6734;p21"/>
            <p:cNvSpPr/>
            <p:nvPr/>
          </p:nvSpPr>
          <p:spPr>
            <a:xfrm>
              <a:off x="7152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5" name="Google Shape;6735;p21"/>
            <p:cNvSpPr/>
            <p:nvPr/>
          </p:nvSpPr>
          <p:spPr>
            <a:xfrm>
              <a:off x="753300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6" name="Google Shape;6736;p21"/>
            <p:cNvSpPr/>
            <p:nvPr/>
          </p:nvSpPr>
          <p:spPr>
            <a:xfrm>
              <a:off x="7947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7" name="Google Shape;6737;p21"/>
            <p:cNvSpPr/>
            <p:nvPr/>
          </p:nvSpPr>
          <p:spPr>
            <a:xfrm>
              <a:off x="832825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8" name="Google Shape;6738;p21"/>
            <p:cNvSpPr/>
            <p:nvPr/>
          </p:nvSpPr>
          <p:spPr>
            <a:xfrm>
              <a:off x="872575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9" name="Google Shape;6739;p21"/>
            <p:cNvSpPr/>
            <p:nvPr/>
          </p:nvSpPr>
          <p:spPr>
            <a:xfrm>
              <a:off x="91395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0" name="Google Shape;6740;p21"/>
            <p:cNvSpPr/>
            <p:nvPr/>
          </p:nvSpPr>
          <p:spPr>
            <a:xfrm>
              <a:off x="9537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1" name="Google Shape;6741;p21"/>
            <p:cNvSpPr/>
            <p:nvPr/>
          </p:nvSpPr>
          <p:spPr>
            <a:xfrm>
              <a:off x="99345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2" name="Google Shape;6742;p21"/>
            <p:cNvSpPr/>
            <p:nvPr/>
          </p:nvSpPr>
          <p:spPr>
            <a:xfrm>
              <a:off x="10332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3" name="Google Shape;6743;p21"/>
            <p:cNvSpPr/>
            <p:nvPr/>
          </p:nvSpPr>
          <p:spPr>
            <a:xfrm>
              <a:off x="107297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4" name="Google Shape;6744;p21"/>
            <p:cNvSpPr/>
            <p:nvPr/>
          </p:nvSpPr>
          <p:spPr>
            <a:xfrm>
              <a:off x="11127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5" name="Google Shape;6745;p21"/>
            <p:cNvSpPr/>
            <p:nvPr/>
          </p:nvSpPr>
          <p:spPr>
            <a:xfrm>
              <a:off x="1152500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6" name="Google Shape;6746;p21"/>
            <p:cNvSpPr/>
            <p:nvPr/>
          </p:nvSpPr>
          <p:spPr>
            <a:xfrm>
              <a:off x="119227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7" name="Google Shape;6747;p21"/>
            <p:cNvSpPr/>
            <p:nvPr/>
          </p:nvSpPr>
          <p:spPr>
            <a:xfrm>
              <a:off x="123202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8" name="Google Shape;6748;p21"/>
            <p:cNvSpPr/>
            <p:nvPr/>
          </p:nvSpPr>
          <p:spPr>
            <a:xfrm>
              <a:off x="3176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9" name="Google Shape;6749;p21"/>
            <p:cNvSpPr/>
            <p:nvPr/>
          </p:nvSpPr>
          <p:spPr>
            <a:xfrm>
              <a:off x="355750" y="834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0" name="Google Shape;6750;p21"/>
            <p:cNvSpPr/>
            <p:nvPr/>
          </p:nvSpPr>
          <p:spPr>
            <a:xfrm>
              <a:off x="3971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1" name="Google Shape;6751;p21"/>
            <p:cNvSpPr/>
            <p:nvPr/>
          </p:nvSpPr>
          <p:spPr>
            <a:xfrm>
              <a:off x="435250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2" name="Google Shape;6752;p21"/>
            <p:cNvSpPr/>
            <p:nvPr/>
          </p:nvSpPr>
          <p:spPr>
            <a:xfrm>
              <a:off x="475025" y="834275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3" name="Google Shape;6753;p21"/>
            <p:cNvSpPr/>
            <p:nvPr/>
          </p:nvSpPr>
          <p:spPr>
            <a:xfrm>
              <a:off x="51642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4" name="Google Shape;6754;p21"/>
            <p:cNvSpPr/>
            <p:nvPr/>
          </p:nvSpPr>
          <p:spPr>
            <a:xfrm>
              <a:off x="554525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5" name="Google Shape;6755;p21"/>
            <p:cNvSpPr/>
            <p:nvPr/>
          </p:nvSpPr>
          <p:spPr>
            <a:xfrm>
              <a:off x="595925" y="8342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6" name="Google Shape;6756;p21"/>
            <p:cNvSpPr/>
            <p:nvPr/>
          </p:nvSpPr>
          <p:spPr>
            <a:xfrm>
              <a:off x="634025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7" name="Google Shape;6757;p21"/>
            <p:cNvSpPr/>
            <p:nvPr/>
          </p:nvSpPr>
          <p:spPr>
            <a:xfrm>
              <a:off x="673775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8" name="Google Shape;6758;p21"/>
            <p:cNvSpPr/>
            <p:nvPr/>
          </p:nvSpPr>
          <p:spPr>
            <a:xfrm>
              <a:off x="7152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9" name="Google Shape;6759;p21"/>
            <p:cNvSpPr/>
            <p:nvPr/>
          </p:nvSpPr>
          <p:spPr>
            <a:xfrm>
              <a:off x="753300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0" name="Google Shape;6760;p21"/>
            <p:cNvSpPr/>
            <p:nvPr/>
          </p:nvSpPr>
          <p:spPr>
            <a:xfrm>
              <a:off x="7947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1" name="Google Shape;6761;p21"/>
            <p:cNvSpPr/>
            <p:nvPr/>
          </p:nvSpPr>
          <p:spPr>
            <a:xfrm>
              <a:off x="832825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2" name="Google Shape;6762;p21"/>
            <p:cNvSpPr/>
            <p:nvPr/>
          </p:nvSpPr>
          <p:spPr>
            <a:xfrm>
              <a:off x="872575" y="8342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3" name="Google Shape;6763;p21"/>
            <p:cNvSpPr/>
            <p:nvPr/>
          </p:nvSpPr>
          <p:spPr>
            <a:xfrm>
              <a:off x="91395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4" name="Google Shape;6764;p21"/>
            <p:cNvSpPr/>
            <p:nvPr/>
          </p:nvSpPr>
          <p:spPr>
            <a:xfrm>
              <a:off x="9537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5" name="Google Shape;6765;p21"/>
            <p:cNvSpPr/>
            <p:nvPr/>
          </p:nvSpPr>
          <p:spPr>
            <a:xfrm>
              <a:off x="99345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6" name="Google Shape;6766;p21"/>
            <p:cNvSpPr/>
            <p:nvPr/>
          </p:nvSpPr>
          <p:spPr>
            <a:xfrm>
              <a:off x="10332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7" name="Google Shape;6767;p21"/>
            <p:cNvSpPr/>
            <p:nvPr/>
          </p:nvSpPr>
          <p:spPr>
            <a:xfrm>
              <a:off x="107297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8" name="Google Shape;6768;p21"/>
            <p:cNvSpPr/>
            <p:nvPr/>
          </p:nvSpPr>
          <p:spPr>
            <a:xfrm>
              <a:off x="11127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9" name="Google Shape;6769;p21"/>
            <p:cNvSpPr/>
            <p:nvPr/>
          </p:nvSpPr>
          <p:spPr>
            <a:xfrm>
              <a:off x="1152500" y="8342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0" name="Google Shape;6770;p21"/>
            <p:cNvSpPr/>
            <p:nvPr/>
          </p:nvSpPr>
          <p:spPr>
            <a:xfrm>
              <a:off x="119227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1" name="Google Shape;6771;p21"/>
            <p:cNvSpPr/>
            <p:nvPr/>
          </p:nvSpPr>
          <p:spPr>
            <a:xfrm>
              <a:off x="123202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2" name="Google Shape;6772;p21"/>
            <p:cNvSpPr/>
            <p:nvPr/>
          </p:nvSpPr>
          <p:spPr>
            <a:xfrm>
              <a:off x="3176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3" name="Google Shape;6773;p21"/>
            <p:cNvSpPr/>
            <p:nvPr/>
          </p:nvSpPr>
          <p:spPr>
            <a:xfrm>
              <a:off x="355750" y="8001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4" name="Google Shape;6774;p21"/>
            <p:cNvSpPr/>
            <p:nvPr/>
          </p:nvSpPr>
          <p:spPr>
            <a:xfrm>
              <a:off x="3971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5" name="Google Shape;6775;p21"/>
            <p:cNvSpPr/>
            <p:nvPr/>
          </p:nvSpPr>
          <p:spPr>
            <a:xfrm>
              <a:off x="435250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6" name="Google Shape;6776;p21"/>
            <p:cNvSpPr/>
            <p:nvPr/>
          </p:nvSpPr>
          <p:spPr>
            <a:xfrm>
              <a:off x="475000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7" name="Google Shape;6777;p21"/>
            <p:cNvSpPr/>
            <p:nvPr/>
          </p:nvSpPr>
          <p:spPr>
            <a:xfrm>
              <a:off x="51642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8" name="Google Shape;6778;p21"/>
            <p:cNvSpPr/>
            <p:nvPr/>
          </p:nvSpPr>
          <p:spPr>
            <a:xfrm>
              <a:off x="554500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9" name="Google Shape;6779;p21"/>
            <p:cNvSpPr/>
            <p:nvPr/>
          </p:nvSpPr>
          <p:spPr>
            <a:xfrm>
              <a:off x="595925" y="8001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0" name="Google Shape;6780;p21"/>
            <p:cNvSpPr/>
            <p:nvPr/>
          </p:nvSpPr>
          <p:spPr>
            <a:xfrm>
              <a:off x="634025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1" name="Google Shape;6781;p21"/>
            <p:cNvSpPr/>
            <p:nvPr/>
          </p:nvSpPr>
          <p:spPr>
            <a:xfrm>
              <a:off x="673775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2" name="Google Shape;6782;p21"/>
            <p:cNvSpPr/>
            <p:nvPr/>
          </p:nvSpPr>
          <p:spPr>
            <a:xfrm>
              <a:off x="7152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3" name="Google Shape;6783;p21"/>
            <p:cNvSpPr/>
            <p:nvPr/>
          </p:nvSpPr>
          <p:spPr>
            <a:xfrm>
              <a:off x="753300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4" name="Google Shape;6784;p21"/>
            <p:cNvSpPr/>
            <p:nvPr/>
          </p:nvSpPr>
          <p:spPr>
            <a:xfrm>
              <a:off x="7947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5" name="Google Shape;6785;p21"/>
            <p:cNvSpPr/>
            <p:nvPr/>
          </p:nvSpPr>
          <p:spPr>
            <a:xfrm>
              <a:off x="832825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6" name="Google Shape;6786;p21"/>
            <p:cNvSpPr/>
            <p:nvPr/>
          </p:nvSpPr>
          <p:spPr>
            <a:xfrm>
              <a:off x="872575" y="8001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7" name="Google Shape;6787;p21"/>
            <p:cNvSpPr/>
            <p:nvPr/>
          </p:nvSpPr>
          <p:spPr>
            <a:xfrm>
              <a:off x="91395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8" name="Google Shape;6788;p21"/>
            <p:cNvSpPr/>
            <p:nvPr/>
          </p:nvSpPr>
          <p:spPr>
            <a:xfrm>
              <a:off x="9537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9" name="Google Shape;6789;p21"/>
            <p:cNvSpPr/>
            <p:nvPr/>
          </p:nvSpPr>
          <p:spPr>
            <a:xfrm>
              <a:off x="99345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0" name="Google Shape;6790;p21"/>
            <p:cNvSpPr/>
            <p:nvPr/>
          </p:nvSpPr>
          <p:spPr>
            <a:xfrm>
              <a:off x="10332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1" name="Google Shape;6791;p21"/>
            <p:cNvSpPr/>
            <p:nvPr/>
          </p:nvSpPr>
          <p:spPr>
            <a:xfrm>
              <a:off x="107297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2" name="Google Shape;6792;p21"/>
            <p:cNvSpPr/>
            <p:nvPr/>
          </p:nvSpPr>
          <p:spPr>
            <a:xfrm>
              <a:off x="11127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3" name="Google Shape;6793;p21"/>
            <p:cNvSpPr/>
            <p:nvPr/>
          </p:nvSpPr>
          <p:spPr>
            <a:xfrm>
              <a:off x="1152500" y="8001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4" name="Google Shape;6794;p21"/>
            <p:cNvSpPr/>
            <p:nvPr/>
          </p:nvSpPr>
          <p:spPr>
            <a:xfrm>
              <a:off x="119227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5" name="Google Shape;6795;p21"/>
            <p:cNvSpPr/>
            <p:nvPr/>
          </p:nvSpPr>
          <p:spPr>
            <a:xfrm>
              <a:off x="123202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6" name="Google Shape;6796;p21"/>
            <p:cNvSpPr/>
            <p:nvPr/>
          </p:nvSpPr>
          <p:spPr>
            <a:xfrm>
              <a:off x="355750" y="7660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7" name="Google Shape;6797;p21"/>
            <p:cNvSpPr/>
            <p:nvPr/>
          </p:nvSpPr>
          <p:spPr>
            <a:xfrm>
              <a:off x="3971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8" name="Google Shape;6798;p21"/>
            <p:cNvSpPr/>
            <p:nvPr/>
          </p:nvSpPr>
          <p:spPr>
            <a:xfrm>
              <a:off x="435250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9" name="Google Shape;6799;p21"/>
            <p:cNvSpPr/>
            <p:nvPr/>
          </p:nvSpPr>
          <p:spPr>
            <a:xfrm>
              <a:off x="475025" y="7660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0" name="Google Shape;6800;p21"/>
            <p:cNvSpPr/>
            <p:nvPr/>
          </p:nvSpPr>
          <p:spPr>
            <a:xfrm>
              <a:off x="51642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1" name="Google Shape;6801;p21"/>
            <p:cNvSpPr/>
            <p:nvPr/>
          </p:nvSpPr>
          <p:spPr>
            <a:xfrm>
              <a:off x="554525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2" name="Google Shape;6802;p21"/>
            <p:cNvSpPr/>
            <p:nvPr/>
          </p:nvSpPr>
          <p:spPr>
            <a:xfrm>
              <a:off x="595925" y="7660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3" name="Google Shape;6803;p21"/>
            <p:cNvSpPr/>
            <p:nvPr/>
          </p:nvSpPr>
          <p:spPr>
            <a:xfrm>
              <a:off x="634025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4" name="Google Shape;6804;p21"/>
            <p:cNvSpPr/>
            <p:nvPr/>
          </p:nvSpPr>
          <p:spPr>
            <a:xfrm>
              <a:off x="673775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5" name="Google Shape;6805;p21"/>
            <p:cNvSpPr/>
            <p:nvPr/>
          </p:nvSpPr>
          <p:spPr>
            <a:xfrm>
              <a:off x="7152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6" name="Google Shape;6806;p21"/>
            <p:cNvSpPr/>
            <p:nvPr/>
          </p:nvSpPr>
          <p:spPr>
            <a:xfrm>
              <a:off x="753300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7" name="Google Shape;6807;p21"/>
            <p:cNvSpPr/>
            <p:nvPr/>
          </p:nvSpPr>
          <p:spPr>
            <a:xfrm>
              <a:off x="7947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8" name="Google Shape;6808;p21"/>
            <p:cNvSpPr/>
            <p:nvPr/>
          </p:nvSpPr>
          <p:spPr>
            <a:xfrm>
              <a:off x="832825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9" name="Google Shape;6809;p21"/>
            <p:cNvSpPr/>
            <p:nvPr/>
          </p:nvSpPr>
          <p:spPr>
            <a:xfrm>
              <a:off x="872575" y="7660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0" name="Google Shape;6810;p21"/>
            <p:cNvSpPr/>
            <p:nvPr/>
          </p:nvSpPr>
          <p:spPr>
            <a:xfrm>
              <a:off x="91395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1" name="Google Shape;6811;p21"/>
            <p:cNvSpPr/>
            <p:nvPr/>
          </p:nvSpPr>
          <p:spPr>
            <a:xfrm>
              <a:off x="9537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2" name="Google Shape;6812;p21"/>
            <p:cNvSpPr/>
            <p:nvPr/>
          </p:nvSpPr>
          <p:spPr>
            <a:xfrm>
              <a:off x="99345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3" name="Google Shape;6813;p21"/>
            <p:cNvSpPr/>
            <p:nvPr/>
          </p:nvSpPr>
          <p:spPr>
            <a:xfrm>
              <a:off x="10332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4" name="Google Shape;6814;p21"/>
            <p:cNvSpPr/>
            <p:nvPr/>
          </p:nvSpPr>
          <p:spPr>
            <a:xfrm>
              <a:off x="107297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5" name="Google Shape;6815;p21"/>
            <p:cNvSpPr/>
            <p:nvPr/>
          </p:nvSpPr>
          <p:spPr>
            <a:xfrm>
              <a:off x="11127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6" name="Google Shape;6816;p21"/>
            <p:cNvSpPr/>
            <p:nvPr/>
          </p:nvSpPr>
          <p:spPr>
            <a:xfrm>
              <a:off x="1152500" y="7660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7" name="Google Shape;6817;p21"/>
            <p:cNvSpPr/>
            <p:nvPr/>
          </p:nvSpPr>
          <p:spPr>
            <a:xfrm>
              <a:off x="119227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8" name="Google Shape;6818;p21"/>
            <p:cNvSpPr/>
            <p:nvPr/>
          </p:nvSpPr>
          <p:spPr>
            <a:xfrm>
              <a:off x="123202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9" name="Google Shape;6819;p21"/>
            <p:cNvSpPr/>
            <p:nvPr/>
          </p:nvSpPr>
          <p:spPr>
            <a:xfrm>
              <a:off x="355750" y="7319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0" name="Google Shape;6820;p21"/>
            <p:cNvSpPr/>
            <p:nvPr/>
          </p:nvSpPr>
          <p:spPr>
            <a:xfrm>
              <a:off x="3971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1" name="Google Shape;6821;p21"/>
            <p:cNvSpPr/>
            <p:nvPr/>
          </p:nvSpPr>
          <p:spPr>
            <a:xfrm>
              <a:off x="435250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2" name="Google Shape;6822;p21"/>
            <p:cNvSpPr/>
            <p:nvPr/>
          </p:nvSpPr>
          <p:spPr>
            <a:xfrm>
              <a:off x="475025" y="7319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3" name="Google Shape;6823;p21"/>
            <p:cNvSpPr/>
            <p:nvPr/>
          </p:nvSpPr>
          <p:spPr>
            <a:xfrm>
              <a:off x="51642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4" name="Google Shape;6824;p21"/>
            <p:cNvSpPr/>
            <p:nvPr/>
          </p:nvSpPr>
          <p:spPr>
            <a:xfrm>
              <a:off x="55452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5" name="Google Shape;6825;p21"/>
            <p:cNvSpPr/>
            <p:nvPr/>
          </p:nvSpPr>
          <p:spPr>
            <a:xfrm>
              <a:off x="595925" y="7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6" name="Google Shape;6826;p21"/>
            <p:cNvSpPr/>
            <p:nvPr/>
          </p:nvSpPr>
          <p:spPr>
            <a:xfrm>
              <a:off x="634025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7" name="Google Shape;6827;p21"/>
            <p:cNvSpPr/>
            <p:nvPr/>
          </p:nvSpPr>
          <p:spPr>
            <a:xfrm>
              <a:off x="673775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8" name="Google Shape;6828;p21"/>
            <p:cNvSpPr/>
            <p:nvPr/>
          </p:nvSpPr>
          <p:spPr>
            <a:xfrm>
              <a:off x="7152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9" name="Google Shape;6829;p21"/>
            <p:cNvSpPr/>
            <p:nvPr/>
          </p:nvSpPr>
          <p:spPr>
            <a:xfrm>
              <a:off x="753300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0" name="Google Shape;6830;p21"/>
            <p:cNvSpPr/>
            <p:nvPr/>
          </p:nvSpPr>
          <p:spPr>
            <a:xfrm>
              <a:off x="7947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1" name="Google Shape;6831;p21"/>
            <p:cNvSpPr/>
            <p:nvPr/>
          </p:nvSpPr>
          <p:spPr>
            <a:xfrm>
              <a:off x="83282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2" name="Google Shape;6832;p21"/>
            <p:cNvSpPr/>
            <p:nvPr/>
          </p:nvSpPr>
          <p:spPr>
            <a:xfrm>
              <a:off x="87257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3" name="Google Shape;6833;p21"/>
            <p:cNvSpPr/>
            <p:nvPr/>
          </p:nvSpPr>
          <p:spPr>
            <a:xfrm>
              <a:off x="91395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4" name="Google Shape;6834;p21"/>
            <p:cNvSpPr/>
            <p:nvPr/>
          </p:nvSpPr>
          <p:spPr>
            <a:xfrm>
              <a:off x="9537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5" name="Google Shape;6835;p21"/>
            <p:cNvSpPr/>
            <p:nvPr/>
          </p:nvSpPr>
          <p:spPr>
            <a:xfrm>
              <a:off x="99345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6" name="Google Shape;6836;p21"/>
            <p:cNvSpPr/>
            <p:nvPr/>
          </p:nvSpPr>
          <p:spPr>
            <a:xfrm>
              <a:off x="10332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7" name="Google Shape;6837;p21"/>
            <p:cNvSpPr/>
            <p:nvPr/>
          </p:nvSpPr>
          <p:spPr>
            <a:xfrm>
              <a:off x="107297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8" name="Google Shape;6838;p21"/>
            <p:cNvSpPr/>
            <p:nvPr/>
          </p:nvSpPr>
          <p:spPr>
            <a:xfrm>
              <a:off x="11127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9" name="Google Shape;6839;p21"/>
            <p:cNvSpPr/>
            <p:nvPr/>
          </p:nvSpPr>
          <p:spPr>
            <a:xfrm>
              <a:off x="1152500" y="7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0" name="Google Shape;6840;p21"/>
            <p:cNvSpPr/>
            <p:nvPr/>
          </p:nvSpPr>
          <p:spPr>
            <a:xfrm>
              <a:off x="119227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1" name="Google Shape;6841;p21"/>
            <p:cNvSpPr/>
            <p:nvPr/>
          </p:nvSpPr>
          <p:spPr>
            <a:xfrm>
              <a:off x="123202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2" name="Google Shape;6842;p21"/>
            <p:cNvSpPr/>
            <p:nvPr/>
          </p:nvSpPr>
          <p:spPr>
            <a:xfrm>
              <a:off x="3971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3" name="Google Shape;6843;p21"/>
            <p:cNvSpPr/>
            <p:nvPr/>
          </p:nvSpPr>
          <p:spPr>
            <a:xfrm>
              <a:off x="435250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4" name="Google Shape;6844;p21"/>
            <p:cNvSpPr/>
            <p:nvPr/>
          </p:nvSpPr>
          <p:spPr>
            <a:xfrm>
              <a:off x="475000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5" name="Google Shape;6845;p21"/>
            <p:cNvSpPr/>
            <p:nvPr/>
          </p:nvSpPr>
          <p:spPr>
            <a:xfrm>
              <a:off x="516425" y="6978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6" name="Google Shape;6846;p21"/>
            <p:cNvSpPr/>
            <p:nvPr/>
          </p:nvSpPr>
          <p:spPr>
            <a:xfrm>
              <a:off x="554500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7" name="Google Shape;6847;p21"/>
            <p:cNvSpPr/>
            <p:nvPr/>
          </p:nvSpPr>
          <p:spPr>
            <a:xfrm>
              <a:off x="595925" y="6978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8" name="Google Shape;6848;p21"/>
            <p:cNvSpPr/>
            <p:nvPr/>
          </p:nvSpPr>
          <p:spPr>
            <a:xfrm>
              <a:off x="634025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9" name="Google Shape;6849;p21"/>
            <p:cNvSpPr/>
            <p:nvPr/>
          </p:nvSpPr>
          <p:spPr>
            <a:xfrm>
              <a:off x="673775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0" name="Google Shape;6850;p21"/>
            <p:cNvSpPr/>
            <p:nvPr/>
          </p:nvSpPr>
          <p:spPr>
            <a:xfrm>
              <a:off x="7152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1" name="Google Shape;6851;p21"/>
            <p:cNvSpPr/>
            <p:nvPr/>
          </p:nvSpPr>
          <p:spPr>
            <a:xfrm>
              <a:off x="753300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2" name="Google Shape;6852;p21"/>
            <p:cNvSpPr/>
            <p:nvPr/>
          </p:nvSpPr>
          <p:spPr>
            <a:xfrm>
              <a:off x="7947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3" name="Google Shape;6853;p21"/>
            <p:cNvSpPr/>
            <p:nvPr/>
          </p:nvSpPr>
          <p:spPr>
            <a:xfrm>
              <a:off x="832825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4" name="Google Shape;6854;p21"/>
            <p:cNvSpPr/>
            <p:nvPr/>
          </p:nvSpPr>
          <p:spPr>
            <a:xfrm>
              <a:off x="872575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5" name="Google Shape;6855;p21"/>
            <p:cNvSpPr/>
            <p:nvPr/>
          </p:nvSpPr>
          <p:spPr>
            <a:xfrm>
              <a:off x="91395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6" name="Google Shape;6856;p21"/>
            <p:cNvSpPr/>
            <p:nvPr/>
          </p:nvSpPr>
          <p:spPr>
            <a:xfrm>
              <a:off x="9537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7" name="Google Shape;6857;p21"/>
            <p:cNvSpPr/>
            <p:nvPr/>
          </p:nvSpPr>
          <p:spPr>
            <a:xfrm>
              <a:off x="99345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8" name="Google Shape;6858;p21"/>
            <p:cNvSpPr/>
            <p:nvPr/>
          </p:nvSpPr>
          <p:spPr>
            <a:xfrm>
              <a:off x="10332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9" name="Google Shape;6859;p21"/>
            <p:cNvSpPr/>
            <p:nvPr/>
          </p:nvSpPr>
          <p:spPr>
            <a:xfrm>
              <a:off x="107297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0" name="Google Shape;6860;p21"/>
            <p:cNvSpPr/>
            <p:nvPr/>
          </p:nvSpPr>
          <p:spPr>
            <a:xfrm>
              <a:off x="11127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1" name="Google Shape;6861;p21"/>
            <p:cNvSpPr/>
            <p:nvPr/>
          </p:nvSpPr>
          <p:spPr>
            <a:xfrm>
              <a:off x="1152500" y="6978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2" name="Google Shape;6862;p21"/>
            <p:cNvSpPr/>
            <p:nvPr/>
          </p:nvSpPr>
          <p:spPr>
            <a:xfrm>
              <a:off x="1192275" y="6978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3" name="Google Shape;6863;p21"/>
            <p:cNvSpPr/>
            <p:nvPr/>
          </p:nvSpPr>
          <p:spPr>
            <a:xfrm>
              <a:off x="4352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4" name="Google Shape;6864;p21"/>
            <p:cNvSpPr/>
            <p:nvPr/>
          </p:nvSpPr>
          <p:spPr>
            <a:xfrm>
              <a:off x="475025" y="6637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5" name="Google Shape;6865;p21"/>
            <p:cNvSpPr/>
            <p:nvPr/>
          </p:nvSpPr>
          <p:spPr>
            <a:xfrm>
              <a:off x="514750" y="6637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6" name="Google Shape;6866;p21"/>
            <p:cNvSpPr/>
            <p:nvPr/>
          </p:nvSpPr>
          <p:spPr>
            <a:xfrm>
              <a:off x="5545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7" name="Google Shape;6867;p21"/>
            <p:cNvSpPr/>
            <p:nvPr/>
          </p:nvSpPr>
          <p:spPr>
            <a:xfrm>
              <a:off x="594250" y="6637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8" name="Google Shape;6868;p21"/>
            <p:cNvSpPr/>
            <p:nvPr/>
          </p:nvSpPr>
          <p:spPr>
            <a:xfrm>
              <a:off x="634025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9" name="Google Shape;6869;p21"/>
            <p:cNvSpPr/>
            <p:nvPr/>
          </p:nvSpPr>
          <p:spPr>
            <a:xfrm>
              <a:off x="673775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0" name="Google Shape;6870;p21"/>
            <p:cNvSpPr/>
            <p:nvPr/>
          </p:nvSpPr>
          <p:spPr>
            <a:xfrm>
              <a:off x="713525" y="6637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1" name="Google Shape;6871;p21"/>
            <p:cNvSpPr/>
            <p:nvPr/>
          </p:nvSpPr>
          <p:spPr>
            <a:xfrm>
              <a:off x="753300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2" name="Google Shape;6872;p21"/>
            <p:cNvSpPr/>
            <p:nvPr/>
          </p:nvSpPr>
          <p:spPr>
            <a:xfrm>
              <a:off x="79307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3" name="Google Shape;6873;p21"/>
            <p:cNvSpPr/>
            <p:nvPr/>
          </p:nvSpPr>
          <p:spPr>
            <a:xfrm>
              <a:off x="8328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4" name="Google Shape;6874;p21"/>
            <p:cNvSpPr/>
            <p:nvPr/>
          </p:nvSpPr>
          <p:spPr>
            <a:xfrm>
              <a:off x="872575" y="6637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5" name="Google Shape;6875;p21"/>
            <p:cNvSpPr/>
            <p:nvPr/>
          </p:nvSpPr>
          <p:spPr>
            <a:xfrm>
              <a:off x="9123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6" name="Google Shape;6876;p21"/>
            <p:cNvSpPr/>
            <p:nvPr/>
          </p:nvSpPr>
          <p:spPr>
            <a:xfrm>
              <a:off x="952100" y="6637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7" name="Google Shape;6877;p21"/>
            <p:cNvSpPr/>
            <p:nvPr/>
          </p:nvSpPr>
          <p:spPr>
            <a:xfrm>
              <a:off x="9918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8" name="Google Shape;6878;p21"/>
            <p:cNvSpPr/>
            <p:nvPr/>
          </p:nvSpPr>
          <p:spPr>
            <a:xfrm>
              <a:off x="1031600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9" name="Google Shape;6879;p21"/>
            <p:cNvSpPr/>
            <p:nvPr/>
          </p:nvSpPr>
          <p:spPr>
            <a:xfrm>
              <a:off x="10713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0" name="Google Shape;6880;p21"/>
            <p:cNvSpPr/>
            <p:nvPr/>
          </p:nvSpPr>
          <p:spPr>
            <a:xfrm>
              <a:off x="111110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1" name="Google Shape;6881;p21"/>
            <p:cNvSpPr/>
            <p:nvPr/>
          </p:nvSpPr>
          <p:spPr>
            <a:xfrm>
              <a:off x="11508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2" name="Google Shape;6882;p21"/>
            <p:cNvSpPr/>
            <p:nvPr/>
          </p:nvSpPr>
          <p:spPr>
            <a:xfrm>
              <a:off x="47500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3" name="Google Shape;6883;p21"/>
            <p:cNvSpPr/>
            <p:nvPr/>
          </p:nvSpPr>
          <p:spPr>
            <a:xfrm>
              <a:off x="514750" y="62962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4" name="Google Shape;6884;p21"/>
            <p:cNvSpPr/>
            <p:nvPr/>
          </p:nvSpPr>
          <p:spPr>
            <a:xfrm>
              <a:off x="554500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5" name="Google Shape;6885;p21"/>
            <p:cNvSpPr/>
            <p:nvPr/>
          </p:nvSpPr>
          <p:spPr>
            <a:xfrm>
              <a:off x="594250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6" name="Google Shape;6886;p21"/>
            <p:cNvSpPr/>
            <p:nvPr/>
          </p:nvSpPr>
          <p:spPr>
            <a:xfrm>
              <a:off x="634025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7" name="Google Shape;6887;p21"/>
            <p:cNvSpPr/>
            <p:nvPr/>
          </p:nvSpPr>
          <p:spPr>
            <a:xfrm>
              <a:off x="673775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8" name="Google Shape;6888;p21"/>
            <p:cNvSpPr/>
            <p:nvPr/>
          </p:nvSpPr>
          <p:spPr>
            <a:xfrm>
              <a:off x="713525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9" name="Google Shape;6889;p21"/>
            <p:cNvSpPr/>
            <p:nvPr/>
          </p:nvSpPr>
          <p:spPr>
            <a:xfrm>
              <a:off x="753300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0" name="Google Shape;6890;p21"/>
            <p:cNvSpPr/>
            <p:nvPr/>
          </p:nvSpPr>
          <p:spPr>
            <a:xfrm>
              <a:off x="7930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1" name="Google Shape;6891;p21"/>
            <p:cNvSpPr/>
            <p:nvPr/>
          </p:nvSpPr>
          <p:spPr>
            <a:xfrm>
              <a:off x="8328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2" name="Google Shape;6892;p21"/>
            <p:cNvSpPr/>
            <p:nvPr/>
          </p:nvSpPr>
          <p:spPr>
            <a:xfrm>
              <a:off x="8725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3" name="Google Shape;6893;p21"/>
            <p:cNvSpPr/>
            <p:nvPr/>
          </p:nvSpPr>
          <p:spPr>
            <a:xfrm>
              <a:off x="9123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4" name="Google Shape;6894;p21"/>
            <p:cNvSpPr/>
            <p:nvPr/>
          </p:nvSpPr>
          <p:spPr>
            <a:xfrm>
              <a:off x="9520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5" name="Google Shape;6895;p21"/>
            <p:cNvSpPr/>
            <p:nvPr/>
          </p:nvSpPr>
          <p:spPr>
            <a:xfrm>
              <a:off x="9918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6" name="Google Shape;6896;p21"/>
            <p:cNvSpPr/>
            <p:nvPr/>
          </p:nvSpPr>
          <p:spPr>
            <a:xfrm>
              <a:off x="1031575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7" name="Google Shape;6897;p21"/>
            <p:cNvSpPr/>
            <p:nvPr/>
          </p:nvSpPr>
          <p:spPr>
            <a:xfrm>
              <a:off x="107135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8" name="Google Shape;6898;p21"/>
            <p:cNvSpPr/>
            <p:nvPr/>
          </p:nvSpPr>
          <p:spPr>
            <a:xfrm>
              <a:off x="111110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9" name="Google Shape;6899;p21"/>
            <p:cNvSpPr/>
            <p:nvPr/>
          </p:nvSpPr>
          <p:spPr>
            <a:xfrm>
              <a:off x="514750" y="59552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0" name="Google Shape;6900;p21"/>
            <p:cNvSpPr/>
            <p:nvPr/>
          </p:nvSpPr>
          <p:spPr>
            <a:xfrm>
              <a:off x="5545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1" name="Google Shape;6901;p21"/>
            <p:cNvSpPr/>
            <p:nvPr/>
          </p:nvSpPr>
          <p:spPr>
            <a:xfrm>
              <a:off x="594250" y="5955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2" name="Google Shape;6902;p21"/>
            <p:cNvSpPr/>
            <p:nvPr/>
          </p:nvSpPr>
          <p:spPr>
            <a:xfrm>
              <a:off x="634025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3" name="Google Shape;6903;p21"/>
            <p:cNvSpPr/>
            <p:nvPr/>
          </p:nvSpPr>
          <p:spPr>
            <a:xfrm>
              <a:off x="673775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4" name="Google Shape;6904;p21"/>
            <p:cNvSpPr/>
            <p:nvPr/>
          </p:nvSpPr>
          <p:spPr>
            <a:xfrm>
              <a:off x="713525" y="5955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5" name="Google Shape;6905;p21"/>
            <p:cNvSpPr/>
            <p:nvPr/>
          </p:nvSpPr>
          <p:spPr>
            <a:xfrm>
              <a:off x="753300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6" name="Google Shape;6906;p21"/>
            <p:cNvSpPr/>
            <p:nvPr/>
          </p:nvSpPr>
          <p:spPr>
            <a:xfrm>
              <a:off x="79307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7" name="Google Shape;6907;p21"/>
            <p:cNvSpPr/>
            <p:nvPr/>
          </p:nvSpPr>
          <p:spPr>
            <a:xfrm>
              <a:off x="8328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8" name="Google Shape;6908;p21"/>
            <p:cNvSpPr/>
            <p:nvPr/>
          </p:nvSpPr>
          <p:spPr>
            <a:xfrm>
              <a:off x="87257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9" name="Google Shape;6909;p21"/>
            <p:cNvSpPr/>
            <p:nvPr/>
          </p:nvSpPr>
          <p:spPr>
            <a:xfrm>
              <a:off x="9123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0" name="Google Shape;6910;p21"/>
            <p:cNvSpPr/>
            <p:nvPr/>
          </p:nvSpPr>
          <p:spPr>
            <a:xfrm>
              <a:off x="952100" y="595525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1" name="Google Shape;6911;p21"/>
            <p:cNvSpPr/>
            <p:nvPr/>
          </p:nvSpPr>
          <p:spPr>
            <a:xfrm>
              <a:off x="9918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2" name="Google Shape;6912;p21"/>
            <p:cNvSpPr/>
            <p:nvPr/>
          </p:nvSpPr>
          <p:spPr>
            <a:xfrm>
              <a:off x="1031600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3" name="Google Shape;6913;p21"/>
            <p:cNvSpPr/>
            <p:nvPr/>
          </p:nvSpPr>
          <p:spPr>
            <a:xfrm>
              <a:off x="1071350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4" name="Google Shape;6914;p21"/>
            <p:cNvSpPr/>
            <p:nvPr/>
          </p:nvSpPr>
          <p:spPr>
            <a:xfrm>
              <a:off x="594250" y="561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5" name="Google Shape;6915;p21"/>
            <p:cNvSpPr/>
            <p:nvPr/>
          </p:nvSpPr>
          <p:spPr>
            <a:xfrm>
              <a:off x="634025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6" name="Google Shape;6916;p21"/>
            <p:cNvSpPr/>
            <p:nvPr/>
          </p:nvSpPr>
          <p:spPr>
            <a:xfrm>
              <a:off x="673775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7" name="Google Shape;6917;p21"/>
            <p:cNvSpPr/>
            <p:nvPr/>
          </p:nvSpPr>
          <p:spPr>
            <a:xfrm>
              <a:off x="713525" y="561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8" name="Google Shape;6918;p21"/>
            <p:cNvSpPr/>
            <p:nvPr/>
          </p:nvSpPr>
          <p:spPr>
            <a:xfrm>
              <a:off x="753300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9" name="Google Shape;6919;p21"/>
            <p:cNvSpPr/>
            <p:nvPr/>
          </p:nvSpPr>
          <p:spPr>
            <a:xfrm>
              <a:off x="7930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0" name="Google Shape;6920;p21"/>
            <p:cNvSpPr/>
            <p:nvPr/>
          </p:nvSpPr>
          <p:spPr>
            <a:xfrm>
              <a:off x="8328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1" name="Google Shape;6921;p21"/>
            <p:cNvSpPr/>
            <p:nvPr/>
          </p:nvSpPr>
          <p:spPr>
            <a:xfrm>
              <a:off x="8725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2" name="Google Shape;6922;p21"/>
            <p:cNvSpPr/>
            <p:nvPr/>
          </p:nvSpPr>
          <p:spPr>
            <a:xfrm>
              <a:off x="9123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3" name="Google Shape;6923;p21"/>
            <p:cNvSpPr/>
            <p:nvPr/>
          </p:nvSpPr>
          <p:spPr>
            <a:xfrm>
              <a:off x="9520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4" name="Google Shape;6924;p21"/>
            <p:cNvSpPr/>
            <p:nvPr/>
          </p:nvSpPr>
          <p:spPr>
            <a:xfrm>
              <a:off x="9918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5" name="Google Shape;6925;p21"/>
            <p:cNvSpPr/>
            <p:nvPr/>
          </p:nvSpPr>
          <p:spPr>
            <a:xfrm>
              <a:off x="673775" y="5273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6" name="Google Shape;6926;p21"/>
            <p:cNvSpPr/>
            <p:nvPr/>
          </p:nvSpPr>
          <p:spPr>
            <a:xfrm>
              <a:off x="713525" y="527300"/>
              <a:ext cx="11400" cy="9750"/>
            </a:xfrm>
            <a:custGeom>
              <a:rect b="b" l="l" r="r" t="t"/>
              <a:pathLst>
                <a:path extrusionOk="0" h="390" w="456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7" name="Google Shape;6927;p21"/>
            <p:cNvSpPr/>
            <p:nvPr/>
          </p:nvSpPr>
          <p:spPr>
            <a:xfrm>
              <a:off x="753300" y="5273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8" name="Google Shape;6928;p21"/>
            <p:cNvSpPr/>
            <p:nvPr/>
          </p:nvSpPr>
          <p:spPr>
            <a:xfrm>
              <a:off x="79307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9" name="Google Shape;6929;p21"/>
            <p:cNvSpPr/>
            <p:nvPr/>
          </p:nvSpPr>
          <p:spPr>
            <a:xfrm>
              <a:off x="83282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0" name="Google Shape;6930;p21"/>
            <p:cNvSpPr/>
            <p:nvPr/>
          </p:nvSpPr>
          <p:spPr>
            <a:xfrm>
              <a:off x="87257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1" name="Google Shape;6931;p21"/>
            <p:cNvSpPr/>
            <p:nvPr/>
          </p:nvSpPr>
          <p:spPr>
            <a:xfrm>
              <a:off x="91232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2" name="Google Shape;6932;p21"/>
            <p:cNvSpPr/>
            <p:nvPr/>
          </p:nvSpPr>
          <p:spPr>
            <a:xfrm>
              <a:off x="594250" y="15845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3" name="Google Shape;6933;p21"/>
            <p:cNvSpPr/>
            <p:nvPr/>
          </p:nvSpPr>
          <p:spPr>
            <a:xfrm>
              <a:off x="634025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4" name="Google Shape;6934;p21"/>
            <p:cNvSpPr/>
            <p:nvPr/>
          </p:nvSpPr>
          <p:spPr>
            <a:xfrm>
              <a:off x="673775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5" name="Google Shape;6935;p21"/>
            <p:cNvSpPr/>
            <p:nvPr/>
          </p:nvSpPr>
          <p:spPr>
            <a:xfrm>
              <a:off x="713525" y="15845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6" name="Google Shape;6936;p21"/>
            <p:cNvSpPr/>
            <p:nvPr/>
          </p:nvSpPr>
          <p:spPr>
            <a:xfrm>
              <a:off x="753300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7" name="Google Shape;6937;p21"/>
            <p:cNvSpPr/>
            <p:nvPr/>
          </p:nvSpPr>
          <p:spPr>
            <a:xfrm>
              <a:off x="7930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8" name="Google Shape;6938;p21"/>
            <p:cNvSpPr/>
            <p:nvPr/>
          </p:nvSpPr>
          <p:spPr>
            <a:xfrm>
              <a:off x="8328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9" name="Google Shape;6939;p21"/>
            <p:cNvSpPr/>
            <p:nvPr/>
          </p:nvSpPr>
          <p:spPr>
            <a:xfrm>
              <a:off x="8725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0" name="Google Shape;6940;p21"/>
            <p:cNvSpPr/>
            <p:nvPr/>
          </p:nvSpPr>
          <p:spPr>
            <a:xfrm>
              <a:off x="9123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1" name="Google Shape;6941;p21"/>
            <p:cNvSpPr/>
            <p:nvPr/>
          </p:nvSpPr>
          <p:spPr>
            <a:xfrm>
              <a:off x="9520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2" name="Google Shape;6942;p21"/>
            <p:cNvSpPr/>
            <p:nvPr/>
          </p:nvSpPr>
          <p:spPr>
            <a:xfrm>
              <a:off x="9918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3" name="Google Shape;6943;p21"/>
            <p:cNvSpPr/>
            <p:nvPr/>
          </p:nvSpPr>
          <p:spPr>
            <a:xfrm>
              <a:off x="514750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4" name="Google Shape;6944;p21"/>
            <p:cNvSpPr/>
            <p:nvPr/>
          </p:nvSpPr>
          <p:spPr>
            <a:xfrm>
              <a:off x="554500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5" name="Google Shape;6945;p21"/>
            <p:cNvSpPr/>
            <p:nvPr/>
          </p:nvSpPr>
          <p:spPr>
            <a:xfrm>
              <a:off x="594250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6" name="Google Shape;6946;p21"/>
            <p:cNvSpPr/>
            <p:nvPr/>
          </p:nvSpPr>
          <p:spPr>
            <a:xfrm>
              <a:off x="634025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7" name="Google Shape;6947;p21"/>
            <p:cNvSpPr/>
            <p:nvPr/>
          </p:nvSpPr>
          <p:spPr>
            <a:xfrm>
              <a:off x="673775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8" name="Google Shape;6948;p21"/>
            <p:cNvSpPr/>
            <p:nvPr/>
          </p:nvSpPr>
          <p:spPr>
            <a:xfrm>
              <a:off x="673775" y="16186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9" name="Google Shape;6949;p21"/>
            <p:cNvSpPr/>
            <p:nvPr/>
          </p:nvSpPr>
          <p:spPr>
            <a:xfrm>
              <a:off x="713525" y="16186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0" name="Google Shape;6950;p21"/>
            <p:cNvSpPr/>
            <p:nvPr/>
          </p:nvSpPr>
          <p:spPr>
            <a:xfrm>
              <a:off x="753300" y="16186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1" name="Google Shape;6951;p21"/>
            <p:cNvSpPr/>
            <p:nvPr/>
          </p:nvSpPr>
          <p:spPr>
            <a:xfrm>
              <a:off x="79307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2" name="Google Shape;6952;p21"/>
            <p:cNvSpPr/>
            <p:nvPr/>
          </p:nvSpPr>
          <p:spPr>
            <a:xfrm>
              <a:off x="83282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3" name="Google Shape;6953;p21"/>
            <p:cNvSpPr/>
            <p:nvPr/>
          </p:nvSpPr>
          <p:spPr>
            <a:xfrm>
              <a:off x="87257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4" name="Google Shape;6954;p21"/>
            <p:cNvSpPr/>
            <p:nvPr/>
          </p:nvSpPr>
          <p:spPr>
            <a:xfrm>
              <a:off x="91232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5" name="Google Shape;6955;p21"/>
            <p:cNvSpPr/>
            <p:nvPr/>
          </p:nvSpPr>
          <p:spPr>
            <a:xfrm>
              <a:off x="713525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6" name="Google Shape;6956;p21"/>
            <p:cNvSpPr/>
            <p:nvPr/>
          </p:nvSpPr>
          <p:spPr>
            <a:xfrm>
              <a:off x="753300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7" name="Google Shape;6957;p21"/>
            <p:cNvSpPr/>
            <p:nvPr/>
          </p:nvSpPr>
          <p:spPr>
            <a:xfrm>
              <a:off x="7930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8" name="Google Shape;6958;p21"/>
            <p:cNvSpPr/>
            <p:nvPr/>
          </p:nvSpPr>
          <p:spPr>
            <a:xfrm>
              <a:off x="8328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9" name="Google Shape;6959;p21"/>
            <p:cNvSpPr/>
            <p:nvPr/>
          </p:nvSpPr>
          <p:spPr>
            <a:xfrm>
              <a:off x="8725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0" name="Google Shape;6960;p21"/>
            <p:cNvSpPr/>
            <p:nvPr/>
          </p:nvSpPr>
          <p:spPr>
            <a:xfrm>
              <a:off x="9123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1" name="Google Shape;6961;p21"/>
            <p:cNvSpPr/>
            <p:nvPr/>
          </p:nvSpPr>
          <p:spPr>
            <a:xfrm>
              <a:off x="9520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2" name="Google Shape;6962;p21"/>
            <p:cNvSpPr/>
            <p:nvPr/>
          </p:nvSpPr>
          <p:spPr>
            <a:xfrm>
              <a:off x="9918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3" name="Google Shape;6963;p21"/>
            <p:cNvSpPr/>
            <p:nvPr/>
          </p:nvSpPr>
          <p:spPr>
            <a:xfrm>
              <a:off x="1031575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4" name="Google Shape;6964;p21"/>
            <p:cNvSpPr/>
            <p:nvPr/>
          </p:nvSpPr>
          <p:spPr>
            <a:xfrm>
              <a:off x="1071350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5" name="Google Shape;6965;p21"/>
            <p:cNvSpPr/>
            <p:nvPr/>
          </p:nvSpPr>
          <p:spPr>
            <a:xfrm>
              <a:off x="127177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6" name="Google Shape;6966;p21"/>
            <p:cNvSpPr/>
            <p:nvPr/>
          </p:nvSpPr>
          <p:spPr>
            <a:xfrm>
              <a:off x="127177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7" name="Google Shape;6967;p21"/>
            <p:cNvSpPr/>
            <p:nvPr/>
          </p:nvSpPr>
          <p:spPr>
            <a:xfrm>
              <a:off x="127177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8" name="Google Shape;6968;p21"/>
            <p:cNvSpPr/>
            <p:nvPr/>
          </p:nvSpPr>
          <p:spPr>
            <a:xfrm>
              <a:off x="1311525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9" name="Google Shape;6969;p21"/>
            <p:cNvSpPr/>
            <p:nvPr/>
          </p:nvSpPr>
          <p:spPr>
            <a:xfrm>
              <a:off x="127177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0" name="Google Shape;6970;p21"/>
            <p:cNvSpPr/>
            <p:nvPr/>
          </p:nvSpPr>
          <p:spPr>
            <a:xfrm>
              <a:off x="1311525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1" name="Google Shape;6971;p21"/>
            <p:cNvSpPr/>
            <p:nvPr/>
          </p:nvSpPr>
          <p:spPr>
            <a:xfrm>
              <a:off x="127177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2" name="Google Shape;6972;p21"/>
            <p:cNvSpPr/>
            <p:nvPr/>
          </p:nvSpPr>
          <p:spPr>
            <a:xfrm>
              <a:off x="1311525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3" name="Google Shape;6973;p21"/>
            <p:cNvSpPr/>
            <p:nvPr/>
          </p:nvSpPr>
          <p:spPr>
            <a:xfrm>
              <a:off x="12717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4" name="Google Shape;6974;p21"/>
            <p:cNvSpPr/>
            <p:nvPr/>
          </p:nvSpPr>
          <p:spPr>
            <a:xfrm>
              <a:off x="1311525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5" name="Google Shape;6975;p21"/>
            <p:cNvSpPr/>
            <p:nvPr/>
          </p:nvSpPr>
          <p:spPr>
            <a:xfrm>
              <a:off x="13512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6" name="Google Shape;6976;p21"/>
            <p:cNvSpPr/>
            <p:nvPr/>
          </p:nvSpPr>
          <p:spPr>
            <a:xfrm>
              <a:off x="12717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7" name="Google Shape;6977;p21"/>
            <p:cNvSpPr/>
            <p:nvPr/>
          </p:nvSpPr>
          <p:spPr>
            <a:xfrm>
              <a:off x="1311525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8" name="Google Shape;6978;p21"/>
            <p:cNvSpPr/>
            <p:nvPr/>
          </p:nvSpPr>
          <p:spPr>
            <a:xfrm>
              <a:off x="13512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9" name="Google Shape;6979;p21"/>
            <p:cNvSpPr/>
            <p:nvPr/>
          </p:nvSpPr>
          <p:spPr>
            <a:xfrm>
              <a:off x="12717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0" name="Google Shape;6980;p21"/>
            <p:cNvSpPr/>
            <p:nvPr/>
          </p:nvSpPr>
          <p:spPr>
            <a:xfrm>
              <a:off x="1311525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1" name="Google Shape;6981;p21"/>
            <p:cNvSpPr/>
            <p:nvPr/>
          </p:nvSpPr>
          <p:spPr>
            <a:xfrm>
              <a:off x="13512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2" name="Google Shape;6982;p21"/>
            <p:cNvSpPr/>
            <p:nvPr/>
          </p:nvSpPr>
          <p:spPr>
            <a:xfrm>
              <a:off x="12717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3" name="Google Shape;6983;p21"/>
            <p:cNvSpPr/>
            <p:nvPr/>
          </p:nvSpPr>
          <p:spPr>
            <a:xfrm>
              <a:off x="1311525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4" name="Google Shape;6984;p21"/>
            <p:cNvSpPr/>
            <p:nvPr/>
          </p:nvSpPr>
          <p:spPr>
            <a:xfrm>
              <a:off x="13512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5" name="Google Shape;6985;p21"/>
            <p:cNvSpPr/>
            <p:nvPr/>
          </p:nvSpPr>
          <p:spPr>
            <a:xfrm>
              <a:off x="12717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6" name="Google Shape;6986;p21"/>
            <p:cNvSpPr/>
            <p:nvPr/>
          </p:nvSpPr>
          <p:spPr>
            <a:xfrm>
              <a:off x="1311525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7" name="Google Shape;6987;p21"/>
            <p:cNvSpPr/>
            <p:nvPr/>
          </p:nvSpPr>
          <p:spPr>
            <a:xfrm>
              <a:off x="13512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8" name="Google Shape;6988;p21"/>
            <p:cNvSpPr/>
            <p:nvPr/>
          </p:nvSpPr>
          <p:spPr>
            <a:xfrm>
              <a:off x="12717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9" name="Google Shape;6989;p21"/>
            <p:cNvSpPr/>
            <p:nvPr/>
          </p:nvSpPr>
          <p:spPr>
            <a:xfrm>
              <a:off x="1311525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0" name="Google Shape;6990;p21"/>
            <p:cNvSpPr/>
            <p:nvPr/>
          </p:nvSpPr>
          <p:spPr>
            <a:xfrm>
              <a:off x="13512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1" name="Google Shape;6991;p21"/>
            <p:cNvSpPr/>
            <p:nvPr/>
          </p:nvSpPr>
          <p:spPr>
            <a:xfrm>
              <a:off x="127177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2" name="Google Shape;6992;p21"/>
            <p:cNvSpPr/>
            <p:nvPr/>
          </p:nvSpPr>
          <p:spPr>
            <a:xfrm>
              <a:off x="1311525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3" name="Google Shape;6993;p21"/>
            <p:cNvSpPr/>
            <p:nvPr/>
          </p:nvSpPr>
          <p:spPr>
            <a:xfrm>
              <a:off x="127177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4" name="Google Shape;6994;p21"/>
            <p:cNvSpPr/>
            <p:nvPr/>
          </p:nvSpPr>
          <p:spPr>
            <a:xfrm>
              <a:off x="1311525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5" name="Google Shape;6995;p21"/>
            <p:cNvSpPr/>
            <p:nvPr/>
          </p:nvSpPr>
          <p:spPr>
            <a:xfrm>
              <a:off x="127177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6" name="Google Shape;6996;p21"/>
            <p:cNvSpPr/>
            <p:nvPr/>
          </p:nvSpPr>
          <p:spPr>
            <a:xfrm>
              <a:off x="1311525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7" name="Google Shape;6997;p21"/>
            <p:cNvSpPr/>
            <p:nvPr/>
          </p:nvSpPr>
          <p:spPr>
            <a:xfrm>
              <a:off x="127177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8" name="Google Shape;6998;p21"/>
            <p:cNvSpPr/>
            <p:nvPr/>
          </p:nvSpPr>
          <p:spPr>
            <a:xfrm>
              <a:off x="1311525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9" name="Google Shape;6999;p21"/>
            <p:cNvSpPr/>
            <p:nvPr/>
          </p:nvSpPr>
          <p:spPr>
            <a:xfrm>
              <a:off x="127177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0" name="Google Shape;7000;p21"/>
            <p:cNvSpPr/>
            <p:nvPr/>
          </p:nvSpPr>
          <p:spPr>
            <a:xfrm>
              <a:off x="127177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01" name="Google Shape;7001;p21"/>
          <p:cNvSpPr txBox="1"/>
          <p:nvPr/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</a:rPr>
              <a:t>‹#›</a:t>
            </a:fld>
            <a:endParaRPr sz="1000">
              <a:solidFill>
                <a:schemeClr val="lt1"/>
              </a:solidFill>
            </a:endParaRPr>
          </a:p>
        </p:txBody>
      </p:sp>
      <p:sp>
        <p:nvSpPr>
          <p:cNvPr id="7002" name="Google Shape;7002;p21"/>
          <p:cNvSpPr txBox="1"/>
          <p:nvPr>
            <p:ph idx="1" type="body"/>
          </p:nvPr>
        </p:nvSpPr>
        <p:spPr>
          <a:xfrm>
            <a:off x="1589925" y="1438200"/>
            <a:ext cx="5855400" cy="44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3">
  <p:cSld name="TITLE_ONLY_1_2">
    <p:spTree>
      <p:nvGrpSpPr>
        <p:cNvPr id="7003" name="Shape 7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" name="Google Shape;7004;p22"/>
          <p:cNvSpPr txBox="1"/>
          <p:nvPr>
            <p:ph type="title"/>
          </p:nvPr>
        </p:nvSpPr>
        <p:spPr>
          <a:xfrm>
            <a:off x="1698600" y="584600"/>
            <a:ext cx="57468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05" name="Google Shape;7005;p22"/>
          <p:cNvSpPr txBox="1"/>
          <p:nvPr>
            <p:ph idx="1" type="body"/>
          </p:nvPr>
        </p:nvSpPr>
        <p:spPr>
          <a:xfrm>
            <a:off x="1589925" y="1438200"/>
            <a:ext cx="5855400" cy="44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7006" name="Google Shape;7006;p22"/>
          <p:cNvSpPr/>
          <p:nvPr/>
        </p:nvSpPr>
        <p:spPr>
          <a:xfrm>
            <a:off x="-685800" y="-75233"/>
            <a:ext cx="1712100" cy="693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7" name="Google Shape;7007;p22"/>
          <p:cNvSpPr/>
          <p:nvPr/>
        </p:nvSpPr>
        <p:spPr>
          <a:xfrm rot="10800000">
            <a:off x="-1305301" y="5129456"/>
            <a:ext cx="1483905" cy="1728562"/>
          </a:xfrm>
          <a:custGeom>
            <a:rect b="b" l="l" r="r" t="t"/>
            <a:pathLst>
              <a:path extrusionOk="0" h="28133" w="24667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8" name="Google Shape;7008;p22"/>
          <p:cNvSpPr/>
          <p:nvPr/>
        </p:nvSpPr>
        <p:spPr>
          <a:xfrm rot="10800000">
            <a:off x="-1354208" y="4546730"/>
            <a:ext cx="1483905" cy="1728562"/>
          </a:xfrm>
          <a:custGeom>
            <a:rect b="b" l="l" r="r" t="t"/>
            <a:pathLst>
              <a:path extrusionOk="0" h="28133" w="24667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9" name="Google Shape;7009;p22"/>
          <p:cNvSpPr/>
          <p:nvPr/>
        </p:nvSpPr>
        <p:spPr>
          <a:xfrm rot="10800000">
            <a:off x="-560120" y="4936082"/>
            <a:ext cx="362990" cy="370805"/>
          </a:xfrm>
          <a:custGeom>
            <a:rect b="b" l="l" r="r" t="t"/>
            <a:pathLst>
              <a:path extrusionOk="0" h="6035" w="6034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10" name="Google Shape;7010;p22"/>
          <p:cNvGrpSpPr/>
          <p:nvPr/>
        </p:nvGrpSpPr>
        <p:grpSpPr>
          <a:xfrm rot="10800000">
            <a:off x="182189" y="3782760"/>
            <a:ext cx="456857" cy="2149197"/>
            <a:chOff x="4769975" y="2151700"/>
            <a:chExt cx="149100" cy="874475"/>
          </a:xfrm>
        </p:grpSpPr>
        <p:sp>
          <p:nvSpPr>
            <p:cNvPr id="7011" name="Google Shape;7011;p22"/>
            <p:cNvSpPr/>
            <p:nvPr/>
          </p:nvSpPr>
          <p:spPr>
            <a:xfrm>
              <a:off x="4904400" y="238677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2" name="Google Shape;7012;p22"/>
            <p:cNvSpPr/>
            <p:nvPr/>
          </p:nvSpPr>
          <p:spPr>
            <a:xfrm>
              <a:off x="4904400" y="24651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3" name="Google Shape;7013;p22"/>
            <p:cNvSpPr/>
            <p:nvPr/>
          </p:nvSpPr>
          <p:spPr>
            <a:xfrm>
              <a:off x="4904425" y="254347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4" name="Google Shape;7014;p22"/>
            <p:cNvSpPr/>
            <p:nvPr/>
          </p:nvSpPr>
          <p:spPr>
            <a:xfrm>
              <a:off x="4904425" y="26218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5" name="Google Shape;7015;p22"/>
            <p:cNvSpPr/>
            <p:nvPr/>
          </p:nvSpPr>
          <p:spPr>
            <a:xfrm>
              <a:off x="4904400" y="270017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6" name="Google Shape;7016;p22"/>
            <p:cNvSpPr/>
            <p:nvPr/>
          </p:nvSpPr>
          <p:spPr>
            <a:xfrm>
              <a:off x="4837200" y="23867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7" name="Google Shape;7017;p22"/>
            <p:cNvSpPr/>
            <p:nvPr/>
          </p:nvSpPr>
          <p:spPr>
            <a:xfrm>
              <a:off x="4837200" y="24651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8" name="Google Shape;7018;p22"/>
            <p:cNvSpPr/>
            <p:nvPr/>
          </p:nvSpPr>
          <p:spPr>
            <a:xfrm>
              <a:off x="4837200" y="25434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9" name="Google Shape;7019;p22"/>
            <p:cNvSpPr/>
            <p:nvPr/>
          </p:nvSpPr>
          <p:spPr>
            <a:xfrm>
              <a:off x="4837200" y="2621850"/>
              <a:ext cx="14700" cy="12550"/>
            </a:xfrm>
            <a:custGeom>
              <a:rect b="b" l="l" r="r" t="t"/>
              <a:pathLst>
                <a:path extrusionOk="0" h="502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0" name="Google Shape;7020;p22"/>
            <p:cNvSpPr/>
            <p:nvPr/>
          </p:nvSpPr>
          <p:spPr>
            <a:xfrm>
              <a:off x="4837200" y="27001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1" name="Google Shape;7021;p22"/>
            <p:cNvSpPr/>
            <p:nvPr/>
          </p:nvSpPr>
          <p:spPr>
            <a:xfrm>
              <a:off x="4769975" y="23867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2" name="Google Shape;7022;p22"/>
            <p:cNvSpPr/>
            <p:nvPr/>
          </p:nvSpPr>
          <p:spPr>
            <a:xfrm>
              <a:off x="4769975" y="24651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3" name="Google Shape;7023;p22"/>
            <p:cNvSpPr/>
            <p:nvPr/>
          </p:nvSpPr>
          <p:spPr>
            <a:xfrm>
              <a:off x="4770025" y="254347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4" name="Google Shape;7024;p22"/>
            <p:cNvSpPr/>
            <p:nvPr/>
          </p:nvSpPr>
          <p:spPr>
            <a:xfrm>
              <a:off x="4770025" y="26218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5" name="Google Shape;7025;p22"/>
            <p:cNvSpPr/>
            <p:nvPr/>
          </p:nvSpPr>
          <p:spPr>
            <a:xfrm>
              <a:off x="4906525" y="2151725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6" name="Google Shape;7026;p22"/>
            <p:cNvSpPr/>
            <p:nvPr/>
          </p:nvSpPr>
          <p:spPr>
            <a:xfrm>
              <a:off x="4906525" y="2230050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7" name="Google Shape;7027;p22"/>
            <p:cNvSpPr/>
            <p:nvPr/>
          </p:nvSpPr>
          <p:spPr>
            <a:xfrm>
              <a:off x="4906525" y="2308425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8" name="Google Shape;7028;p22"/>
            <p:cNvSpPr/>
            <p:nvPr/>
          </p:nvSpPr>
          <p:spPr>
            <a:xfrm>
              <a:off x="4839325" y="2151725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9" name="Google Shape;7029;p22"/>
            <p:cNvSpPr/>
            <p:nvPr/>
          </p:nvSpPr>
          <p:spPr>
            <a:xfrm>
              <a:off x="4839325" y="2230050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0" name="Google Shape;7030;p22"/>
            <p:cNvSpPr/>
            <p:nvPr/>
          </p:nvSpPr>
          <p:spPr>
            <a:xfrm>
              <a:off x="4839325" y="2308425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1" name="Google Shape;7031;p22"/>
            <p:cNvSpPr/>
            <p:nvPr/>
          </p:nvSpPr>
          <p:spPr>
            <a:xfrm>
              <a:off x="4770025" y="21517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2" name="Google Shape;7032;p22"/>
            <p:cNvSpPr/>
            <p:nvPr/>
          </p:nvSpPr>
          <p:spPr>
            <a:xfrm>
              <a:off x="4770025" y="22300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3" name="Google Shape;7033;p22"/>
            <p:cNvSpPr/>
            <p:nvPr/>
          </p:nvSpPr>
          <p:spPr>
            <a:xfrm>
              <a:off x="4769975" y="2308400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4" name="Google Shape;7034;p22"/>
            <p:cNvSpPr/>
            <p:nvPr/>
          </p:nvSpPr>
          <p:spPr>
            <a:xfrm>
              <a:off x="4769975" y="27001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5" name="Google Shape;7035;p22"/>
            <p:cNvSpPr/>
            <p:nvPr/>
          </p:nvSpPr>
          <p:spPr>
            <a:xfrm>
              <a:off x="4904400" y="27785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6" name="Google Shape;7036;p22"/>
            <p:cNvSpPr/>
            <p:nvPr/>
          </p:nvSpPr>
          <p:spPr>
            <a:xfrm>
              <a:off x="4904400" y="285690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7" name="Google Shape;7037;p22"/>
            <p:cNvSpPr/>
            <p:nvPr/>
          </p:nvSpPr>
          <p:spPr>
            <a:xfrm>
              <a:off x="4837200" y="277855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8" name="Google Shape;7038;p22"/>
            <p:cNvSpPr/>
            <p:nvPr/>
          </p:nvSpPr>
          <p:spPr>
            <a:xfrm>
              <a:off x="4837200" y="285690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9" name="Google Shape;7039;p22"/>
            <p:cNvSpPr/>
            <p:nvPr/>
          </p:nvSpPr>
          <p:spPr>
            <a:xfrm>
              <a:off x="4837200" y="2935250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0" name="Google Shape;7040;p22"/>
            <p:cNvSpPr/>
            <p:nvPr/>
          </p:nvSpPr>
          <p:spPr>
            <a:xfrm>
              <a:off x="4769975" y="277855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1" name="Google Shape;7041;p22"/>
            <p:cNvSpPr/>
            <p:nvPr/>
          </p:nvSpPr>
          <p:spPr>
            <a:xfrm>
              <a:off x="4769975" y="285690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2" name="Google Shape;7042;p22"/>
            <p:cNvSpPr/>
            <p:nvPr/>
          </p:nvSpPr>
          <p:spPr>
            <a:xfrm>
              <a:off x="4770025" y="293525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3" name="Google Shape;7043;p22"/>
            <p:cNvSpPr/>
            <p:nvPr/>
          </p:nvSpPr>
          <p:spPr>
            <a:xfrm>
              <a:off x="4770025" y="301362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44" name="Google Shape;7044;p22"/>
          <p:cNvSpPr/>
          <p:nvPr/>
        </p:nvSpPr>
        <p:spPr>
          <a:xfrm rot="10800000">
            <a:off x="-2027565" y="1578732"/>
            <a:ext cx="2685972" cy="2743346"/>
          </a:xfrm>
          <a:custGeom>
            <a:rect b="b" l="l" r="r" t="t"/>
            <a:pathLst>
              <a:path extrusionOk="0" h="44649" w="44649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5" name="Google Shape;7045;p22"/>
          <p:cNvSpPr/>
          <p:nvPr/>
        </p:nvSpPr>
        <p:spPr>
          <a:xfrm rot="10800000">
            <a:off x="-2072007" y="1560546"/>
            <a:ext cx="2209224" cy="2806939"/>
          </a:xfrm>
          <a:custGeom>
            <a:rect b="b" l="l" r="r" t="t"/>
            <a:pathLst>
              <a:path extrusionOk="0" h="45684" w="36724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6" name="Google Shape;7046;p22"/>
          <p:cNvSpPr/>
          <p:nvPr/>
        </p:nvSpPr>
        <p:spPr>
          <a:xfrm rot="10800000">
            <a:off x="-1631056" y="1983696"/>
            <a:ext cx="1892976" cy="1933411"/>
          </a:xfrm>
          <a:custGeom>
            <a:rect b="b" l="l" r="r" t="t"/>
            <a:pathLst>
              <a:path extrusionOk="0" h="31467" w="31467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47" name="Google Shape;7047;p22"/>
          <p:cNvGrpSpPr/>
          <p:nvPr/>
        </p:nvGrpSpPr>
        <p:grpSpPr>
          <a:xfrm rot="10800000">
            <a:off x="-1532588" y="2086112"/>
            <a:ext cx="1696061" cy="1728558"/>
            <a:chOff x="6378300" y="2596400"/>
            <a:chExt cx="754375" cy="752725"/>
          </a:xfrm>
        </p:grpSpPr>
        <p:sp>
          <p:nvSpPr>
            <p:cNvPr id="7048" name="Google Shape;7048;p22"/>
            <p:cNvSpPr/>
            <p:nvPr/>
          </p:nvSpPr>
          <p:spPr>
            <a:xfrm>
              <a:off x="6408850" y="29323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9" name="Google Shape;7049;p22"/>
            <p:cNvSpPr/>
            <p:nvPr/>
          </p:nvSpPr>
          <p:spPr>
            <a:xfrm>
              <a:off x="6469925" y="28712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0" name="Google Shape;7050;p22"/>
            <p:cNvSpPr/>
            <p:nvPr/>
          </p:nvSpPr>
          <p:spPr>
            <a:xfrm>
              <a:off x="6530975" y="28101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1" name="Google Shape;7051;p22"/>
            <p:cNvSpPr/>
            <p:nvPr/>
          </p:nvSpPr>
          <p:spPr>
            <a:xfrm>
              <a:off x="6622600" y="27185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2" name="Google Shape;7052;p22"/>
            <p:cNvSpPr/>
            <p:nvPr/>
          </p:nvSpPr>
          <p:spPr>
            <a:xfrm>
              <a:off x="6378300" y="29628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3" name="Google Shape;7053;p22"/>
            <p:cNvSpPr/>
            <p:nvPr/>
          </p:nvSpPr>
          <p:spPr>
            <a:xfrm>
              <a:off x="6437750" y="29017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4" name="Google Shape;7054;p22"/>
            <p:cNvSpPr/>
            <p:nvPr/>
          </p:nvSpPr>
          <p:spPr>
            <a:xfrm>
              <a:off x="6500475" y="28406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5" name="Google Shape;7055;p22"/>
            <p:cNvSpPr/>
            <p:nvPr/>
          </p:nvSpPr>
          <p:spPr>
            <a:xfrm>
              <a:off x="6592075" y="27490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6" name="Google Shape;7056;p22"/>
            <p:cNvSpPr/>
            <p:nvPr/>
          </p:nvSpPr>
          <p:spPr>
            <a:xfrm>
              <a:off x="6653150" y="268802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7" name="Google Shape;7057;p22"/>
            <p:cNvSpPr/>
            <p:nvPr/>
          </p:nvSpPr>
          <p:spPr>
            <a:xfrm>
              <a:off x="6683650" y="26575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8" name="Google Shape;7058;p22"/>
            <p:cNvSpPr/>
            <p:nvPr/>
          </p:nvSpPr>
          <p:spPr>
            <a:xfrm>
              <a:off x="6714200" y="26269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9" name="Google Shape;7059;p22"/>
            <p:cNvSpPr/>
            <p:nvPr/>
          </p:nvSpPr>
          <p:spPr>
            <a:xfrm>
              <a:off x="6744750" y="2596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0" name="Google Shape;7060;p22"/>
            <p:cNvSpPr/>
            <p:nvPr/>
          </p:nvSpPr>
          <p:spPr>
            <a:xfrm>
              <a:off x="6561525" y="27796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1" name="Google Shape;7061;p22"/>
            <p:cNvSpPr/>
            <p:nvPr/>
          </p:nvSpPr>
          <p:spPr>
            <a:xfrm>
              <a:off x="6437825" y="29612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2" name="Google Shape;7062;p22"/>
            <p:cNvSpPr/>
            <p:nvPr/>
          </p:nvSpPr>
          <p:spPr>
            <a:xfrm>
              <a:off x="6497250" y="29002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3" name="Google Shape;7063;p22"/>
            <p:cNvSpPr/>
            <p:nvPr/>
          </p:nvSpPr>
          <p:spPr>
            <a:xfrm>
              <a:off x="6559975" y="28391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4" name="Google Shape;7064;p22"/>
            <p:cNvSpPr/>
            <p:nvPr/>
          </p:nvSpPr>
          <p:spPr>
            <a:xfrm>
              <a:off x="6651575" y="27475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5" name="Google Shape;7065;p22"/>
            <p:cNvSpPr/>
            <p:nvPr/>
          </p:nvSpPr>
          <p:spPr>
            <a:xfrm>
              <a:off x="6407275" y="29918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6" name="Google Shape;7066;p22"/>
            <p:cNvSpPr/>
            <p:nvPr/>
          </p:nvSpPr>
          <p:spPr>
            <a:xfrm>
              <a:off x="6468325" y="29307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7" name="Google Shape;7067;p22"/>
            <p:cNvSpPr/>
            <p:nvPr/>
          </p:nvSpPr>
          <p:spPr>
            <a:xfrm>
              <a:off x="6529425" y="28696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8" name="Google Shape;7068;p22"/>
            <p:cNvSpPr/>
            <p:nvPr/>
          </p:nvSpPr>
          <p:spPr>
            <a:xfrm>
              <a:off x="6621025" y="27780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9" name="Google Shape;7069;p22"/>
            <p:cNvSpPr/>
            <p:nvPr/>
          </p:nvSpPr>
          <p:spPr>
            <a:xfrm>
              <a:off x="6682100" y="27170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0" name="Google Shape;7070;p22"/>
            <p:cNvSpPr/>
            <p:nvPr/>
          </p:nvSpPr>
          <p:spPr>
            <a:xfrm>
              <a:off x="6712650" y="26864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1" name="Google Shape;7071;p22"/>
            <p:cNvSpPr/>
            <p:nvPr/>
          </p:nvSpPr>
          <p:spPr>
            <a:xfrm>
              <a:off x="6741575" y="265592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2" name="Google Shape;7072;p22"/>
            <p:cNvSpPr/>
            <p:nvPr/>
          </p:nvSpPr>
          <p:spPr>
            <a:xfrm>
              <a:off x="6773750" y="26253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3" name="Google Shape;7073;p22"/>
            <p:cNvSpPr/>
            <p:nvPr/>
          </p:nvSpPr>
          <p:spPr>
            <a:xfrm>
              <a:off x="6590525" y="28085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4" name="Google Shape;7074;p22"/>
            <p:cNvSpPr/>
            <p:nvPr/>
          </p:nvSpPr>
          <p:spPr>
            <a:xfrm>
              <a:off x="6465150" y="2990250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5" name="Google Shape;7075;p22"/>
            <p:cNvSpPr/>
            <p:nvPr/>
          </p:nvSpPr>
          <p:spPr>
            <a:xfrm>
              <a:off x="6527875" y="29291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6" name="Google Shape;7076;p22"/>
            <p:cNvSpPr/>
            <p:nvPr/>
          </p:nvSpPr>
          <p:spPr>
            <a:xfrm>
              <a:off x="6588925" y="28681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7" name="Google Shape;7077;p22"/>
            <p:cNvSpPr/>
            <p:nvPr/>
          </p:nvSpPr>
          <p:spPr>
            <a:xfrm>
              <a:off x="6680550" y="27764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8" name="Google Shape;7078;p22"/>
            <p:cNvSpPr/>
            <p:nvPr/>
          </p:nvSpPr>
          <p:spPr>
            <a:xfrm>
              <a:off x="6436225" y="30208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9" name="Google Shape;7079;p22"/>
            <p:cNvSpPr/>
            <p:nvPr/>
          </p:nvSpPr>
          <p:spPr>
            <a:xfrm>
              <a:off x="6497325" y="29597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0" name="Google Shape;7080;p22"/>
            <p:cNvSpPr/>
            <p:nvPr/>
          </p:nvSpPr>
          <p:spPr>
            <a:xfrm>
              <a:off x="6558375" y="28986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1" name="Google Shape;7081;p22"/>
            <p:cNvSpPr/>
            <p:nvPr/>
          </p:nvSpPr>
          <p:spPr>
            <a:xfrm>
              <a:off x="6650000" y="28070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2" name="Google Shape;7082;p22"/>
            <p:cNvSpPr/>
            <p:nvPr/>
          </p:nvSpPr>
          <p:spPr>
            <a:xfrm>
              <a:off x="6709425" y="27459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3" name="Google Shape;7083;p22"/>
            <p:cNvSpPr/>
            <p:nvPr/>
          </p:nvSpPr>
          <p:spPr>
            <a:xfrm>
              <a:off x="6741600" y="271542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4" name="Google Shape;7084;p22"/>
            <p:cNvSpPr/>
            <p:nvPr/>
          </p:nvSpPr>
          <p:spPr>
            <a:xfrm>
              <a:off x="6772150" y="26849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5" name="Google Shape;7085;p22"/>
            <p:cNvSpPr/>
            <p:nvPr/>
          </p:nvSpPr>
          <p:spPr>
            <a:xfrm>
              <a:off x="6802700" y="26543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6" name="Google Shape;7086;p22"/>
            <p:cNvSpPr/>
            <p:nvPr/>
          </p:nvSpPr>
          <p:spPr>
            <a:xfrm>
              <a:off x="6617825" y="2837550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7" name="Google Shape;7087;p22"/>
            <p:cNvSpPr/>
            <p:nvPr/>
          </p:nvSpPr>
          <p:spPr>
            <a:xfrm>
              <a:off x="6495775" y="30192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8" name="Google Shape;7088;p22"/>
            <p:cNvSpPr/>
            <p:nvPr/>
          </p:nvSpPr>
          <p:spPr>
            <a:xfrm>
              <a:off x="6556825" y="29581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9" name="Google Shape;7089;p22"/>
            <p:cNvSpPr/>
            <p:nvPr/>
          </p:nvSpPr>
          <p:spPr>
            <a:xfrm>
              <a:off x="6617900" y="28970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0" name="Google Shape;7090;p22"/>
            <p:cNvSpPr/>
            <p:nvPr/>
          </p:nvSpPr>
          <p:spPr>
            <a:xfrm>
              <a:off x="6707875" y="28054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1" name="Google Shape;7091;p22"/>
            <p:cNvSpPr/>
            <p:nvPr/>
          </p:nvSpPr>
          <p:spPr>
            <a:xfrm>
              <a:off x="6465225" y="30497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2" name="Google Shape;7092;p22"/>
            <p:cNvSpPr/>
            <p:nvPr/>
          </p:nvSpPr>
          <p:spPr>
            <a:xfrm>
              <a:off x="6526275" y="29886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3" name="Google Shape;7093;p22"/>
            <p:cNvSpPr/>
            <p:nvPr/>
          </p:nvSpPr>
          <p:spPr>
            <a:xfrm>
              <a:off x="6587375" y="29276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4" name="Google Shape;7094;p22"/>
            <p:cNvSpPr/>
            <p:nvPr/>
          </p:nvSpPr>
          <p:spPr>
            <a:xfrm>
              <a:off x="6677325" y="28360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5" name="Google Shape;7095;p22"/>
            <p:cNvSpPr/>
            <p:nvPr/>
          </p:nvSpPr>
          <p:spPr>
            <a:xfrm>
              <a:off x="6740050" y="27749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6" name="Google Shape;7096;p22"/>
            <p:cNvSpPr/>
            <p:nvPr/>
          </p:nvSpPr>
          <p:spPr>
            <a:xfrm>
              <a:off x="6770600" y="27443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7" name="Google Shape;7097;p22"/>
            <p:cNvSpPr/>
            <p:nvPr/>
          </p:nvSpPr>
          <p:spPr>
            <a:xfrm>
              <a:off x="6801150" y="27138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8" name="Google Shape;7098;p22"/>
            <p:cNvSpPr/>
            <p:nvPr/>
          </p:nvSpPr>
          <p:spPr>
            <a:xfrm>
              <a:off x="6831650" y="26833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9" name="Google Shape;7099;p22"/>
            <p:cNvSpPr/>
            <p:nvPr/>
          </p:nvSpPr>
          <p:spPr>
            <a:xfrm>
              <a:off x="6648450" y="28665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0" name="Google Shape;7100;p22"/>
            <p:cNvSpPr/>
            <p:nvPr/>
          </p:nvSpPr>
          <p:spPr>
            <a:xfrm>
              <a:off x="6524725" y="30482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1" name="Google Shape;7101;p22"/>
            <p:cNvSpPr/>
            <p:nvPr/>
          </p:nvSpPr>
          <p:spPr>
            <a:xfrm>
              <a:off x="6585825" y="29871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2" name="Google Shape;7102;p22"/>
            <p:cNvSpPr/>
            <p:nvPr/>
          </p:nvSpPr>
          <p:spPr>
            <a:xfrm>
              <a:off x="6646875" y="29260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3" name="Google Shape;7103;p22"/>
            <p:cNvSpPr/>
            <p:nvPr/>
          </p:nvSpPr>
          <p:spPr>
            <a:xfrm>
              <a:off x="6736875" y="2834425"/>
              <a:ext cx="12900" cy="9700"/>
            </a:xfrm>
            <a:custGeom>
              <a:rect b="b" l="l" r="r" t="t"/>
              <a:pathLst>
                <a:path extrusionOk="0" h="388" w="516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4" name="Google Shape;7104;p22"/>
            <p:cNvSpPr/>
            <p:nvPr/>
          </p:nvSpPr>
          <p:spPr>
            <a:xfrm>
              <a:off x="6494175" y="30787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5" name="Google Shape;7105;p22"/>
            <p:cNvSpPr/>
            <p:nvPr/>
          </p:nvSpPr>
          <p:spPr>
            <a:xfrm>
              <a:off x="6555275" y="30176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6" name="Google Shape;7106;p22"/>
            <p:cNvSpPr/>
            <p:nvPr/>
          </p:nvSpPr>
          <p:spPr>
            <a:xfrm>
              <a:off x="6616350" y="29565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7" name="Google Shape;7107;p22"/>
            <p:cNvSpPr/>
            <p:nvPr/>
          </p:nvSpPr>
          <p:spPr>
            <a:xfrm>
              <a:off x="6707950" y="28649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8" name="Google Shape;7108;p22"/>
            <p:cNvSpPr/>
            <p:nvPr/>
          </p:nvSpPr>
          <p:spPr>
            <a:xfrm>
              <a:off x="6769050" y="28038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9" name="Google Shape;7109;p22"/>
            <p:cNvSpPr/>
            <p:nvPr/>
          </p:nvSpPr>
          <p:spPr>
            <a:xfrm>
              <a:off x="6797925" y="27733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0" name="Google Shape;7110;p22"/>
            <p:cNvSpPr/>
            <p:nvPr/>
          </p:nvSpPr>
          <p:spPr>
            <a:xfrm>
              <a:off x="6830100" y="27428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1" name="Google Shape;7111;p22"/>
            <p:cNvSpPr/>
            <p:nvPr/>
          </p:nvSpPr>
          <p:spPr>
            <a:xfrm>
              <a:off x="6860650" y="2712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2" name="Google Shape;7112;p22"/>
            <p:cNvSpPr/>
            <p:nvPr/>
          </p:nvSpPr>
          <p:spPr>
            <a:xfrm>
              <a:off x="6677400" y="28955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3" name="Google Shape;7113;p22"/>
            <p:cNvSpPr/>
            <p:nvPr/>
          </p:nvSpPr>
          <p:spPr>
            <a:xfrm>
              <a:off x="6552050" y="30771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4" name="Google Shape;7114;p22"/>
            <p:cNvSpPr/>
            <p:nvPr/>
          </p:nvSpPr>
          <p:spPr>
            <a:xfrm>
              <a:off x="6614775" y="30161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5" name="Google Shape;7115;p22"/>
            <p:cNvSpPr/>
            <p:nvPr/>
          </p:nvSpPr>
          <p:spPr>
            <a:xfrm>
              <a:off x="6675850" y="29550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6" name="Google Shape;7116;p22"/>
            <p:cNvSpPr/>
            <p:nvPr/>
          </p:nvSpPr>
          <p:spPr>
            <a:xfrm>
              <a:off x="6767450" y="286342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7" name="Google Shape;7117;p22"/>
            <p:cNvSpPr/>
            <p:nvPr/>
          </p:nvSpPr>
          <p:spPr>
            <a:xfrm>
              <a:off x="6523175" y="31077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8" name="Google Shape;7118;p22"/>
            <p:cNvSpPr/>
            <p:nvPr/>
          </p:nvSpPr>
          <p:spPr>
            <a:xfrm>
              <a:off x="6584225" y="30466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9" name="Google Shape;7119;p22"/>
            <p:cNvSpPr/>
            <p:nvPr/>
          </p:nvSpPr>
          <p:spPr>
            <a:xfrm>
              <a:off x="6645300" y="29855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0" name="Google Shape;7120;p22"/>
            <p:cNvSpPr/>
            <p:nvPr/>
          </p:nvSpPr>
          <p:spPr>
            <a:xfrm>
              <a:off x="6736900" y="28939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1" name="Google Shape;7121;p22"/>
            <p:cNvSpPr/>
            <p:nvPr/>
          </p:nvSpPr>
          <p:spPr>
            <a:xfrm>
              <a:off x="6798000" y="28328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2" name="Google Shape;7122;p22"/>
            <p:cNvSpPr/>
            <p:nvPr/>
          </p:nvSpPr>
          <p:spPr>
            <a:xfrm>
              <a:off x="6828550" y="28023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3" name="Google Shape;7123;p22"/>
            <p:cNvSpPr/>
            <p:nvPr/>
          </p:nvSpPr>
          <p:spPr>
            <a:xfrm>
              <a:off x="6859075" y="27717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4" name="Google Shape;7124;p22"/>
            <p:cNvSpPr/>
            <p:nvPr/>
          </p:nvSpPr>
          <p:spPr>
            <a:xfrm>
              <a:off x="6887950" y="27412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5" name="Google Shape;7125;p22"/>
            <p:cNvSpPr/>
            <p:nvPr/>
          </p:nvSpPr>
          <p:spPr>
            <a:xfrm>
              <a:off x="6704775" y="2924500"/>
              <a:ext cx="12900" cy="9650"/>
            </a:xfrm>
            <a:custGeom>
              <a:rect b="b" l="l" r="r" t="t"/>
              <a:pathLst>
                <a:path extrusionOk="0" h="386" w="516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6" name="Google Shape;7126;p22"/>
            <p:cNvSpPr/>
            <p:nvPr/>
          </p:nvSpPr>
          <p:spPr>
            <a:xfrm>
              <a:off x="6582675" y="31061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7" name="Google Shape;7127;p22"/>
            <p:cNvSpPr/>
            <p:nvPr/>
          </p:nvSpPr>
          <p:spPr>
            <a:xfrm>
              <a:off x="6642125" y="304507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8" name="Google Shape;7128;p22"/>
            <p:cNvSpPr/>
            <p:nvPr/>
          </p:nvSpPr>
          <p:spPr>
            <a:xfrm>
              <a:off x="6704800" y="29839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9" name="Google Shape;7129;p22"/>
            <p:cNvSpPr/>
            <p:nvPr/>
          </p:nvSpPr>
          <p:spPr>
            <a:xfrm>
              <a:off x="6796450" y="28923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0" name="Google Shape;7130;p22"/>
            <p:cNvSpPr/>
            <p:nvPr/>
          </p:nvSpPr>
          <p:spPr>
            <a:xfrm>
              <a:off x="6552125" y="31366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1" name="Google Shape;7131;p22"/>
            <p:cNvSpPr/>
            <p:nvPr/>
          </p:nvSpPr>
          <p:spPr>
            <a:xfrm>
              <a:off x="6613225" y="30756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2" name="Google Shape;7132;p22"/>
            <p:cNvSpPr/>
            <p:nvPr/>
          </p:nvSpPr>
          <p:spPr>
            <a:xfrm>
              <a:off x="6672625" y="301452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3" name="Google Shape;7133;p22"/>
            <p:cNvSpPr/>
            <p:nvPr/>
          </p:nvSpPr>
          <p:spPr>
            <a:xfrm>
              <a:off x="6765900" y="29229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4" name="Google Shape;7134;p22"/>
            <p:cNvSpPr/>
            <p:nvPr/>
          </p:nvSpPr>
          <p:spPr>
            <a:xfrm>
              <a:off x="6826950" y="28618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5" name="Google Shape;7135;p22"/>
            <p:cNvSpPr/>
            <p:nvPr/>
          </p:nvSpPr>
          <p:spPr>
            <a:xfrm>
              <a:off x="6857500" y="28313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6" name="Google Shape;7136;p22"/>
            <p:cNvSpPr/>
            <p:nvPr/>
          </p:nvSpPr>
          <p:spPr>
            <a:xfrm>
              <a:off x="6888025" y="28007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7" name="Google Shape;7137;p22"/>
            <p:cNvSpPr/>
            <p:nvPr/>
          </p:nvSpPr>
          <p:spPr>
            <a:xfrm>
              <a:off x="6916950" y="2770225"/>
              <a:ext cx="12900" cy="9700"/>
            </a:xfrm>
            <a:custGeom>
              <a:rect b="b" l="l" r="r" t="t"/>
              <a:pathLst>
                <a:path extrusionOk="0" h="388" w="516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8" name="Google Shape;7138;p22"/>
            <p:cNvSpPr/>
            <p:nvPr/>
          </p:nvSpPr>
          <p:spPr>
            <a:xfrm>
              <a:off x="6735350" y="295345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9" name="Google Shape;7139;p22"/>
            <p:cNvSpPr/>
            <p:nvPr/>
          </p:nvSpPr>
          <p:spPr>
            <a:xfrm>
              <a:off x="6611650" y="31351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0" name="Google Shape;7140;p22"/>
            <p:cNvSpPr/>
            <p:nvPr/>
          </p:nvSpPr>
          <p:spPr>
            <a:xfrm>
              <a:off x="6672700" y="30740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1" name="Google Shape;7141;p22"/>
            <p:cNvSpPr/>
            <p:nvPr/>
          </p:nvSpPr>
          <p:spPr>
            <a:xfrm>
              <a:off x="6732175" y="301297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2" name="Google Shape;7142;p22"/>
            <p:cNvSpPr/>
            <p:nvPr/>
          </p:nvSpPr>
          <p:spPr>
            <a:xfrm>
              <a:off x="6825400" y="29213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3" name="Google Shape;7143;p22"/>
            <p:cNvSpPr/>
            <p:nvPr/>
          </p:nvSpPr>
          <p:spPr>
            <a:xfrm>
              <a:off x="6581125" y="31656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4" name="Google Shape;7144;p22"/>
            <p:cNvSpPr/>
            <p:nvPr/>
          </p:nvSpPr>
          <p:spPr>
            <a:xfrm>
              <a:off x="6640525" y="31045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5" name="Google Shape;7145;p22"/>
            <p:cNvSpPr/>
            <p:nvPr/>
          </p:nvSpPr>
          <p:spPr>
            <a:xfrm>
              <a:off x="6703250" y="30435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6" name="Google Shape;7146;p22"/>
            <p:cNvSpPr/>
            <p:nvPr/>
          </p:nvSpPr>
          <p:spPr>
            <a:xfrm>
              <a:off x="6794850" y="29518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7" name="Google Shape;7147;p22"/>
            <p:cNvSpPr/>
            <p:nvPr/>
          </p:nvSpPr>
          <p:spPr>
            <a:xfrm>
              <a:off x="6855950" y="28908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8" name="Google Shape;7148;p22"/>
            <p:cNvSpPr/>
            <p:nvPr/>
          </p:nvSpPr>
          <p:spPr>
            <a:xfrm>
              <a:off x="6886475" y="28602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9" name="Google Shape;7149;p22"/>
            <p:cNvSpPr/>
            <p:nvPr/>
          </p:nvSpPr>
          <p:spPr>
            <a:xfrm>
              <a:off x="6917000" y="28297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0" name="Google Shape;7150;p22"/>
            <p:cNvSpPr/>
            <p:nvPr/>
          </p:nvSpPr>
          <p:spPr>
            <a:xfrm>
              <a:off x="6947525" y="27991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1" name="Google Shape;7151;p22"/>
            <p:cNvSpPr/>
            <p:nvPr/>
          </p:nvSpPr>
          <p:spPr>
            <a:xfrm>
              <a:off x="6764350" y="29824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2" name="Google Shape;7152;p22"/>
            <p:cNvSpPr/>
            <p:nvPr/>
          </p:nvSpPr>
          <p:spPr>
            <a:xfrm>
              <a:off x="6640600" y="31640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3" name="Google Shape;7153;p22"/>
            <p:cNvSpPr/>
            <p:nvPr/>
          </p:nvSpPr>
          <p:spPr>
            <a:xfrm>
              <a:off x="6701700" y="31030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4" name="Google Shape;7154;p22"/>
            <p:cNvSpPr/>
            <p:nvPr/>
          </p:nvSpPr>
          <p:spPr>
            <a:xfrm>
              <a:off x="6762750" y="30419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5" name="Google Shape;7155;p22"/>
            <p:cNvSpPr/>
            <p:nvPr/>
          </p:nvSpPr>
          <p:spPr>
            <a:xfrm>
              <a:off x="6854350" y="29503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6" name="Google Shape;7156;p22"/>
            <p:cNvSpPr/>
            <p:nvPr/>
          </p:nvSpPr>
          <p:spPr>
            <a:xfrm>
              <a:off x="6608450" y="3194600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7" name="Google Shape;7157;p22"/>
            <p:cNvSpPr/>
            <p:nvPr/>
          </p:nvSpPr>
          <p:spPr>
            <a:xfrm>
              <a:off x="6671150" y="31335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8" name="Google Shape;7158;p22"/>
            <p:cNvSpPr/>
            <p:nvPr/>
          </p:nvSpPr>
          <p:spPr>
            <a:xfrm>
              <a:off x="6732200" y="30724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9" name="Google Shape;7159;p22"/>
            <p:cNvSpPr/>
            <p:nvPr/>
          </p:nvSpPr>
          <p:spPr>
            <a:xfrm>
              <a:off x="6822200" y="2980850"/>
              <a:ext cx="12925" cy="9700"/>
            </a:xfrm>
            <a:custGeom>
              <a:rect b="b" l="l" r="r" t="t"/>
              <a:pathLst>
                <a:path extrusionOk="0" h="388" w="517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0" name="Google Shape;7160;p22"/>
            <p:cNvSpPr/>
            <p:nvPr/>
          </p:nvSpPr>
          <p:spPr>
            <a:xfrm>
              <a:off x="6884900" y="29197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1" name="Google Shape;7161;p22"/>
            <p:cNvSpPr/>
            <p:nvPr/>
          </p:nvSpPr>
          <p:spPr>
            <a:xfrm>
              <a:off x="6915425" y="28892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2" name="Google Shape;7162;p22"/>
            <p:cNvSpPr/>
            <p:nvPr/>
          </p:nvSpPr>
          <p:spPr>
            <a:xfrm>
              <a:off x="6944350" y="28587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3" name="Google Shape;7163;p22"/>
            <p:cNvSpPr/>
            <p:nvPr/>
          </p:nvSpPr>
          <p:spPr>
            <a:xfrm>
              <a:off x="6976525" y="28281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4" name="Google Shape;7164;p22"/>
            <p:cNvSpPr/>
            <p:nvPr/>
          </p:nvSpPr>
          <p:spPr>
            <a:xfrm>
              <a:off x="6793300" y="30114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5" name="Google Shape;7165;p22"/>
            <p:cNvSpPr/>
            <p:nvPr/>
          </p:nvSpPr>
          <p:spPr>
            <a:xfrm>
              <a:off x="6669575" y="31930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6" name="Google Shape;7166;p22"/>
            <p:cNvSpPr/>
            <p:nvPr/>
          </p:nvSpPr>
          <p:spPr>
            <a:xfrm>
              <a:off x="6730650" y="31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7" name="Google Shape;7167;p22"/>
            <p:cNvSpPr/>
            <p:nvPr/>
          </p:nvSpPr>
          <p:spPr>
            <a:xfrm>
              <a:off x="6791750" y="30709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8" name="Google Shape;7168;p22"/>
            <p:cNvSpPr/>
            <p:nvPr/>
          </p:nvSpPr>
          <p:spPr>
            <a:xfrm>
              <a:off x="6883325" y="29792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9" name="Google Shape;7169;p22"/>
            <p:cNvSpPr/>
            <p:nvPr/>
          </p:nvSpPr>
          <p:spPr>
            <a:xfrm>
              <a:off x="6639050" y="32235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0" name="Google Shape;7170;p22"/>
            <p:cNvSpPr/>
            <p:nvPr/>
          </p:nvSpPr>
          <p:spPr>
            <a:xfrm>
              <a:off x="6700100" y="31625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1" name="Google Shape;7171;p22"/>
            <p:cNvSpPr/>
            <p:nvPr/>
          </p:nvSpPr>
          <p:spPr>
            <a:xfrm>
              <a:off x="6761200" y="31014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2" name="Google Shape;7172;p22"/>
            <p:cNvSpPr/>
            <p:nvPr/>
          </p:nvSpPr>
          <p:spPr>
            <a:xfrm>
              <a:off x="6852800" y="30098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3" name="Google Shape;7173;p22"/>
            <p:cNvSpPr/>
            <p:nvPr/>
          </p:nvSpPr>
          <p:spPr>
            <a:xfrm>
              <a:off x="6912250" y="2948750"/>
              <a:ext cx="12950" cy="9650"/>
            </a:xfrm>
            <a:custGeom>
              <a:rect b="b" l="l" r="r" t="t"/>
              <a:pathLst>
                <a:path extrusionOk="0" h="386" w="518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4" name="Google Shape;7174;p22"/>
            <p:cNvSpPr/>
            <p:nvPr/>
          </p:nvSpPr>
          <p:spPr>
            <a:xfrm>
              <a:off x="6944425" y="291822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5" name="Google Shape;7175;p22"/>
            <p:cNvSpPr/>
            <p:nvPr/>
          </p:nvSpPr>
          <p:spPr>
            <a:xfrm>
              <a:off x="6974925" y="28876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6" name="Google Shape;7176;p22"/>
            <p:cNvSpPr/>
            <p:nvPr/>
          </p:nvSpPr>
          <p:spPr>
            <a:xfrm>
              <a:off x="7005475" y="28571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7" name="Google Shape;7177;p22"/>
            <p:cNvSpPr/>
            <p:nvPr/>
          </p:nvSpPr>
          <p:spPr>
            <a:xfrm>
              <a:off x="6822250" y="30403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8" name="Google Shape;7178;p22"/>
            <p:cNvSpPr/>
            <p:nvPr/>
          </p:nvSpPr>
          <p:spPr>
            <a:xfrm>
              <a:off x="6698550" y="32220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9" name="Google Shape;7179;p22"/>
            <p:cNvSpPr/>
            <p:nvPr/>
          </p:nvSpPr>
          <p:spPr>
            <a:xfrm>
              <a:off x="6759600" y="31609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0" name="Google Shape;7180;p22"/>
            <p:cNvSpPr/>
            <p:nvPr/>
          </p:nvSpPr>
          <p:spPr>
            <a:xfrm>
              <a:off x="6820700" y="30998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1" name="Google Shape;7181;p22"/>
            <p:cNvSpPr/>
            <p:nvPr/>
          </p:nvSpPr>
          <p:spPr>
            <a:xfrm>
              <a:off x="6912300" y="30082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2" name="Google Shape;7182;p22"/>
            <p:cNvSpPr/>
            <p:nvPr/>
          </p:nvSpPr>
          <p:spPr>
            <a:xfrm>
              <a:off x="6666375" y="32525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3" name="Google Shape;7183;p22"/>
            <p:cNvSpPr/>
            <p:nvPr/>
          </p:nvSpPr>
          <p:spPr>
            <a:xfrm>
              <a:off x="6729100" y="31914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4" name="Google Shape;7184;p22"/>
            <p:cNvSpPr/>
            <p:nvPr/>
          </p:nvSpPr>
          <p:spPr>
            <a:xfrm>
              <a:off x="6790150" y="31304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5" name="Google Shape;7185;p22"/>
            <p:cNvSpPr/>
            <p:nvPr/>
          </p:nvSpPr>
          <p:spPr>
            <a:xfrm>
              <a:off x="6880150" y="3038775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6" name="Google Shape;7186;p22"/>
            <p:cNvSpPr/>
            <p:nvPr/>
          </p:nvSpPr>
          <p:spPr>
            <a:xfrm>
              <a:off x="6942825" y="29777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7" name="Google Shape;7187;p22"/>
            <p:cNvSpPr/>
            <p:nvPr/>
          </p:nvSpPr>
          <p:spPr>
            <a:xfrm>
              <a:off x="6973375" y="29471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8" name="Google Shape;7188;p22"/>
            <p:cNvSpPr/>
            <p:nvPr/>
          </p:nvSpPr>
          <p:spPr>
            <a:xfrm>
              <a:off x="7002300" y="29166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9" name="Google Shape;7189;p22"/>
            <p:cNvSpPr/>
            <p:nvPr/>
          </p:nvSpPr>
          <p:spPr>
            <a:xfrm>
              <a:off x="7034475" y="28861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0" name="Google Shape;7190;p22"/>
            <p:cNvSpPr/>
            <p:nvPr/>
          </p:nvSpPr>
          <p:spPr>
            <a:xfrm>
              <a:off x="6851250" y="30693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1" name="Google Shape;7191;p22"/>
            <p:cNvSpPr/>
            <p:nvPr/>
          </p:nvSpPr>
          <p:spPr>
            <a:xfrm>
              <a:off x="6727500" y="32509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2" name="Google Shape;7192;p22"/>
            <p:cNvSpPr/>
            <p:nvPr/>
          </p:nvSpPr>
          <p:spPr>
            <a:xfrm>
              <a:off x="6788600" y="31899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3" name="Google Shape;7193;p22"/>
            <p:cNvSpPr/>
            <p:nvPr/>
          </p:nvSpPr>
          <p:spPr>
            <a:xfrm>
              <a:off x="6848050" y="3128825"/>
              <a:ext cx="12925" cy="9700"/>
            </a:xfrm>
            <a:custGeom>
              <a:rect b="b" l="l" r="r" t="t"/>
              <a:pathLst>
                <a:path extrusionOk="0" h="388" w="517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4" name="Google Shape;7194;p22"/>
            <p:cNvSpPr/>
            <p:nvPr/>
          </p:nvSpPr>
          <p:spPr>
            <a:xfrm>
              <a:off x="6941275" y="30372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5" name="Google Shape;7195;p22"/>
            <p:cNvSpPr/>
            <p:nvPr/>
          </p:nvSpPr>
          <p:spPr>
            <a:xfrm>
              <a:off x="6697000" y="32815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6" name="Google Shape;7196;p22"/>
            <p:cNvSpPr/>
            <p:nvPr/>
          </p:nvSpPr>
          <p:spPr>
            <a:xfrm>
              <a:off x="6756425" y="32204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7" name="Google Shape;7197;p22"/>
            <p:cNvSpPr/>
            <p:nvPr/>
          </p:nvSpPr>
          <p:spPr>
            <a:xfrm>
              <a:off x="6819150" y="31593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8" name="Google Shape;7198;p22"/>
            <p:cNvSpPr/>
            <p:nvPr/>
          </p:nvSpPr>
          <p:spPr>
            <a:xfrm>
              <a:off x="6910725" y="30677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9" name="Google Shape;7199;p22"/>
            <p:cNvSpPr/>
            <p:nvPr/>
          </p:nvSpPr>
          <p:spPr>
            <a:xfrm>
              <a:off x="6971825" y="300670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0" name="Google Shape;7200;p22"/>
            <p:cNvSpPr/>
            <p:nvPr/>
          </p:nvSpPr>
          <p:spPr>
            <a:xfrm>
              <a:off x="7002325" y="297615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1" name="Google Shape;7201;p22"/>
            <p:cNvSpPr/>
            <p:nvPr/>
          </p:nvSpPr>
          <p:spPr>
            <a:xfrm>
              <a:off x="7032875" y="29456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2" name="Google Shape;7202;p22"/>
            <p:cNvSpPr/>
            <p:nvPr/>
          </p:nvSpPr>
          <p:spPr>
            <a:xfrm>
              <a:off x="7063425" y="29150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3" name="Google Shape;7203;p22"/>
            <p:cNvSpPr/>
            <p:nvPr/>
          </p:nvSpPr>
          <p:spPr>
            <a:xfrm>
              <a:off x="6880200" y="3098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4" name="Google Shape;7204;p22"/>
            <p:cNvSpPr/>
            <p:nvPr/>
          </p:nvSpPr>
          <p:spPr>
            <a:xfrm>
              <a:off x="6756500" y="32799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5" name="Google Shape;7205;p22"/>
            <p:cNvSpPr/>
            <p:nvPr/>
          </p:nvSpPr>
          <p:spPr>
            <a:xfrm>
              <a:off x="6815925" y="3218875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6" name="Google Shape;7206;p22"/>
            <p:cNvSpPr/>
            <p:nvPr/>
          </p:nvSpPr>
          <p:spPr>
            <a:xfrm>
              <a:off x="6878650" y="31578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7" name="Google Shape;7207;p22"/>
            <p:cNvSpPr/>
            <p:nvPr/>
          </p:nvSpPr>
          <p:spPr>
            <a:xfrm>
              <a:off x="6970225" y="30662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8" name="Google Shape;7208;p22"/>
            <p:cNvSpPr/>
            <p:nvPr/>
          </p:nvSpPr>
          <p:spPr>
            <a:xfrm>
              <a:off x="6725950" y="33104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9" name="Google Shape;7209;p22"/>
            <p:cNvSpPr/>
            <p:nvPr/>
          </p:nvSpPr>
          <p:spPr>
            <a:xfrm>
              <a:off x="6787050" y="32494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0" name="Google Shape;7210;p22"/>
            <p:cNvSpPr/>
            <p:nvPr/>
          </p:nvSpPr>
          <p:spPr>
            <a:xfrm>
              <a:off x="6846475" y="3188350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1" name="Google Shape;7211;p22"/>
            <p:cNvSpPr/>
            <p:nvPr/>
          </p:nvSpPr>
          <p:spPr>
            <a:xfrm>
              <a:off x="6939725" y="30967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2" name="Google Shape;7212;p22"/>
            <p:cNvSpPr/>
            <p:nvPr/>
          </p:nvSpPr>
          <p:spPr>
            <a:xfrm>
              <a:off x="7000775" y="30356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3" name="Google Shape;7213;p22"/>
            <p:cNvSpPr/>
            <p:nvPr/>
          </p:nvSpPr>
          <p:spPr>
            <a:xfrm>
              <a:off x="7031325" y="30051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4" name="Google Shape;7214;p22"/>
            <p:cNvSpPr/>
            <p:nvPr/>
          </p:nvSpPr>
          <p:spPr>
            <a:xfrm>
              <a:off x="7061875" y="29746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5" name="Google Shape;7215;p22"/>
            <p:cNvSpPr/>
            <p:nvPr/>
          </p:nvSpPr>
          <p:spPr>
            <a:xfrm>
              <a:off x="7092400" y="29440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6" name="Google Shape;7216;p22"/>
            <p:cNvSpPr/>
            <p:nvPr/>
          </p:nvSpPr>
          <p:spPr>
            <a:xfrm>
              <a:off x="6909175" y="31272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7" name="Google Shape;7217;p22"/>
            <p:cNvSpPr/>
            <p:nvPr/>
          </p:nvSpPr>
          <p:spPr>
            <a:xfrm>
              <a:off x="6783825" y="3308900"/>
              <a:ext cx="12950" cy="9725"/>
            </a:xfrm>
            <a:custGeom>
              <a:rect b="b" l="l" r="r" t="t"/>
              <a:pathLst>
                <a:path extrusionOk="0" h="389" w="518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8" name="Google Shape;7218;p22"/>
            <p:cNvSpPr/>
            <p:nvPr/>
          </p:nvSpPr>
          <p:spPr>
            <a:xfrm>
              <a:off x="6846550" y="32478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9" name="Google Shape;7219;p22"/>
            <p:cNvSpPr/>
            <p:nvPr/>
          </p:nvSpPr>
          <p:spPr>
            <a:xfrm>
              <a:off x="6907600" y="31867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0" name="Google Shape;7220;p22"/>
            <p:cNvSpPr/>
            <p:nvPr/>
          </p:nvSpPr>
          <p:spPr>
            <a:xfrm>
              <a:off x="6999225" y="30951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1" name="Google Shape;7221;p22"/>
            <p:cNvSpPr/>
            <p:nvPr/>
          </p:nvSpPr>
          <p:spPr>
            <a:xfrm>
              <a:off x="6754900" y="33394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2" name="Google Shape;7222;p22"/>
            <p:cNvSpPr/>
            <p:nvPr/>
          </p:nvSpPr>
          <p:spPr>
            <a:xfrm>
              <a:off x="6816000" y="32783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3" name="Google Shape;7223;p22"/>
            <p:cNvSpPr/>
            <p:nvPr/>
          </p:nvSpPr>
          <p:spPr>
            <a:xfrm>
              <a:off x="6877075" y="32173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4" name="Google Shape;7224;p22"/>
            <p:cNvSpPr/>
            <p:nvPr/>
          </p:nvSpPr>
          <p:spPr>
            <a:xfrm>
              <a:off x="6968675" y="31257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5" name="Google Shape;7225;p22"/>
            <p:cNvSpPr/>
            <p:nvPr/>
          </p:nvSpPr>
          <p:spPr>
            <a:xfrm>
              <a:off x="7029775" y="30646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6" name="Google Shape;7226;p22"/>
            <p:cNvSpPr/>
            <p:nvPr/>
          </p:nvSpPr>
          <p:spPr>
            <a:xfrm>
              <a:off x="7060325" y="30341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7" name="Google Shape;7227;p22"/>
            <p:cNvSpPr/>
            <p:nvPr/>
          </p:nvSpPr>
          <p:spPr>
            <a:xfrm>
              <a:off x="7090825" y="30035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8" name="Google Shape;7228;p22"/>
            <p:cNvSpPr/>
            <p:nvPr/>
          </p:nvSpPr>
          <p:spPr>
            <a:xfrm>
              <a:off x="7119725" y="297302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9" name="Google Shape;7229;p22"/>
            <p:cNvSpPr/>
            <p:nvPr/>
          </p:nvSpPr>
          <p:spPr>
            <a:xfrm>
              <a:off x="6936500" y="3156225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30" name="Google Shape;7230;p22"/>
          <p:cNvSpPr/>
          <p:nvPr/>
        </p:nvSpPr>
        <p:spPr>
          <a:xfrm rot="10800000">
            <a:off x="-197128" y="1075069"/>
            <a:ext cx="139806" cy="137447"/>
          </a:xfrm>
          <a:custGeom>
            <a:rect b="b" l="l" r="r" t="t"/>
            <a:pathLst>
              <a:path extrusionOk="0" h="2237" w="2324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1" name="Google Shape;7231;p22"/>
          <p:cNvSpPr/>
          <p:nvPr/>
        </p:nvSpPr>
        <p:spPr>
          <a:xfrm>
            <a:off x="-372230" y="-6"/>
            <a:ext cx="1696034" cy="1732358"/>
          </a:xfrm>
          <a:custGeom>
            <a:rect b="b" l="l" r="r" t="t"/>
            <a:pathLst>
              <a:path extrusionOk="0" h="44706" w="44706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2" name="Google Shape;7232;p22"/>
          <p:cNvSpPr/>
          <p:nvPr/>
        </p:nvSpPr>
        <p:spPr>
          <a:xfrm>
            <a:off x="8117700" y="-75200"/>
            <a:ext cx="1712100" cy="693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3" name="Google Shape;7233;p22"/>
          <p:cNvSpPr/>
          <p:nvPr/>
        </p:nvSpPr>
        <p:spPr>
          <a:xfrm>
            <a:off x="8473306" y="5693209"/>
            <a:ext cx="581218" cy="514169"/>
          </a:xfrm>
          <a:custGeom>
            <a:rect b="b" l="l" r="r" t="t"/>
            <a:pathLst>
              <a:path extrusionOk="0" h="8693" w="10037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4" name="Google Shape;7234;p22"/>
          <p:cNvSpPr/>
          <p:nvPr/>
        </p:nvSpPr>
        <p:spPr>
          <a:xfrm>
            <a:off x="8298189" y="5514878"/>
            <a:ext cx="1629054" cy="1458991"/>
          </a:xfrm>
          <a:custGeom>
            <a:rect b="b" l="l" r="r" t="t"/>
            <a:pathLst>
              <a:path extrusionOk="0" h="24667" w="28132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5" name="Google Shape;7235;p22"/>
          <p:cNvSpPr/>
          <p:nvPr/>
        </p:nvSpPr>
        <p:spPr>
          <a:xfrm>
            <a:off x="9149393" y="6046146"/>
            <a:ext cx="1629054" cy="1458991"/>
          </a:xfrm>
          <a:custGeom>
            <a:rect b="b" l="l" r="r" t="t"/>
            <a:pathLst>
              <a:path extrusionOk="0" h="24667" w="28132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6" name="Google Shape;7236;p22"/>
          <p:cNvSpPr/>
          <p:nvPr/>
        </p:nvSpPr>
        <p:spPr>
          <a:xfrm>
            <a:off x="7978789" y="1864674"/>
            <a:ext cx="1169421" cy="1034357"/>
          </a:xfrm>
          <a:custGeom>
            <a:rect b="b" l="l" r="r" t="t"/>
            <a:pathLst>
              <a:path extrusionOk="0" h="18546" w="21416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7" name="Google Shape;7237;p22"/>
          <p:cNvSpPr/>
          <p:nvPr/>
        </p:nvSpPr>
        <p:spPr>
          <a:xfrm>
            <a:off x="9183282" y="2900845"/>
            <a:ext cx="361649" cy="336643"/>
          </a:xfrm>
          <a:custGeom>
            <a:rect b="b" l="l" r="r" t="t"/>
            <a:pathLst>
              <a:path extrusionOk="0" h="6036" w="6623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38" name="Google Shape;7238;p22"/>
          <p:cNvGrpSpPr/>
          <p:nvPr/>
        </p:nvGrpSpPr>
        <p:grpSpPr>
          <a:xfrm>
            <a:off x="9127743" y="3924062"/>
            <a:ext cx="1331270" cy="1259064"/>
            <a:chOff x="2113525" y="2880575"/>
            <a:chExt cx="609500" cy="564375"/>
          </a:xfrm>
        </p:grpSpPr>
        <p:sp>
          <p:nvSpPr>
            <p:cNvPr id="7239" name="Google Shape;7239;p22"/>
            <p:cNvSpPr/>
            <p:nvPr/>
          </p:nvSpPr>
          <p:spPr>
            <a:xfrm>
              <a:off x="2159100" y="3015125"/>
              <a:ext cx="58125" cy="55900"/>
            </a:xfrm>
            <a:custGeom>
              <a:rect b="b" l="l" r="r" t="t"/>
              <a:pathLst>
                <a:path extrusionOk="0" h="2236" w="2325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0" name="Google Shape;7240;p22"/>
            <p:cNvSpPr/>
            <p:nvPr/>
          </p:nvSpPr>
          <p:spPr>
            <a:xfrm>
              <a:off x="2113525" y="2967325"/>
              <a:ext cx="151450" cy="151450"/>
            </a:xfrm>
            <a:custGeom>
              <a:rect b="b" l="l" r="r" t="t"/>
              <a:pathLst>
                <a:path extrusionOk="0" h="6058" w="6058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1" name="Google Shape;7241;p22"/>
            <p:cNvSpPr/>
            <p:nvPr/>
          </p:nvSpPr>
          <p:spPr>
            <a:xfrm>
              <a:off x="2158650" y="2880575"/>
              <a:ext cx="564375" cy="564375"/>
            </a:xfrm>
            <a:custGeom>
              <a:rect b="b" l="l" r="r" t="t"/>
              <a:pathLst>
                <a:path extrusionOk="0" h="22575" w="22575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2" name="Google Shape;7242;p22"/>
            <p:cNvSpPr/>
            <p:nvPr/>
          </p:nvSpPr>
          <p:spPr>
            <a:xfrm>
              <a:off x="2542800" y="2882550"/>
              <a:ext cx="55925" cy="55925"/>
            </a:xfrm>
            <a:custGeom>
              <a:rect b="b" l="l" r="r" t="t"/>
              <a:pathLst>
                <a:path extrusionOk="0" h="2237" w="2237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43" name="Google Shape;7243;p22"/>
          <p:cNvGrpSpPr/>
          <p:nvPr/>
        </p:nvGrpSpPr>
        <p:grpSpPr>
          <a:xfrm>
            <a:off x="8535568" y="2376103"/>
            <a:ext cx="456857" cy="2736757"/>
            <a:chOff x="1037125" y="2236325"/>
            <a:chExt cx="149100" cy="874475"/>
          </a:xfrm>
        </p:grpSpPr>
        <p:sp>
          <p:nvSpPr>
            <p:cNvPr id="7244" name="Google Shape;7244;p22"/>
            <p:cNvSpPr/>
            <p:nvPr/>
          </p:nvSpPr>
          <p:spPr>
            <a:xfrm>
              <a:off x="1171575" y="24714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5" name="Google Shape;7245;p22"/>
            <p:cNvSpPr/>
            <p:nvPr/>
          </p:nvSpPr>
          <p:spPr>
            <a:xfrm>
              <a:off x="1171575" y="2549750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6" name="Google Shape;7246;p22"/>
            <p:cNvSpPr/>
            <p:nvPr/>
          </p:nvSpPr>
          <p:spPr>
            <a:xfrm>
              <a:off x="1171575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7" name="Google Shape;7247;p22"/>
            <p:cNvSpPr/>
            <p:nvPr/>
          </p:nvSpPr>
          <p:spPr>
            <a:xfrm>
              <a:off x="1171575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8" name="Google Shape;7248;p22"/>
            <p:cNvSpPr/>
            <p:nvPr/>
          </p:nvSpPr>
          <p:spPr>
            <a:xfrm>
              <a:off x="1171575" y="27848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9" name="Google Shape;7249;p22"/>
            <p:cNvSpPr/>
            <p:nvPr/>
          </p:nvSpPr>
          <p:spPr>
            <a:xfrm>
              <a:off x="1104350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0" name="Google Shape;7250;p22"/>
            <p:cNvSpPr/>
            <p:nvPr/>
          </p:nvSpPr>
          <p:spPr>
            <a:xfrm>
              <a:off x="1104350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1" name="Google Shape;7251;p22"/>
            <p:cNvSpPr/>
            <p:nvPr/>
          </p:nvSpPr>
          <p:spPr>
            <a:xfrm>
              <a:off x="1104350" y="26281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2" name="Google Shape;7252;p22"/>
            <p:cNvSpPr/>
            <p:nvPr/>
          </p:nvSpPr>
          <p:spPr>
            <a:xfrm>
              <a:off x="1104350" y="2706475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3" name="Google Shape;7253;p22"/>
            <p:cNvSpPr/>
            <p:nvPr/>
          </p:nvSpPr>
          <p:spPr>
            <a:xfrm>
              <a:off x="1104350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4" name="Google Shape;7254;p22"/>
            <p:cNvSpPr/>
            <p:nvPr/>
          </p:nvSpPr>
          <p:spPr>
            <a:xfrm>
              <a:off x="1037125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5" name="Google Shape;7255;p22"/>
            <p:cNvSpPr/>
            <p:nvPr/>
          </p:nvSpPr>
          <p:spPr>
            <a:xfrm>
              <a:off x="1037125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6" name="Google Shape;7256;p22"/>
            <p:cNvSpPr/>
            <p:nvPr/>
          </p:nvSpPr>
          <p:spPr>
            <a:xfrm>
              <a:off x="1037150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7" name="Google Shape;7257;p22"/>
            <p:cNvSpPr/>
            <p:nvPr/>
          </p:nvSpPr>
          <p:spPr>
            <a:xfrm>
              <a:off x="1037150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8" name="Google Shape;7258;p22"/>
            <p:cNvSpPr/>
            <p:nvPr/>
          </p:nvSpPr>
          <p:spPr>
            <a:xfrm>
              <a:off x="1171575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9" name="Google Shape;7259;p22"/>
            <p:cNvSpPr/>
            <p:nvPr/>
          </p:nvSpPr>
          <p:spPr>
            <a:xfrm>
              <a:off x="1171575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0" name="Google Shape;7260;p22"/>
            <p:cNvSpPr/>
            <p:nvPr/>
          </p:nvSpPr>
          <p:spPr>
            <a:xfrm>
              <a:off x="1171575" y="23930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1" name="Google Shape;7261;p22"/>
            <p:cNvSpPr/>
            <p:nvPr/>
          </p:nvSpPr>
          <p:spPr>
            <a:xfrm>
              <a:off x="1104350" y="22363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2" name="Google Shape;7262;p22"/>
            <p:cNvSpPr/>
            <p:nvPr/>
          </p:nvSpPr>
          <p:spPr>
            <a:xfrm>
              <a:off x="1104350" y="231470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3" name="Google Shape;7263;p22"/>
            <p:cNvSpPr/>
            <p:nvPr/>
          </p:nvSpPr>
          <p:spPr>
            <a:xfrm>
              <a:off x="1104350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4" name="Google Shape;7264;p22"/>
            <p:cNvSpPr/>
            <p:nvPr/>
          </p:nvSpPr>
          <p:spPr>
            <a:xfrm>
              <a:off x="1037150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5" name="Google Shape;7265;p22"/>
            <p:cNvSpPr/>
            <p:nvPr/>
          </p:nvSpPr>
          <p:spPr>
            <a:xfrm>
              <a:off x="1037150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6" name="Google Shape;7266;p22"/>
            <p:cNvSpPr/>
            <p:nvPr/>
          </p:nvSpPr>
          <p:spPr>
            <a:xfrm>
              <a:off x="1037125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7" name="Google Shape;7267;p22"/>
            <p:cNvSpPr/>
            <p:nvPr/>
          </p:nvSpPr>
          <p:spPr>
            <a:xfrm>
              <a:off x="1037125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8" name="Google Shape;7268;p22"/>
            <p:cNvSpPr/>
            <p:nvPr/>
          </p:nvSpPr>
          <p:spPr>
            <a:xfrm>
              <a:off x="1171575" y="28631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9" name="Google Shape;7269;p22"/>
            <p:cNvSpPr/>
            <p:nvPr/>
          </p:nvSpPr>
          <p:spPr>
            <a:xfrm>
              <a:off x="1171575" y="29415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0" name="Google Shape;7270;p22"/>
            <p:cNvSpPr/>
            <p:nvPr/>
          </p:nvSpPr>
          <p:spPr>
            <a:xfrm>
              <a:off x="1171575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1" name="Google Shape;7271;p22"/>
            <p:cNvSpPr/>
            <p:nvPr/>
          </p:nvSpPr>
          <p:spPr>
            <a:xfrm>
              <a:off x="1171575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2" name="Google Shape;7272;p22"/>
            <p:cNvSpPr/>
            <p:nvPr/>
          </p:nvSpPr>
          <p:spPr>
            <a:xfrm>
              <a:off x="1104350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3" name="Google Shape;7273;p22"/>
            <p:cNvSpPr/>
            <p:nvPr/>
          </p:nvSpPr>
          <p:spPr>
            <a:xfrm>
              <a:off x="1104350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4" name="Google Shape;7274;p22"/>
            <p:cNvSpPr/>
            <p:nvPr/>
          </p:nvSpPr>
          <p:spPr>
            <a:xfrm>
              <a:off x="1104350" y="30198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5" name="Google Shape;7275;p22"/>
            <p:cNvSpPr/>
            <p:nvPr/>
          </p:nvSpPr>
          <p:spPr>
            <a:xfrm>
              <a:off x="1104350" y="309825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6" name="Google Shape;7276;p22"/>
            <p:cNvSpPr/>
            <p:nvPr/>
          </p:nvSpPr>
          <p:spPr>
            <a:xfrm>
              <a:off x="1037125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7" name="Google Shape;7277;p22"/>
            <p:cNvSpPr/>
            <p:nvPr/>
          </p:nvSpPr>
          <p:spPr>
            <a:xfrm>
              <a:off x="1037125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8" name="Google Shape;7278;p22"/>
            <p:cNvSpPr/>
            <p:nvPr/>
          </p:nvSpPr>
          <p:spPr>
            <a:xfrm>
              <a:off x="1037150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9" name="Google Shape;7279;p22"/>
            <p:cNvSpPr/>
            <p:nvPr/>
          </p:nvSpPr>
          <p:spPr>
            <a:xfrm>
              <a:off x="1037150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80" name="Google Shape;7280;p22"/>
          <p:cNvSpPr/>
          <p:nvPr/>
        </p:nvSpPr>
        <p:spPr>
          <a:xfrm>
            <a:off x="8594483" y="-624051"/>
            <a:ext cx="2468713" cy="2521490"/>
          </a:xfrm>
          <a:custGeom>
            <a:rect b="b" l="l" r="r" t="t"/>
            <a:pathLst>
              <a:path extrusionOk="0" h="55702" w="55702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1" name="Google Shape;7281;p22"/>
          <p:cNvSpPr/>
          <p:nvPr/>
        </p:nvSpPr>
        <p:spPr>
          <a:xfrm>
            <a:off x="8939599" y="-647137"/>
            <a:ext cx="2268785" cy="2192079"/>
          </a:xfrm>
          <a:custGeom>
            <a:rect b="b" l="l" r="r" t="t"/>
            <a:pathLst>
              <a:path extrusionOk="0" h="48425" w="51191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82" name="Google Shape;7282;p22"/>
          <p:cNvGrpSpPr/>
          <p:nvPr/>
        </p:nvGrpSpPr>
        <p:grpSpPr>
          <a:xfrm>
            <a:off x="8986190" y="-170572"/>
            <a:ext cx="1614368" cy="1614506"/>
            <a:chOff x="236475" y="527300"/>
            <a:chExt cx="1124525" cy="1101075"/>
          </a:xfrm>
        </p:grpSpPr>
        <p:sp>
          <p:nvSpPr>
            <p:cNvPr id="7283" name="Google Shape;7283;p22"/>
            <p:cNvSpPr/>
            <p:nvPr/>
          </p:nvSpPr>
          <p:spPr>
            <a:xfrm>
              <a:off x="4352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4" name="Google Shape;7284;p22"/>
            <p:cNvSpPr/>
            <p:nvPr/>
          </p:nvSpPr>
          <p:spPr>
            <a:xfrm>
              <a:off x="47500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5" name="Google Shape;7285;p22"/>
            <p:cNvSpPr/>
            <p:nvPr/>
          </p:nvSpPr>
          <p:spPr>
            <a:xfrm>
              <a:off x="5147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6" name="Google Shape;7286;p22"/>
            <p:cNvSpPr/>
            <p:nvPr/>
          </p:nvSpPr>
          <p:spPr>
            <a:xfrm>
              <a:off x="554500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7" name="Google Shape;7287;p22"/>
            <p:cNvSpPr/>
            <p:nvPr/>
          </p:nvSpPr>
          <p:spPr>
            <a:xfrm>
              <a:off x="594250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8" name="Google Shape;7288;p22"/>
            <p:cNvSpPr/>
            <p:nvPr/>
          </p:nvSpPr>
          <p:spPr>
            <a:xfrm>
              <a:off x="634025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9" name="Google Shape;7289;p22"/>
            <p:cNvSpPr/>
            <p:nvPr/>
          </p:nvSpPr>
          <p:spPr>
            <a:xfrm>
              <a:off x="673775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0" name="Google Shape;7290;p22"/>
            <p:cNvSpPr/>
            <p:nvPr/>
          </p:nvSpPr>
          <p:spPr>
            <a:xfrm>
              <a:off x="713525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1" name="Google Shape;7291;p22"/>
            <p:cNvSpPr/>
            <p:nvPr/>
          </p:nvSpPr>
          <p:spPr>
            <a:xfrm>
              <a:off x="753300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2" name="Google Shape;7292;p22"/>
            <p:cNvSpPr/>
            <p:nvPr/>
          </p:nvSpPr>
          <p:spPr>
            <a:xfrm>
              <a:off x="7930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3" name="Google Shape;7293;p22"/>
            <p:cNvSpPr/>
            <p:nvPr/>
          </p:nvSpPr>
          <p:spPr>
            <a:xfrm>
              <a:off x="8328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4" name="Google Shape;7294;p22"/>
            <p:cNvSpPr/>
            <p:nvPr/>
          </p:nvSpPr>
          <p:spPr>
            <a:xfrm>
              <a:off x="8725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5" name="Google Shape;7295;p22"/>
            <p:cNvSpPr/>
            <p:nvPr/>
          </p:nvSpPr>
          <p:spPr>
            <a:xfrm>
              <a:off x="9123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6" name="Google Shape;7296;p22"/>
            <p:cNvSpPr/>
            <p:nvPr/>
          </p:nvSpPr>
          <p:spPr>
            <a:xfrm>
              <a:off x="9520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7" name="Google Shape;7297;p22"/>
            <p:cNvSpPr/>
            <p:nvPr/>
          </p:nvSpPr>
          <p:spPr>
            <a:xfrm>
              <a:off x="9918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8" name="Google Shape;7298;p22"/>
            <p:cNvSpPr/>
            <p:nvPr/>
          </p:nvSpPr>
          <p:spPr>
            <a:xfrm>
              <a:off x="1031575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9" name="Google Shape;7299;p22"/>
            <p:cNvSpPr/>
            <p:nvPr/>
          </p:nvSpPr>
          <p:spPr>
            <a:xfrm>
              <a:off x="10713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0" name="Google Shape;7300;p22"/>
            <p:cNvSpPr/>
            <p:nvPr/>
          </p:nvSpPr>
          <p:spPr>
            <a:xfrm>
              <a:off x="111110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1" name="Google Shape;7301;p22"/>
            <p:cNvSpPr/>
            <p:nvPr/>
          </p:nvSpPr>
          <p:spPr>
            <a:xfrm>
              <a:off x="11508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2" name="Google Shape;7302;p22"/>
            <p:cNvSpPr/>
            <p:nvPr/>
          </p:nvSpPr>
          <p:spPr>
            <a:xfrm>
              <a:off x="3971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3" name="Google Shape;7303;p22"/>
            <p:cNvSpPr/>
            <p:nvPr/>
          </p:nvSpPr>
          <p:spPr>
            <a:xfrm>
              <a:off x="435250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4" name="Google Shape;7304;p22"/>
            <p:cNvSpPr/>
            <p:nvPr/>
          </p:nvSpPr>
          <p:spPr>
            <a:xfrm>
              <a:off x="475000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5" name="Google Shape;7305;p22"/>
            <p:cNvSpPr/>
            <p:nvPr/>
          </p:nvSpPr>
          <p:spPr>
            <a:xfrm>
              <a:off x="516425" y="1448100"/>
              <a:ext cx="9675" cy="9750"/>
            </a:xfrm>
            <a:custGeom>
              <a:rect b="b" l="l" r="r" t="t"/>
              <a:pathLst>
                <a:path extrusionOk="0" h="390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6" name="Google Shape;7306;p22"/>
            <p:cNvSpPr/>
            <p:nvPr/>
          </p:nvSpPr>
          <p:spPr>
            <a:xfrm>
              <a:off x="554500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7" name="Google Shape;7307;p22"/>
            <p:cNvSpPr/>
            <p:nvPr/>
          </p:nvSpPr>
          <p:spPr>
            <a:xfrm>
              <a:off x="595925" y="1448100"/>
              <a:ext cx="9700" cy="9750"/>
            </a:xfrm>
            <a:custGeom>
              <a:rect b="b" l="l" r="r" t="t"/>
              <a:pathLst>
                <a:path extrusionOk="0" h="390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8" name="Google Shape;7308;p22"/>
            <p:cNvSpPr/>
            <p:nvPr/>
          </p:nvSpPr>
          <p:spPr>
            <a:xfrm>
              <a:off x="634025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9" name="Google Shape;7309;p22"/>
            <p:cNvSpPr/>
            <p:nvPr/>
          </p:nvSpPr>
          <p:spPr>
            <a:xfrm>
              <a:off x="673775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0" name="Google Shape;7310;p22"/>
            <p:cNvSpPr/>
            <p:nvPr/>
          </p:nvSpPr>
          <p:spPr>
            <a:xfrm>
              <a:off x="47500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1" name="Google Shape;7311;p22"/>
            <p:cNvSpPr/>
            <p:nvPr/>
          </p:nvSpPr>
          <p:spPr>
            <a:xfrm>
              <a:off x="51475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2" name="Google Shape;7312;p22"/>
            <p:cNvSpPr/>
            <p:nvPr/>
          </p:nvSpPr>
          <p:spPr>
            <a:xfrm>
              <a:off x="554500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3" name="Google Shape;7313;p22"/>
            <p:cNvSpPr/>
            <p:nvPr/>
          </p:nvSpPr>
          <p:spPr>
            <a:xfrm>
              <a:off x="594250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4" name="Google Shape;7314;p22"/>
            <p:cNvSpPr/>
            <p:nvPr/>
          </p:nvSpPr>
          <p:spPr>
            <a:xfrm>
              <a:off x="634025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5" name="Google Shape;7315;p22"/>
            <p:cNvSpPr/>
            <p:nvPr/>
          </p:nvSpPr>
          <p:spPr>
            <a:xfrm>
              <a:off x="673775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6" name="Google Shape;7316;p22"/>
            <p:cNvSpPr/>
            <p:nvPr/>
          </p:nvSpPr>
          <p:spPr>
            <a:xfrm>
              <a:off x="713525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7" name="Google Shape;7317;p22"/>
            <p:cNvSpPr/>
            <p:nvPr/>
          </p:nvSpPr>
          <p:spPr>
            <a:xfrm>
              <a:off x="753300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8" name="Google Shape;7318;p22"/>
            <p:cNvSpPr/>
            <p:nvPr/>
          </p:nvSpPr>
          <p:spPr>
            <a:xfrm>
              <a:off x="7930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9" name="Google Shape;7319;p22"/>
            <p:cNvSpPr/>
            <p:nvPr/>
          </p:nvSpPr>
          <p:spPr>
            <a:xfrm>
              <a:off x="8328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0" name="Google Shape;7320;p22"/>
            <p:cNvSpPr/>
            <p:nvPr/>
          </p:nvSpPr>
          <p:spPr>
            <a:xfrm>
              <a:off x="8725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1" name="Google Shape;7321;p22"/>
            <p:cNvSpPr/>
            <p:nvPr/>
          </p:nvSpPr>
          <p:spPr>
            <a:xfrm>
              <a:off x="9123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2" name="Google Shape;7322;p22"/>
            <p:cNvSpPr/>
            <p:nvPr/>
          </p:nvSpPr>
          <p:spPr>
            <a:xfrm>
              <a:off x="9520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3" name="Google Shape;7323;p22"/>
            <p:cNvSpPr/>
            <p:nvPr/>
          </p:nvSpPr>
          <p:spPr>
            <a:xfrm>
              <a:off x="9918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4" name="Google Shape;7324;p22"/>
            <p:cNvSpPr/>
            <p:nvPr/>
          </p:nvSpPr>
          <p:spPr>
            <a:xfrm>
              <a:off x="1031575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5" name="Google Shape;7325;p22"/>
            <p:cNvSpPr/>
            <p:nvPr/>
          </p:nvSpPr>
          <p:spPr>
            <a:xfrm>
              <a:off x="107135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6" name="Google Shape;7326;p22"/>
            <p:cNvSpPr/>
            <p:nvPr/>
          </p:nvSpPr>
          <p:spPr>
            <a:xfrm>
              <a:off x="111110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7" name="Google Shape;7327;p22"/>
            <p:cNvSpPr/>
            <p:nvPr/>
          </p:nvSpPr>
          <p:spPr>
            <a:xfrm>
              <a:off x="7152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8" name="Google Shape;7328;p22"/>
            <p:cNvSpPr/>
            <p:nvPr/>
          </p:nvSpPr>
          <p:spPr>
            <a:xfrm>
              <a:off x="753300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9" name="Google Shape;7329;p22"/>
            <p:cNvSpPr/>
            <p:nvPr/>
          </p:nvSpPr>
          <p:spPr>
            <a:xfrm>
              <a:off x="7947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0" name="Google Shape;7330;p22"/>
            <p:cNvSpPr/>
            <p:nvPr/>
          </p:nvSpPr>
          <p:spPr>
            <a:xfrm>
              <a:off x="832825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1" name="Google Shape;7331;p22"/>
            <p:cNvSpPr/>
            <p:nvPr/>
          </p:nvSpPr>
          <p:spPr>
            <a:xfrm>
              <a:off x="872575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2" name="Google Shape;7332;p22"/>
            <p:cNvSpPr/>
            <p:nvPr/>
          </p:nvSpPr>
          <p:spPr>
            <a:xfrm>
              <a:off x="91395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3" name="Google Shape;7333;p22"/>
            <p:cNvSpPr/>
            <p:nvPr/>
          </p:nvSpPr>
          <p:spPr>
            <a:xfrm>
              <a:off x="9537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4" name="Google Shape;7334;p22"/>
            <p:cNvSpPr/>
            <p:nvPr/>
          </p:nvSpPr>
          <p:spPr>
            <a:xfrm>
              <a:off x="99345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5" name="Google Shape;7335;p22"/>
            <p:cNvSpPr/>
            <p:nvPr/>
          </p:nvSpPr>
          <p:spPr>
            <a:xfrm>
              <a:off x="10332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6" name="Google Shape;7336;p22"/>
            <p:cNvSpPr/>
            <p:nvPr/>
          </p:nvSpPr>
          <p:spPr>
            <a:xfrm>
              <a:off x="107297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7" name="Google Shape;7337;p22"/>
            <p:cNvSpPr/>
            <p:nvPr/>
          </p:nvSpPr>
          <p:spPr>
            <a:xfrm>
              <a:off x="11127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8" name="Google Shape;7338;p22"/>
            <p:cNvSpPr/>
            <p:nvPr/>
          </p:nvSpPr>
          <p:spPr>
            <a:xfrm>
              <a:off x="1152500" y="1448100"/>
              <a:ext cx="9700" cy="9750"/>
            </a:xfrm>
            <a:custGeom>
              <a:rect b="b" l="l" r="r" t="t"/>
              <a:pathLst>
                <a:path extrusionOk="0" h="390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9" name="Google Shape;7339;p22"/>
            <p:cNvSpPr/>
            <p:nvPr/>
          </p:nvSpPr>
          <p:spPr>
            <a:xfrm>
              <a:off x="1192275" y="1448100"/>
              <a:ext cx="9675" cy="9750"/>
            </a:xfrm>
            <a:custGeom>
              <a:rect b="b" l="l" r="r" t="t"/>
              <a:pathLst>
                <a:path extrusionOk="0" h="390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0" name="Google Shape;7340;p22"/>
            <p:cNvSpPr/>
            <p:nvPr/>
          </p:nvSpPr>
          <p:spPr>
            <a:xfrm>
              <a:off x="355750" y="14140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1" name="Google Shape;7341;p22"/>
            <p:cNvSpPr/>
            <p:nvPr/>
          </p:nvSpPr>
          <p:spPr>
            <a:xfrm>
              <a:off x="3971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2" name="Google Shape;7342;p22"/>
            <p:cNvSpPr/>
            <p:nvPr/>
          </p:nvSpPr>
          <p:spPr>
            <a:xfrm>
              <a:off x="435250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3" name="Google Shape;7343;p22"/>
            <p:cNvSpPr/>
            <p:nvPr/>
          </p:nvSpPr>
          <p:spPr>
            <a:xfrm>
              <a:off x="475000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4" name="Google Shape;7344;p22"/>
            <p:cNvSpPr/>
            <p:nvPr/>
          </p:nvSpPr>
          <p:spPr>
            <a:xfrm>
              <a:off x="51642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5" name="Google Shape;7345;p22"/>
            <p:cNvSpPr/>
            <p:nvPr/>
          </p:nvSpPr>
          <p:spPr>
            <a:xfrm>
              <a:off x="554500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6" name="Google Shape;7346;p22"/>
            <p:cNvSpPr/>
            <p:nvPr/>
          </p:nvSpPr>
          <p:spPr>
            <a:xfrm>
              <a:off x="595925" y="14140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7" name="Google Shape;7347;p22"/>
            <p:cNvSpPr/>
            <p:nvPr/>
          </p:nvSpPr>
          <p:spPr>
            <a:xfrm>
              <a:off x="634025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8" name="Google Shape;7348;p22"/>
            <p:cNvSpPr/>
            <p:nvPr/>
          </p:nvSpPr>
          <p:spPr>
            <a:xfrm>
              <a:off x="673775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9" name="Google Shape;7349;p22"/>
            <p:cNvSpPr/>
            <p:nvPr/>
          </p:nvSpPr>
          <p:spPr>
            <a:xfrm>
              <a:off x="7152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0" name="Google Shape;7350;p22"/>
            <p:cNvSpPr/>
            <p:nvPr/>
          </p:nvSpPr>
          <p:spPr>
            <a:xfrm>
              <a:off x="753300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1" name="Google Shape;7351;p22"/>
            <p:cNvSpPr/>
            <p:nvPr/>
          </p:nvSpPr>
          <p:spPr>
            <a:xfrm>
              <a:off x="7947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2" name="Google Shape;7352;p22"/>
            <p:cNvSpPr/>
            <p:nvPr/>
          </p:nvSpPr>
          <p:spPr>
            <a:xfrm>
              <a:off x="832825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3" name="Google Shape;7353;p22"/>
            <p:cNvSpPr/>
            <p:nvPr/>
          </p:nvSpPr>
          <p:spPr>
            <a:xfrm>
              <a:off x="872575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4" name="Google Shape;7354;p22"/>
            <p:cNvSpPr/>
            <p:nvPr/>
          </p:nvSpPr>
          <p:spPr>
            <a:xfrm>
              <a:off x="91395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5" name="Google Shape;7355;p22"/>
            <p:cNvSpPr/>
            <p:nvPr/>
          </p:nvSpPr>
          <p:spPr>
            <a:xfrm>
              <a:off x="9537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6" name="Google Shape;7356;p22"/>
            <p:cNvSpPr/>
            <p:nvPr/>
          </p:nvSpPr>
          <p:spPr>
            <a:xfrm>
              <a:off x="99345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7" name="Google Shape;7357;p22"/>
            <p:cNvSpPr/>
            <p:nvPr/>
          </p:nvSpPr>
          <p:spPr>
            <a:xfrm>
              <a:off x="10332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8" name="Google Shape;7358;p22"/>
            <p:cNvSpPr/>
            <p:nvPr/>
          </p:nvSpPr>
          <p:spPr>
            <a:xfrm>
              <a:off x="107297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9" name="Google Shape;7359;p22"/>
            <p:cNvSpPr/>
            <p:nvPr/>
          </p:nvSpPr>
          <p:spPr>
            <a:xfrm>
              <a:off x="11127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0" name="Google Shape;7360;p22"/>
            <p:cNvSpPr/>
            <p:nvPr/>
          </p:nvSpPr>
          <p:spPr>
            <a:xfrm>
              <a:off x="1152500" y="14140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1" name="Google Shape;7361;p22"/>
            <p:cNvSpPr/>
            <p:nvPr/>
          </p:nvSpPr>
          <p:spPr>
            <a:xfrm>
              <a:off x="119227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2" name="Google Shape;7362;p22"/>
            <p:cNvSpPr/>
            <p:nvPr/>
          </p:nvSpPr>
          <p:spPr>
            <a:xfrm>
              <a:off x="123202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3" name="Google Shape;7363;p22"/>
            <p:cNvSpPr/>
            <p:nvPr/>
          </p:nvSpPr>
          <p:spPr>
            <a:xfrm>
              <a:off x="355750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4" name="Google Shape;7364;p22"/>
            <p:cNvSpPr/>
            <p:nvPr/>
          </p:nvSpPr>
          <p:spPr>
            <a:xfrm>
              <a:off x="3971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5" name="Google Shape;7365;p22"/>
            <p:cNvSpPr/>
            <p:nvPr/>
          </p:nvSpPr>
          <p:spPr>
            <a:xfrm>
              <a:off x="435250" y="13799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6" name="Google Shape;7366;p22"/>
            <p:cNvSpPr/>
            <p:nvPr/>
          </p:nvSpPr>
          <p:spPr>
            <a:xfrm>
              <a:off x="475000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7" name="Google Shape;7367;p22"/>
            <p:cNvSpPr/>
            <p:nvPr/>
          </p:nvSpPr>
          <p:spPr>
            <a:xfrm>
              <a:off x="51642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8" name="Google Shape;7368;p22"/>
            <p:cNvSpPr/>
            <p:nvPr/>
          </p:nvSpPr>
          <p:spPr>
            <a:xfrm>
              <a:off x="554500" y="13799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9" name="Google Shape;7369;p22"/>
            <p:cNvSpPr/>
            <p:nvPr/>
          </p:nvSpPr>
          <p:spPr>
            <a:xfrm>
              <a:off x="595925" y="13799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0" name="Google Shape;7370;p22"/>
            <p:cNvSpPr/>
            <p:nvPr/>
          </p:nvSpPr>
          <p:spPr>
            <a:xfrm>
              <a:off x="634025" y="13799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1" name="Google Shape;7371;p22"/>
            <p:cNvSpPr/>
            <p:nvPr/>
          </p:nvSpPr>
          <p:spPr>
            <a:xfrm>
              <a:off x="673775" y="13799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2" name="Google Shape;7372;p22"/>
            <p:cNvSpPr/>
            <p:nvPr/>
          </p:nvSpPr>
          <p:spPr>
            <a:xfrm>
              <a:off x="7152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3" name="Google Shape;7373;p22"/>
            <p:cNvSpPr/>
            <p:nvPr/>
          </p:nvSpPr>
          <p:spPr>
            <a:xfrm>
              <a:off x="753300" y="13799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4" name="Google Shape;7374;p22"/>
            <p:cNvSpPr/>
            <p:nvPr/>
          </p:nvSpPr>
          <p:spPr>
            <a:xfrm>
              <a:off x="7947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5" name="Google Shape;7375;p22"/>
            <p:cNvSpPr/>
            <p:nvPr/>
          </p:nvSpPr>
          <p:spPr>
            <a:xfrm>
              <a:off x="832825" y="13799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6" name="Google Shape;7376;p22"/>
            <p:cNvSpPr/>
            <p:nvPr/>
          </p:nvSpPr>
          <p:spPr>
            <a:xfrm>
              <a:off x="872575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7" name="Google Shape;7377;p22"/>
            <p:cNvSpPr/>
            <p:nvPr/>
          </p:nvSpPr>
          <p:spPr>
            <a:xfrm>
              <a:off x="91395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8" name="Google Shape;7378;p22"/>
            <p:cNvSpPr/>
            <p:nvPr/>
          </p:nvSpPr>
          <p:spPr>
            <a:xfrm>
              <a:off x="9537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9" name="Google Shape;7379;p22"/>
            <p:cNvSpPr/>
            <p:nvPr/>
          </p:nvSpPr>
          <p:spPr>
            <a:xfrm>
              <a:off x="99345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0" name="Google Shape;7380;p22"/>
            <p:cNvSpPr/>
            <p:nvPr/>
          </p:nvSpPr>
          <p:spPr>
            <a:xfrm>
              <a:off x="10332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1" name="Google Shape;7381;p22"/>
            <p:cNvSpPr/>
            <p:nvPr/>
          </p:nvSpPr>
          <p:spPr>
            <a:xfrm>
              <a:off x="107297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2" name="Google Shape;7382;p22"/>
            <p:cNvSpPr/>
            <p:nvPr/>
          </p:nvSpPr>
          <p:spPr>
            <a:xfrm>
              <a:off x="11127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3" name="Google Shape;7383;p22"/>
            <p:cNvSpPr/>
            <p:nvPr/>
          </p:nvSpPr>
          <p:spPr>
            <a:xfrm>
              <a:off x="1152500" y="13799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4" name="Google Shape;7384;p22"/>
            <p:cNvSpPr/>
            <p:nvPr/>
          </p:nvSpPr>
          <p:spPr>
            <a:xfrm>
              <a:off x="119227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5" name="Google Shape;7385;p22"/>
            <p:cNvSpPr/>
            <p:nvPr/>
          </p:nvSpPr>
          <p:spPr>
            <a:xfrm>
              <a:off x="123202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6" name="Google Shape;7386;p22"/>
            <p:cNvSpPr/>
            <p:nvPr/>
          </p:nvSpPr>
          <p:spPr>
            <a:xfrm>
              <a:off x="3176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7" name="Google Shape;7387;p22"/>
            <p:cNvSpPr/>
            <p:nvPr/>
          </p:nvSpPr>
          <p:spPr>
            <a:xfrm>
              <a:off x="35575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8" name="Google Shape;7388;p22"/>
            <p:cNvSpPr/>
            <p:nvPr/>
          </p:nvSpPr>
          <p:spPr>
            <a:xfrm>
              <a:off x="3971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9" name="Google Shape;7389;p22"/>
            <p:cNvSpPr/>
            <p:nvPr/>
          </p:nvSpPr>
          <p:spPr>
            <a:xfrm>
              <a:off x="43525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0" name="Google Shape;7390;p22"/>
            <p:cNvSpPr/>
            <p:nvPr/>
          </p:nvSpPr>
          <p:spPr>
            <a:xfrm>
              <a:off x="47500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1" name="Google Shape;7391;p22"/>
            <p:cNvSpPr/>
            <p:nvPr/>
          </p:nvSpPr>
          <p:spPr>
            <a:xfrm>
              <a:off x="51642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2" name="Google Shape;7392;p22"/>
            <p:cNvSpPr/>
            <p:nvPr/>
          </p:nvSpPr>
          <p:spPr>
            <a:xfrm>
              <a:off x="554500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3" name="Google Shape;7393;p22"/>
            <p:cNvSpPr/>
            <p:nvPr/>
          </p:nvSpPr>
          <p:spPr>
            <a:xfrm>
              <a:off x="595925" y="13458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4" name="Google Shape;7394;p22"/>
            <p:cNvSpPr/>
            <p:nvPr/>
          </p:nvSpPr>
          <p:spPr>
            <a:xfrm>
              <a:off x="634025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5" name="Google Shape;7395;p22"/>
            <p:cNvSpPr/>
            <p:nvPr/>
          </p:nvSpPr>
          <p:spPr>
            <a:xfrm>
              <a:off x="673775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6" name="Google Shape;7396;p22"/>
            <p:cNvSpPr/>
            <p:nvPr/>
          </p:nvSpPr>
          <p:spPr>
            <a:xfrm>
              <a:off x="7152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7" name="Google Shape;7397;p22"/>
            <p:cNvSpPr/>
            <p:nvPr/>
          </p:nvSpPr>
          <p:spPr>
            <a:xfrm>
              <a:off x="753300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8" name="Google Shape;7398;p22"/>
            <p:cNvSpPr/>
            <p:nvPr/>
          </p:nvSpPr>
          <p:spPr>
            <a:xfrm>
              <a:off x="7947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9" name="Google Shape;7399;p22"/>
            <p:cNvSpPr/>
            <p:nvPr/>
          </p:nvSpPr>
          <p:spPr>
            <a:xfrm>
              <a:off x="832825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0" name="Google Shape;7400;p22"/>
            <p:cNvSpPr/>
            <p:nvPr/>
          </p:nvSpPr>
          <p:spPr>
            <a:xfrm>
              <a:off x="872575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1" name="Google Shape;7401;p22"/>
            <p:cNvSpPr/>
            <p:nvPr/>
          </p:nvSpPr>
          <p:spPr>
            <a:xfrm>
              <a:off x="91395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2" name="Google Shape;7402;p22"/>
            <p:cNvSpPr/>
            <p:nvPr/>
          </p:nvSpPr>
          <p:spPr>
            <a:xfrm>
              <a:off x="9537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3" name="Google Shape;7403;p22"/>
            <p:cNvSpPr/>
            <p:nvPr/>
          </p:nvSpPr>
          <p:spPr>
            <a:xfrm>
              <a:off x="99345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4" name="Google Shape;7404;p22"/>
            <p:cNvSpPr/>
            <p:nvPr/>
          </p:nvSpPr>
          <p:spPr>
            <a:xfrm>
              <a:off x="10332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5" name="Google Shape;7405;p22"/>
            <p:cNvSpPr/>
            <p:nvPr/>
          </p:nvSpPr>
          <p:spPr>
            <a:xfrm>
              <a:off x="107297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6" name="Google Shape;7406;p22"/>
            <p:cNvSpPr/>
            <p:nvPr/>
          </p:nvSpPr>
          <p:spPr>
            <a:xfrm>
              <a:off x="11127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7" name="Google Shape;7407;p22"/>
            <p:cNvSpPr/>
            <p:nvPr/>
          </p:nvSpPr>
          <p:spPr>
            <a:xfrm>
              <a:off x="1152500" y="13458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8" name="Google Shape;7408;p22"/>
            <p:cNvSpPr/>
            <p:nvPr/>
          </p:nvSpPr>
          <p:spPr>
            <a:xfrm>
              <a:off x="119227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9" name="Google Shape;7409;p22"/>
            <p:cNvSpPr/>
            <p:nvPr/>
          </p:nvSpPr>
          <p:spPr>
            <a:xfrm>
              <a:off x="123202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0" name="Google Shape;7410;p22"/>
            <p:cNvSpPr/>
            <p:nvPr/>
          </p:nvSpPr>
          <p:spPr>
            <a:xfrm>
              <a:off x="3176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1" name="Google Shape;7411;p22"/>
            <p:cNvSpPr/>
            <p:nvPr/>
          </p:nvSpPr>
          <p:spPr>
            <a:xfrm>
              <a:off x="35575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2" name="Google Shape;7412;p22"/>
            <p:cNvSpPr/>
            <p:nvPr/>
          </p:nvSpPr>
          <p:spPr>
            <a:xfrm>
              <a:off x="3971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3" name="Google Shape;7413;p22"/>
            <p:cNvSpPr/>
            <p:nvPr/>
          </p:nvSpPr>
          <p:spPr>
            <a:xfrm>
              <a:off x="43525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4" name="Google Shape;7414;p22"/>
            <p:cNvSpPr/>
            <p:nvPr/>
          </p:nvSpPr>
          <p:spPr>
            <a:xfrm>
              <a:off x="47500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5" name="Google Shape;7415;p22"/>
            <p:cNvSpPr/>
            <p:nvPr/>
          </p:nvSpPr>
          <p:spPr>
            <a:xfrm>
              <a:off x="51642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6" name="Google Shape;7416;p22"/>
            <p:cNvSpPr/>
            <p:nvPr/>
          </p:nvSpPr>
          <p:spPr>
            <a:xfrm>
              <a:off x="554500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7" name="Google Shape;7417;p22"/>
            <p:cNvSpPr/>
            <p:nvPr/>
          </p:nvSpPr>
          <p:spPr>
            <a:xfrm>
              <a:off x="595925" y="13116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8" name="Google Shape;7418;p22"/>
            <p:cNvSpPr/>
            <p:nvPr/>
          </p:nvSpPr>
          <p:spPr>
            <a:xfrm>
              <a:off x="634025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9" name="Google Shape;7419;p22"/>
            <p:cNvSpPr/>
            <p:nvPr/>
          </p:nvSpPr>
          <p:spPr>
            <a:xfrm>
              <a:off x="673775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0" name="Google Shape;7420;p22"/>
            <p:cNvSpPr/>
            <p:nvPr/>
          </p:nvSpPr>
          <p:spPr>
            <a:xfrm>
              <a:off x="7152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1" name="Google Shape;7421;p22"/>
            <p:cNvSpPr/>
            <p:nvPr/>
          </p:nvSpPr>
          <p:spPr>
            <a:xfrm>
              <a:off x="753300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2" name="Google Shape;7422;p22"/>
            <p:cNvSpPr/>
            <p:nvPr/>
          </p:nvSpPr>
          <p:spPr>
            <a:xfrm>
              <a:off x="7947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3" name="Google Shape;7423;p22"/>
            <p:cNvSpPr/>
            <p:nvPr/>
          </p:nvSpPr>
          <p:spPr>
            <a:xfrm>
              <a:off x="832825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4" name="Google Shape;7424;p22"/>
            <p:cNvSpPr/>
            <p:nvPr/>
          </p:nvSpPr>
          <p:spPr>
            <a:xfrm>
              <a:off x="872575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5" name="Google Shape;7425;p22"/>
            <p:cNvSpPr/>
            <p:nvPr/>
          </p:nvSpPr>
          <p:spPr>
            <a:xfrm>
              <a:off x="91395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6" name="Google Shape;7426;p22"/>
            <p:cNvSpPr/>
            <p:nvPr/>
          </p:nvSpPr>
          <p:spPr>
            <a:xfrm>
              <a:off x="9537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7" name="Google Shape;7427;p22"/>
            <p:cNvSpPr/>
            <p:nvPr/>
          </p:nvSpPr>
          <p:spPr>
            <a:xfrm>
              <a:off x="99345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8" name="Google Shape;7428;p22"/>
            <p:cNvSpPr/>
            <p:nvPr/>
          </p:nvSpPr>
          <p:spPr>
            <a:xfrm>
              <a:off x="10332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9" name="Google Shape;7429;p22"/>
            <p:cNvSpPr/>
            <p:nvPr/>
          </p:nvSpPr>
          <p:spPr>
            <a:xfrm>
              <a:off x="107297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0" name="Google Shape;7430;p22"/>
            <p:cNvSpPr/>
            <p:nvPr/>
          </p:nvSpPr>
          <p:spPr>
            <a:xfrm>
              <a:off x="11127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1" name="Google Shape;7431;p22"/>
            <p:cNvSpPr/>
            <p:nvPr/>
          </p:nvSpPr>
          <p:spPr>
            <a:xfrm>
              <a:off x="1152500" y="13116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2" name="Google Shape;7432;p22"/>
            <p:cNvSpPr/>
            <p:nvPr/>
          </p:nvSpPr>
          <p:spPr>
            <a:xfrm>
              <a:off x="119227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3" name="Google Shape;7433;p22"/>
            <p:cNvSpPr/>
            <p:nvPr/>
          </p:nvSpPr>
          <p:spPr>
            <a:xfrm>
              <a:off x="123202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4" name="Google Shape;7434;p22"/>
            <p:cNvSpPr/>
            <p:nvPr/>
          </p:nvSpPr>
          <p:spPr>
            <a:xfrm>
              <a:off x="276225" y="12775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5" name="Google Shape;7435;p22"/>
            <p:cNvSpPr/>
            <p:nvPr/>
          </p:nvSpPr>
          <p:spPr>
            <a:xfrm>
              <a:off x="3176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6" name="Google Shape;7436;p22"/>
            <p:cNvSpPr/>
            <p:nvPr/>
          </p:nvSpPr>
          <p:spPr>
            <a:xfrm>
              <a:off x="35575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7" name="Google Shape;7437;p22"/>
            <p:cNvSpPr/>
            <p:nvPr/>
          </p:nvSpPr>
          <p:spPr>
            <a:xfrm>
              <a:off x="3971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8" name="Google Shape;7438;p22"/>
            <p:cNvSpPr/>
            <p:nvPr/>
          </p:nvSpPr>
          <p:spPr>
            <a:xfrm>
              <a:off x="43525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9" name="Google Shape;7439;p22"/>
            <p:cNvSpPr/>
            <p:nvPr/>
          </p:nvSpPr>
          <p:spPr>
            <a:xfrm>
              <a:off x="47500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0" name="Google Shape;7440;p22"/>
            <p:cNvSpPr/>
            <p:nvPr/>
          </p:nvSpPr>
          <p:spPr>
            <a:xfrm>
              <a:off x="51642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1" name="Google Shape;7441;p22"/>
            <p:cNvSpPr/>
            <p:nvPr/>
          </p:nvSpPr>
          <p:spPr>
            <a:xfrm>
              <a:off x="554500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2" name="Google Shape;7442;p22"/>
            <p:cNvSpPr/>
            <p:nvPr/>
          </p:nvSpPr>
          <p:spPr>
            <a:xfrm>
              <a:off x="595925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3" name="Google Shape;7443;p22"/>
            <p:cNvSpPr/>
            <p:nvPr/>
          </p:nvSpPr>
          <p:spPr>
            <a:xfrm>
              <a:off x="634025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4" name="Google Shape;7444;p22"/>
            <p:cNvSpPr/>
            <p:nvPr/>
          </p:nvSpPr>
          <p:spPr>
            <a:xfrm>
              <a:off x="673775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5" name="Google Shape;7445;p22"/>
            <p:cNvSpPr/>
            <p:nvPr/>
          </p:nvSpPr>
          <p:spPr>
            <a:xfrm>
              <a:off x="7152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6" name="Google Shape;7446;p22"/>
            <p:cNvSpPr/>
            <p:nvPr/>
          </p:nvSpPr>
          <p:spPr>
            <a:xfrm>
              <a:off x="753300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7" name="Google Shape;7447;p22"/>
            <p:cNvSpPr/>
            <p:nvPr/>
          </p:nvSpPr>
          <p:spPr>
            <a:xfrm>
              <a:off x="7947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8" name="Google Shape;7448;p22"/>
            <p:cNvSpPr/>
            <p:nvPr/>
          </p:nvSpPr>
          <p:spPr>
            <a:xfrm>
              <a:off x="832825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9" name="Google Shape;7449;p22"/>
            <p:cNvSpPr/>
            <p:nvPr/>
          </p:nvSpPr>
          <p:spPr>
            <a:xfrm>
              <a:off x="872575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0" name="Google Shape;7450;p22"/>
            <p:cNvSpPr/>
            <p:nvPr/>
          </p:nvSpPr>
          <p:spPr>
            <a:xfrm>
              <a:off x="91395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1" name="Google Shape;7451;p22"/>
            <p:cNvSpPr/>
            <p:nvPr/>
          </p:nvSpPr>
          <p:spPr>
            <a:xfrm>
              <a:off x="9537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2" name="Google Shape;7452;p22"/>
            <p:cNvSpPr/>
            <p:nvPr/>
          </p:nvSpPr>
          <p:spPr>
            <a:xfrm>
              <a:off x="99345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3" name="Google Shape;7453;p22"/>
            <p:cNvSpPr/>
            <p:nvPr/>
          </p:nvSpPr>
          <p:spPr>
            <a:xfrm>
              <a:off x="10332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4" name="Google Shape;7454;p22"/>
            <p:cNvSpPr/>
            <p:nvPr/>
          </p:nvSpPr>
          <p:spPr>
            <a:xfrm>
              <a:off x="107297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5" name="Google Shape;7455;p22"/>
            <p:cNvSpPr/>
            <p:nvPr/>
          </p:nvSpPr>
          <p:spPr>
            <a:xfrm>
              <a:off x="11127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6" name="Google Shape;7456;p22"/>
            <p:cNvSpPr/>
            <p:nvPr/>
          </p:nvSpPr>
          <p:spPr>
            <a:xfrm>
              <a:off x="1152500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7" name="Google Shape;7457;p22"/>
            <p:cNvSpPr/>
            <p:nvPr/>
          </p:nvSpPr>
          <p:spPr>
            <a:xfrm>
              <a:off x="119227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8" name="Google Shape;7458;p22"/>
            <p:cNvSpPr/>
            <p:nvPr/>
          </p:nvSpPr>
          <p:spPr>
            <a:xfrm>
              <a:off x="123202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9" name="Google Shape;7459;p22"/>
            <p:cNvSpPr/>
            <p:nvPr/>
          </p:nvSpPr>
          <p:spPr>
            <a:xfrm>
              <a:off x="276225" y="1243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0" name="Google Shape;7460;p22"/>
            <p:cNvSpPr/>
            <p:nvPr/>
          </p:nvSpPr>
          <p:spPr>
            <a:xfrm>
              <a:off x="3176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1" name="Google Shape;7461;p22"/>
            <p:cNvSpPr/>
            <p:nvPr/>
          </p:nvSpPr>
          <p:spPr>
            <a:xfrm>
              <a:off x="355750" y="1243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2" name="Google Shape;7462;p22"/>
            <p:cNvSpPr/>
            <p:nvPr/>
          </p:nvSpPr>
          <p:spPr>
            <a:xfrm>
              <a:off x="3971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3" name="Google Shape;7463;p22"/>
            <p:cNvSpPr/>
            <p:nvPr/>
          </p:nvSpPr>
          <p:spPr>
            <a:xfrm>
              <a:off x="435250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4" name="Google Shape;7464;p22"/>
            <p:cNvSpPr/>
            <p:nvPr/>
          </p:nvSpPr>
          <p:spPr>
            <a:xfrm>
              <a:off x="475000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5" name="Google Shape;7465;p22"/>
            <p:cNvSpPr/>
            <p:nvPr/>
          </p:nvSpPr>
          <p:spPr>
            <a:xfrm>
              <a:off x="51642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6" name="Google Shape;7466;p22"/>
            <p:cNvSpPr/>
            <p:nvPr/>
          </p:nvSpPr>
          <p:spPr>
            <a:xfrm>
              <a:off x="554500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7" name="Google Shape;7467;p22"/>
            <p:cNvSpPr/>
            <p:nvPr/>
          </p:nvSpPr>
          <p:spPr>
            <a:xfrm>
              <a:off x="595925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8" name="Google Shape;7468;p22"/>
            <p:cNvSpPr/>
            <p:nvPr/>
          </p:nvSpPr>
          <p:spPr>
            <a:xfrm>
              <a:off x="634025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9" name="Google Shape;7469;p22"/>
            <p:cNvSpPr/>
            <p:nvPr/>
          </p:nvSpPr>
          <p:spPr>
            <a:xfrm>
              <a:off x="673775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0" name="Google Shape;7470;p22"/>
            <p:cNvSpPr/>
            <p:nvPr/>
          </p:nvSpPr>
          <p:spPr>
            <a:xfrm>
              <a:off x="7152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1" name="Google Shape;7471;p22"/>
            <p:cNvSpPr/>
            <p:nvPr/>
          </p:nvSpPr>
          <p:spPr>
            <a:xfrm>
              <a:off x="753300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2" name="Google Shape;7472;p22"/>
            <p:cNvSpPr/>
            <p:nvPr/>
          </p:nvSpPr>
          <p:spPr>
            <a:xfrm>
              <a:off x="7947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3" name="Google Shape;7473;p22"/>
            <p:cNvSpPr/>
            <p:nvPr/>
          </p:nvSpPr>
          <p:spPr>
            <a:xfrm>
              <a:off x="832825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4" name="Google Shape;7474;p22"/>
            <p:cNvSpPr/>
            <p:nvPr/>
          </p:nvSpPr>
          <p:spPr>
            <a:xfrm>
              <a:off x="872575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5" name="Google Shape;7475;p22"/>
            <p:cNvSpPr/>
            <p:nvPr/>
          </p:nvSpPr>
          <p:spPr>
            <a:xfrm>
              <a:off x="91395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6" name="Google Shape;7476;p22"/>
            <p:cNvSpPr/>
            <p:nvPr/>
          </p:nvSpPr>
          <p:spPr>
            <a:xfrm>
              <a:off x="9537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7" name="Google Shape;7477;p22"/>
            <p:cNvSpPr/>
            <p:nvPr/>
          </p:nvSpPr>
          <p:spPr>
            <a:xfrm>
              <a:off x="99345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8" name="Google Shape;7478;p22"/>
            <p:cNvSpPr/>
            <p:nvPr/>
          </p:nvSpPr>
          <p:spPr>
            <a:xfrm>
              <a:off x="10332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9" name="Google Shape;7479;p22"/>
            <p:cNvSpPr/>
            <p:nvPr/>
          </p:nvSpPr>
          <p:spPr>
            <a:xfrm>
              <a:off x="107297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0" name="Google Shape;7480;p22"/>
            <p:cNvSpPr/>
            <p:nvPr/>
          </p:nvSpPr>
          <p:spPr>
            <a:xfrm>
              <a:off x="11127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1" name="Google Shape;7481;p22"/>
            <p:cNvSpPr/>
            <p:nvPr/>
          </p:nvSpPr>
          <p:spPr>
            <a:xfrm>
              <a:off x="1152500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2" name="Google Shape;7482;p22"/>
            <p:cNvSpPr/>
            <p:nvPr/>
          </p:nvSpPr>
          <p:spPr>
            <a:xfrm>
              <a:off x="119227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3" name="Google Shape;7483;p22"/>
            <p:cNvSpPr/>
            <p:nvPr/>
          </p:nvSpPr>
          <p:spPr>
            <a:xfrm>
              <a:off x="123202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4" name="Google Shape;7484;p22"/>
            <p:cNvSpPr/>
            <p:nvPr/>
          </p:nvSpPr>
          <p:spPr>
            <a:xfrm>
              <a:off x="276225" y="1209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5" name="Google Shape;7485;p22"/>
            <p:cNvSpPr/>
            <p:nvPr/>
          </p:nvSpPr>
          <p:spPr>
            <a:xfrm>
              <a:off x="3176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6" name="Google Shape;7486;p22"/>
            <p:cNvSpPr/>
            <p:nvPr/>
          </p:nvSpPr>
          <p:spPr>
            <a:xfrm>
              <a:off x="355750" y="1209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7" name="Google Shape;7487;p22"/>
            <p:cNvSpPr/>
            <p:nvPr/>
          </p:nvSpPr>
          <p:spPr>
            <a:xfrm>
              <a:off x="3971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8" name="Google Shape;7488;p22"/>
            <p:cNvSpPr/>
            <p:nvPr/>
          </p:nvSpPr>
          <p:spPr>
            <a:xfrm>
              <a:off x="435250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9" name="Google Shape;7489;p22"/>
            <p:cNvSpPr/>
            <p:nvPr/>
          </p:nvSpPr>
          <p:spPr>
            <a:xfrm>
              <a:off x="475000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0" name="Google Shape;7490;p22"/>
            <p:cNvSpPr/>
            <p:nvPr/>
          </p:nvSpPr>
          <p:spPr>
            <a:xfrm>
              <a:off x="51642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1" name="Google Shape;7491;p22"/>
            <p:cNvSpPr/>
            <p:nvPr/>
          </p:nvSpPr>
          <p:spPr>
            <a:xfrm>
              <a:off x="554500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2" name="Google Shape;7492;p22"/>
            <p:cNvSpPr/>
            <p:nvPr/>
          </p:nvSpPr>
          <p:spPr>
            <a:xfrm>
              <a:off x="595925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3" name="Google Shape;7493;p22"/>
            <p:cNvSpPr/>
            <p:nvPr/>
          </p:nvSpPr>
          <p:spPr>
            <a:xfrm>
              <a:off x="634025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4" name="Google Shape;7494;p22"/>
            <p:cNvSpPr/>
            <p:nvPr/>
          </p:nvSpPr>
          <p:spPr>
            <a:xfrm>
              <a:off x="673775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5" name="Google Shape;7495;p22"/>
            <p:cNvSpPr/>
            <p:nvPr/>
          </p:nvSpPr>
          <p:spPr>
            <a:xfrm>
              <a:off x="7152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6" name="Google Shape;7496;p22"/>
            <p:cNvSpPr/>
            <p:nvPr/>
          </p:nvSpPr>
          <p:spPr>
            <a:xfrm>
              <a:off x="753300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7" name="Google Shape;7497;p22"/>
            <p:cNvSpPr/>
            <p:nvPr/>
          </p:nvSpPr>
          <p:spPr>
            <a:xfrm>
              <a:off x="7947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8" name="Google Shape;7498;p22"/>
            <p:cNvSpPr/>
            <p:nvPr/>
          </p:nvSpPr>
          <p:spPr>
            <a:xfrm>
              <a:off x="832825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9" name="Google Shape;7499;p22"/>
            <p:cNvSpPr/>
            <p:nvPr/>
          </p:nvSpPr>
          <p:spPr>
            <a:xfrm>
              <a:off x="872575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0" name="Google Shape;7500;p22"/>
            <p:cNvSpPr/>
            <p:nvPr/>
          </p:nvSpPr>
          <p:spPr>
            <a:xfrm>
              <a:off x="91395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1" name="Google Shape;7501;p22"/>
            <p:cNvSpPr/>
            <p:nvPr/>
          </p:nvSpPr>
          <p:spPr>
            <a:xfrm>
              <a:off x="9537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2" name="Google Shape;7502;p22"/>
            <p:cNvSpPr/>
            <p:nvPr/>
          </p:nvSpPr>
          <p:spPr>
            <a:xfrm>
              <a:off x="99345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3" name="Google Shape;7503;p22"/>
            <p:cNvSpPr/>
            <p:nvPr/>
          </p:nvSpPr>
          <p:spPr>
            <a:xfrm>
              <a:off x="10332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4" name="Google Shape;7504;p22"/>
            <p:cNvSpPr/>
            <p:nvPr/>
          </p:nvSpPr>
          <p:spPr>
            <a:xfrm>
              <a:off x="107297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5" name="Google Shape;7505;p22"/>
            <p:cNvSpPr/>
            <p:nvPr/>
          </p:nvSpPr>
          <p:spPr>
            <a:xfrm>
              <a:off x="11127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6" name="Google Shape;7506;p22"/>
            <p:cNvSpPr/>
            <p:nvPr/>
          </p:nvSpPr>
          <p:spPr>
            <a:xfrm>
              <a:off x="1152500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7" name="Google Shape;7507;p22"/>
            <p:cNvSpPr/>
            <p:nvPr/>
          </p:nvSpPr>
          <p:spPr>
            <a:xfrm>
              <a:off x="119227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8" name="Google Shape;7508;p22"/>
            <p:cNvSpPr/>
            <p:nvPr/>
          </p:nvSpPr>
          <p:spPr>
            <a:xfrm>
              <a:off x="123202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9" name="Google Shape;7509;p22"/>
            <p:cNvSpPr/>
            <p:nvPr/>
          </p:nvSpPr>
          <p:spPr>
            <a:xfrm>
              <a:off x="276225" y="11753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0" name="Google Shape;7510;p22"/>
            <p:cNvSpPr/>
            <p:nvPr/>
          </p:nvSpPr>
          <p:spPr>
            <a:xfrm>
              <a:off x="3176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1" name="Google Shape;7511;p22"/>
            <p:cNvSpPr/>
            <p:nvPr/>
          </p:nvSpPr>
          <p:spPr>
            <a:xfrm>
              <a:off x="355750" y="117530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2" name="Google Shape;7512;p22"/>
            <p:cNvSpPr/>
            <p:nvPr/>
          </p:nvSpPr>
          <p:spPr>
            <a:xfrm>
              <a:off x="3971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3" name="Google Shape;7513;p22"/>
            <p:cNvSpPr/>
            <p:nvPr/>
          </p:nvSpPr>
          <p:spPr>
            <a:xfrm>
              <a:off x="435250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4" name="Google Shape;7514;p22"/>
            <p:cNvSpPr/>
            <p:nvPr/>
          </p:nvSpPr>
          <p:spPr>
            <a:xfrm>
              <a:off x="475025" y="11753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5" name="Google Shape;7515;p22"/>
            <p:cNvSpPr/>
            <p:nvPr/>
          </p:nvSpPr>
          <p:spPr>
            <a:xfrm>
              <a:off x="51642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6" name="Google Shape;7516;p22"/>
            <p:cNvSpPr/>
            <p:nvPr/>
          </p:nvSpPr>
          <p:spPr>
            <a:xfrm>
              <a:off x="55452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7" name="Google Shape;7517;p22"/>
            <p:cNvSpPr/>
            <p:nvPr/>
          </p:nvSpPr>
          <p:spPr>
            <a:xfrm>
              <a:off x="595925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8" name="Google Shape;7518;p22"/>
            <p:cNvSpPr/>
            <p:nvPr/>
          </p:nvSpPr>
          <p:spPr>
            <a:xfrm>
              <a:off x="634025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9" name="Google Shape;7519;p22"/>
            <p:cNvSpPr/>
            <p:nvPr/>
          </p:nvSpPr>
          <p:spPr>
            <a:xfrm>
              <a:off x="673775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0" name="Google Shape;7520;p22"/>
            <p:cNvSpPr/>
            <p:nvPr/>
          </p:nvSpPr>
          <p:spPr>
            <a:xfrm>
              <a:off x="7152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1" name="Google Shape;7521;p22"/>
            <p:cNvSpPr/>
            <p:nvPr/>
          </p:nvSpPr>
          <p:spPr>
            <a:xfrm>
              <a:off x="753300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2" name="Google Shape;7522;p22"/>
            <p:cNvSpPr/>
            <p:nvPr/>
          </p:nvSpPr>
          <p:spPr>
            <a:xfrm>
              <a:off x="7947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3" name="Google Shape;7523;p22"/>
            <p:cNvSpPr/>
            <p:nvPr/>
          </p:nvSpPr>
          <p:spPr>
            <a:xfrm>
              <a:off x="83282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4" name="Google Shape;7524;p22"/>
            <p:cNvSpPr/>
            <p:nvPr/>
          </p:nvSpPr>
          <p:spPr>
            <a:xfrm>
              <a:off x="87257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5" name="Google Shape;7525;p22"/>
            <p:cNvSpPr/>
            <p:nvPr/>
          </p:nvSpPr>
          <p:spPr>
            <a:xfrm>
              <a:off x="91395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6" name="Google Shape;7526;p22"/>
            <p:cNvSpPr/>
            <p:nvPr/>
          </p:nvSpPr>
          <p:spPr>
            <a:xfrm>
              <a:off x="9537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7" name="Google Shape;7527;p22"/>
            <p:cNvSpPr/>
            <p:nvPr/>
          </p:nvSpPr>
          <p:spPr>
            <a:xfrm>
              <a:off x="99345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8" name="Google Shape;7528;p22"/>
            <p:cNvSpPr/>
            <p:nvPr/>
          </p:nvSpPr>
          <p:spPr>
            <a:xfrm>
              <a:off x="10332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9" name="Google Shape;7529;p22"/>
            <p:cNvSpPr/>
            <p:nvPr/>
          </p:nvSpPr>
          <p:spPr>
            <a:xfrm>
              <a:off x="10729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0" name="Google Shape;7530;p22"/>
            <p:cNvSpPr/>
            <p:nvPr/>
          </p:nvSpPr>
          <p:spPr>
            <a:xfrm>
              <a:off x="11127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1" name="Google Shape;7531;p22"/>
            <p:cNvSpPr/>
            <p:nvPr/>
          </p:nvSpPr>
          <p:spPr>
            <a:xfrm>
              <a:off x="1152500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2" name="Google Shape;7532;p22"/>
            <p:cNvSpPr/>
            <p:nvPr/>
          </p:nvSpPr>
          <p:spPr>
            <a:xfrm>
              <a:off x="119227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3" name="Google Shape;7533;p22"/>
            <p:cNvSpPr/>
            <p:nvPr/>
          </p:nvSpPr>
          <p:spPr>
            <a:xfrm>
              <a:off x="123202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4" name="Google Shape;7534;p22"/>
            <p:cNvSpPr/>
            <p:nvPr/>
          </p:nvSpPr>
          <p:spPr>
            <a:xfrm>
              <a:off x="23647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5" name="Google Shape;7535;p22"/>
            <p:cNvSpPr/>
            <p:nvPr/>
          </p:nvSpPr>
          <p:spPr>
            <a:xfrm>
              <a:off x="276225" y="11412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6" name="Google Shape;7536;p22"/>
            <p:cNvSpPr/>
            <p:nvPr/>
          </p:nvSpPr>
          <p:spPr>
            <a:xfrm>
              <a:off x="3176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7" name="Google Shape;7537;p22"/>
            <p:cNvSpPr/>
            <p:nvPr/>
          </p:nvSpPr>
          <p:spPr>
            <a:xfrm>
              <a:off x="355750" y="114120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8" name="Google Shape;7538;p22"/>
            <p:cNvSpPr/>
            <p:nvPr/>
          </p:nvSpPr>
          <p:spPr>
            <a:xfrm>
              <a:off x="3971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9" name="Google Shape;7539;p22"/>
            <p:cNvSpPr/>
            <p:nvPr/>
          </p:nvSpPr>
          <p:spPr>
            <a:xfrm>
              <a:off x="435250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0" name="Google Shape;7540;p22"/>
            <p:cNvSpPr/>
            <p:nvPr/>
          </p:nvSpPr>
          <p:spPr>
            <a:xfrm>
              <a:off x="475000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1" name="Google Shape;7541;p22"/>
            <p:cNvSpPr/>
            <p:nvPr/>
          </p:nvSpPr>
          <p:spPr>
            <a:xfrm>
              <a:off x="51642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2" name="Google Shape;7542;p22"/>
            <p:cNvSpPr/>
            <p:nvPr/>
          </p:nvSpPr>
          <p:spPr>
            <a:xfrm>
              <a:off x="554500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3" name="Google Shape;7543;p22"/>
            <p:cNvSpPr/>
            <p:nvPr/>
          </p:nvSpPr>
          <p:spPr>
            <a:xfrm>
              <a:off x="595925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4" name="Google Shape;7544;p22"/>
            <p:cNvSpPr/>
            <p:nvPr/>
          </p:nvSpPr>
          <p:spPr>
            <a:xfrm>
              <a:off x="63402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5" name="Google Shape;7545;p22"/>
            <p:cNvSpPr/>
            <p:nvPr/>
          </p:nvSpPr>
          <p:spPr>
            <a:xfrm>
              <a:off x="67377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6" name="Google Shape;7546;p22"/>
            <p:cNvSpPr/>
            <p:nvPr/>
          </p:nvSpPr>
          <p:spPr>
            <a:xfrm>
              <a:off x="7152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7" name="Google Shape;7547;p22"/>
            <p:cNvSpPr/>
            <p:nvPr/>
          </p:nvSpPr>
          <p:spPr>
            <a:xfrm>
              <a:off x="753300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8" name="Google Shape;7548;p22"/>
            <p:cNvSpPr/>
            <p:nvPr/>
          </p:nvSpPr>
          <p:spPr>
            <a:xfrm>
              <a:off x="7947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9" name="Google Shape;7549;p22"/>
            <p:cNvSpPr/>
            <p:nvPr/>
          </p:nvSpPr>
          <p:spPr>
            <a:xfrm>
              <a:off x="832825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0" name="Google Shape;7550;p22"/>
            <p:cNvSpPr/>
            <p:nvPr/>
          </p:nvSpPr>
          <p:spPr>
            <a:xfrm>
              <a:off x="872575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1" name="Google Shape;7551;p22"/>
            <p:cNvSpPr/>
            <p:nvPr/>
          </p:nvSpPr>
          <p:spPr>
            <a:xfrm>
              <a:off x="91395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2" name="Google Shape;7552;p22"/>
            <p:cNvSpPr/>
            <p:nvPr/>
          </p:nvSpPr>
          <p:spPr>
            <a:xfrm>
              <a:off x="9537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3" name="Google Shape;7553;p22"/>
            <p:cNvSpPr/>
            <p:nvPr/>
          </p:nvSpPr>
          <p:spPr>
            <a:xfrm>
              <a:off x="99345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4" name="Google Shape;7554;p22"/>
            <p:cNvSpPr/>
            <p:nvPr/>
          </p:nvSpPr>
          <p:spPr>
            <a:xfrm>
              <a:off x="10332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5" name="Google Shape;7555;p22"/>
            <p:cNvSpPr/>
            <p:nvPr/>
          </p:nvSpPr>
          <p:spPr>
            <a:xfrm>
              <a:off x="10729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6" name="Google Shape;7556;p22"/>
            <p:cNvSpPr/>
            <p:nvPr/>
          </p:nvSpPr>
          <p:spPr>
            <a:xfrm>
              <a:off x="11127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7" name="Google Shape;7557;p22"/>
            <p:cNvSpPr/>
            <p:nvPr/>
          </p:nvSpPr>
          <p:spPr>
            <a:xfrm>
              <a:off x="1152500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8" name="Google Shape;7558;p22"/>
            <p:cNvSpPr/>
            <p:nvPr/>
          </p:nvSpPr>
          <p:spPr>
            <a:xfrm>
              <a:off x="119227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9" name="Google Shape;7559;p22"/>
            <p:cNvSpPr/>
            <p:nvPr/>
          </p:nvSpPr>
          <p:spPr>
            <a:xfrm>
              <a:off x="123202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0" name="Google Shape;7560;p22"/>
            <p:cNvSpPr/>
            <p:nvPr/>
          </p:nvSpPr>
          <p:spPr>
            <a:xfrm>
              <a:off x="23647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1" name="Google Shape;7561;p22"/>
            <p:cNvSpPr/>
            <p:nvPr/>
          </p:nvSpPr>
          <p:spPr>
            <a:xfrm>
              <a:off x="27622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2" name="Google Shape;7562;p22"/>
            <p:cNvSpPr/>
            <p:nvPr/>
          </p:nvSpPr>
          <p:spPr>
            <a:xfrm>
              <a:off x="3176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3" name="Google Shape;7563;p22"/>
            <p:cNvSpPr/>
            <p:nvPr/>
          </p:nvSpPr>
          <p:spPr>
            <a:xfrm>
              <a:off x="355750" y="110707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4" name="Google Shape;7564;p22"/>
            <p:cNvSpPr/>
            <p:nvPr/>
          </p:nvSpPr>
          <p:spPr>
            <a:xfrm>
              <a:off x="3971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5" name="Google Shape;7565;p22"/>
            <p:cNvSpPr/>
            <p:nvPr/>
          </p:nvSpPr>
          <p:spPr>
            <a:xfrm>
              <a:off x="435250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6" name="Google Shape;7566;p22"/>
            <p:cNvSpPr/>
            <p:nvPr/>
          </p:nvSpPr>
          <p:spPr>
            <a:xfrm>
              <a:off x="475000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7" name="Google Shape;7567;p22"/>
            <p:cNvSpPr/>
            <p:nvPr/>
          </p:nvSpPr>
          <p:spPr>
            <a:xfrm>
              <a:off x="51642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8" name="Google Shape;7568;p22"/>
            <p:cNvSpPr/>
            <p:nvPr/>
          </p:nvSpPr>
          <p:spPr>
            <a:xfrm>
              <a:off x="554500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9" name="Google Shape;7569;p22"/>
            <p:cNvSpPr/>
            <p:nvPr/>
          </p:nvSpPr>
          <p:spPr>
            <a:xfrm>
              <a:off x="595925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0" name="Google Shape;7570;p22"/>
            <p:cNvSpPr/>
            <p:nvPr/>
          </p:nvSpPr>
          <p:spPr>
            <a:xfrm>
              <a:off x="63402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1" name="Google Shape;7571;p22"/>
            <p:cNvSpPr/>
            <p:nvPr/>
          </p:nvSpPr>
          <p:spPr>
            <a:xfrm>
              <a:off x="67377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2" name="Google Shape;7572;p22"/>
            <p:cNvSpPr/>
            <p:nvPr/>
          </p:nvSpPr>
          <p:spPr>
            <a:xfrm>
              <a:off x="7152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3" name="Google Shape;7573;p22"/>
            <p:cNvSpPr/>
            <p:nvPr/>
          </p:nvSpPr>
          <p:spPr>
            <a:xfrm>
              <a:off x="753300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4" name="Google Shape;7574;p22"/>
            <p:cNvSpPr/>
            <p:nvPr/>
          </p:nvSpPr>
          <p:spPr>
            <a:xfrm>
              <a:off x="7947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5" name="Google Shape;7575;p22"/>
            <p:cNvSpPr/>
            <p:nvPr/>
          </p:nvSpPr>
          <p:spPr>
            <a:xfrm>
              <a:off x="832825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6" name="Google Shape;7576;p22"/>
            <p:cNvSpPr/>
            <p:nvPr/>
          </p:nvSpPr>
          <p:spPr>
            <a:xfrm>
              <a:off x="872575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7" name="Google Shape;7577;p22"/>
            <p:cNvSpPr/>
            <p:nvPr/>
          </p:nvSpPr>
          <p:spPr>
            <a:xfrm>
              <a:off x="91395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8" name="Google Shape;7578;p22"/>
            <p:cNvSpPr/>
            <p:nvPr/>
          </p:nvSpPr>
          <p:spPr>
            <a:xfrm>
              <a:off x="9537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9" name="Google Shape;7579;p22"/>
            <p:cNvSpPr/>
            <p:nvPr/>
          </p:nvSpPr>
          <p:spPr>
            <a:xfrm>
              <a:off x="99345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0" name="Google Shape;7580;p22"/>
            <p:cNvSpPr/>
            <p:nvPr/>
          </p:nvSpPr>
          <p:spPr>
            <a:xfrm>
              <a:off x="10332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1" name="Google Shape;7581;p22"/>
            <p:cNvSpPr/>
            <p:nvPr/>
          </p:nvSpPr>
          <p:spPr>
            <a:xfrm>
              <a:off x="10729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2" name="Google Shape;7582;p22"/>
            <p:cNvSpPr/>
            <p:nvPr/>
          </p:nvSpPr>
          <p:spPr>
            <a:xfrm>
              <a:off x="11127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3" name="Google Shape;7583;p22"/>
            <p:cNvSpPr/>
            <p:nvPr/>
          </p:nvSpPr>
          <p:spPr>
            <a:xfrm>
              <a:off x="1152500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4" name="Google Shape;7584;p22"/>
            <p:cNvSpPr/>
            <p:nvPr/>
          </p:nvSpPr>
          <p:spPr>
            <a:xfrm>
              <a:off x="119227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5" name="Google Shape;7585;p22"/>
            <p:cNvSpPr/>
            <p:nvPr/>
          </p:nvSpPr>
          <p:spPr>
            <a:xfrm>
              <a:off x="123202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6" name="Google Shape;7586;p22"/>
            <p:cNvSpPr/>
            <p:nvPr/>
          </p:nvSpPr>
          <p:spPr>
            <a:xfrm>
              <a:off x="23647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7" name="Google Shape;7587;p22"/>
            <p:cNvSpPr/>
            <p:nvPr/>
          </p:nvSpPr>
          <p:spPr>
            <a:xfrm>
              <a:off x="27622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8" name="Google Shape;7588;p22"/>
            <p:cNvSpPr/>
            <p:nvPr/>
          </p:nvSpPr>
          <p:spPr>
            <a:xfrm>
              <a:off x="3176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9" name="Google Shape;7589;p22"/>
            <p:cNvSpPr/>
            <p:nvPr/>
          </p:nvSpPr>
          <p:spPr>
            <a:xfrm>
              <a:off x="35575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0" name="Google Shape;7590;p22"/>
            <p:cNvSpPr/>
            <p:nvPr/>
          </p:nvSpPr>
          <p:spPr>
            <a:xfrm>
              <a:off x="3971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1" name="Google Shape;7591;p22"/>
            <p:cNvSpPr/>
            <p:nvPr/>
          </p:nvSpPr>
          <p:spPr>
            <a:xfrm>
              <a:off x="43525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2" name="Google Shape;7592;p22"/>
            <p:cNvSpPr/>
            <p:nvPr/>
          </p:nvSpPr>
          <p:spPr>
            <a:xfrm>
              <a:off x="47500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3" name="Google Shape;7593;p22"/>
            <p:cNvSpPr/>
            <p:nvPr/>
          </p:nvSpPr>
          <p:spPr>
            <a:xfrm>
              <a:off x="51642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4" name="Google Shape;7594;p22"/>
            <p:cNvSpPr/>
            <p:nvPr/>
          </p:nvSpPr>
          <p:spPr>
            <a:xfrm>
              <a:off x="554500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5" name="Google Shape;7595;p22"/>
            <p:cNvSpPr/>
            <p:nvPr/>
          </p:nvSpPr>
          <p:spPr>
            <a:xfrm>
              <a:off x="595925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6" name="Google Shape;7596;p22"/>
            <p:cNvSpPr/>
            <p:nvPr/>
          </p:nvSpPr>
          <p:spPr>
            <a:xfrm>
              <a:off x="63402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7" name="Google Shape;7597;p22"/>
            <p:cNvSpPr/>
            <p:nvPr/>
          </p:nvSpPr>
          <p:spPr>
            <a:xfrm>
              <a:off x="67377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8" name="Google Shape;7598;p22"/>
            <p:cNvSpPr/>
            <p:nvPr/>
          </p:nvSpPr>
          <p:spPr>
            <a:xfrm>
              <a:off x="7152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9" name="Google Shape;7599;p22"/>
            <p:cNvSpPr/>
            <p:nvPr/>
          </p:nvSpPr>
          <p:spPr>
            <a:xfrm>
              <a:off x="753300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0" name="Google Shape;7600;p22"/>
            <p:cNvSpPr/>
            <p:nvPr/>
          </p:nvSpPr>
          <p:spPr>
            <a:xfrm>
              <a:off x="7947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1" name="Google Shape;7601;p22"/>
            <p:cNvSpPr/>
            <p:nvPr/>
          </p:nvSpPr>
          <p:spPr>
            <a:xfrm>
              <a:off x="832825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2" name="Google Shape;7602;p22"/>
            <p:cNvSpPr/>
            <p:nvPr/>
          </p:nvSpPr>
          <p:spPr>
            <a:xfrm>
              <a:off x="872575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3" name="Google Shape;7603;p22"/>
            <p:cNvSpPr/>
            <p:nvPr/>
          </p:nvSpPr>
          <p:spPr>
            <a:xfrm>
              <a:off x="91395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4" name="Google Shape;7604;p22"/>
            <p:cNvSpPr/>
            <p:nvPr/>
          </p:nvSpPr>
          <p:spPr>
            <a:xfrm>
              <a:off x="9537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5" name="Google Shape;7605;p22"/>
            <p:cNvSpPr/>
            <p:nvPr/>
          </p:nvSpPr>
          <p:spPr>
            <a:xfrm>
              <a:off x="99345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6" name="Google Shape;7606;p22"/>
            <p:cNvSpPr/>
            <p:nvPr/>
          </p:nvSpPr>
          <p:spPr>
            <a:xfrm>
              <a:off x="10332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7" name="Google Shape;7607;p22"/>
            <p:cNvSpPr/>
            <p:nvPr/>
          </p:nvSpPr>
          <p:spPr>
            <a:xfrm>
              <a:off x="10729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8" name="Google Shape;7608;p22"/>
            <p:cNvSpPr/>
            <p:nvPr/>
          </p:nvSpPr>
          <p:spPr>
            <a:xfrm>
              <a:off x="11127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9" name="Google Shape;7609;p22"/>
            <p:cNvSpPr/>
            <p:nvPr/>
          </p:nvSpPr>
          <p:spPr>
            <a:xfrm>
              <a:off x="1152500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0" name="Google Shape;7610;p22"/>
            <p:cNvSpPr/>
            <p:nvPr/>
          </p:nvSpPr>
          <p:spPr>
            <a:xfrm>
              <a:off x="119227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1" name="Google Shape;7611;p22"/>
            <p:cNvSpPr/>
            <p:nvPr/>
          </p:nvSpPr>
          <p:spPr>
            <a:xfrm>
              <a:off x="123202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2" name="Google Shape;7612;p22"/>
            <p:cNvSpPr/>
            <p:nvPr/>
          </p:nvSpPr>
          <p:spPr>
            <a:xfrm>
              <a:off x="23647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3" name="Google Shape;7613;p22"/>
            <p:cNvSpPr/>
            <p:nvPr/>
          </p:nvSpPr>
          <p:spPr>
            <a:xfrm>
              <a:off x="27622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4" name="Google Shape;7614;p22"/>
            <p:cNvSpPr/>
            <p:nvPr/>
          </p:nvSpPr>
          <p:spPr>
            <a:xfrm>
              <a:off x="3176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5" name="Google Shape;7615;p22"/>
            <p:cNvSpPr/>
            <p:nvPr/>
          </p:nvSpPr>
          <p:spPr>
            <a:xfrm>
              <a:off x="35575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6" name="Google Shape;7616;p22"/>
            <p:cNvSpPr/>
            <p:nvPr/>
          </p:nvSpPr>
          <p:spPr>
            <a:xfrm>
              <a:off x="3971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7" name="Google Shape;7617;p22"/>
            <p:cNvSpPr/>
            <p:nvPr/>
          </p:nvSpPr>
          <p:spPr>
            <a:xfrm>
              <a:off x="43525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8" name="Google Shape;7618;p22"/>
            <p:cNvSpPr/>
            <p:nvPr/>
          </p:nvSpPr>
          <p:spPr>
            <a:xfrm>
              <a:off x="47500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9" name="Google Shape;7619;p22"/>
            <p:cNvSpPr/>
            <p:nvPr/>
          </p:nvSpPr>
          <p:spPr>
            <a:xfrm>
              <a:off x="51642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0" name="Google Shape;7620;p22"/>
            <p:cNvSpPr/>
            <p:nvPr/>
          </p:nvSpPr>
          <p:spPr>
            <a:xfrm>
              <a:off x="554500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1" name="Google Shape;7621;p22"/>
            <p:cNvSpPr/>
            <p:nvPr/>
          </p:nvSpPr>
          <p:spPr>
            <a:xfrm>
              <a:off x="595925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2" name="Google Shape;7622;p22"/>
            <p:cNvSpPr/>
            <p:nvPr/>
          </p:nvSpPr>
          <p:spPr>
            <a:xfrm>
              <a:off x="63402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3" name="Google Shape;7623;p22"/>
            <p:cNvSpPr/>
            <p:nvPr/>
          </p:nvSpPr>
          <p:spPr>
            <a:xfrm>
              <a:off x="67377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4" name="Google Shape;7624;p22"/>
            <p:cNvSpPr/>
            <p:nvPr/>
          </p:nvSpPr>
          <p:spPr>
            <a:xfrm>
              <a:off x="7152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5" name="Google Shape;7625;p22"/>
            <p:cNvSpPr/>
            <p:nvPr/>
          </p:nvSpPr>
          <p:spPr>
            <a:xfrm>
              <a:off x="753300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6" name="Google Shape;7626;p22"/>
            <p:cNvSpPr/>
            <p:nvPr/>
          </p:nvSpPr>
          <p:spPr>
            <a:xfrm>
              <a:off x="7947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7" name="Google Shape;7627;p22"/>
            <p:cNvSpPr/>
            <p:nvPr/>
          </p:nvSpPr>
          <p:spPr>
            <a:xfrm>
              <a:off x="832825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8" name="Google Shape;7628;p22"/>
            <p:cNvSpPr/>
            <p:nvPr/>
          </p:nvSpPr>
          <p:spPr>
            <a:xfrm>
              <a:off x="872575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9" name="Google Shape;7629;p22"/>
            <p:cNvSpPr/>
            <p:nvPr/>
          </p:nvSpPr>
          <p:spPr>
            <a:xfrm>
              <a:off x="91395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0" name="Google Shape;7630;p22"/>
            <p:cNvSpPr/>
            <p:nvPr/>
          </p:nvSpPr>
          <p:spPr>
            <a:xfrm>
              <a:off x="9537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1" name="Google Shape;7631;p22"/>
            <p:cNvSpPr/>
            <p:nvPr/>
          </p:nvSpPr>
          <p:spPr>
            <a:xfrm>
              <a:off x="99345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2" name="Google Shape;7632;p22"/>
            <p:cNvSpPr/>
            <p:nvPr/>
          </p:nvSpPr>
          <p:spPr>
            <a:xfrm>
              <a:off x="10332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3" name="Google Shape;7633;p22"/>
            <p:cNvSpPr/>
            <p:nvPr/>
          </p:nvSpPr>
          <p:spPr>
            <a:xfrm>
              <a:off x="10729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4" name="Google Shape;7634;p22"/>
            <p:cNvSpPr/>
            <p:nvPr/>
          </p:nvSpPr>
          <p:spPr>
            <a:xfrm>
              <a:off x="11127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5" name="Google Shape;7635;p22"/>
            <p:cNvSpPr/>
            <p:nvPr/>
          </p:nvSpPr>
          <p:spPr>
            <a:xfrm>
              <a:off x="1152500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6" name="Google Shape;7636;p22"/>
            <p:cNvSpPr/>
            <p:nvPr/>
          </p:nvSpPr>
          <p:spPr>
            <a:xfrm>
              <a:off x="119227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7" name="Google Shape;7637;p22"/>
            <p:cNvSpPr/>
            <p:nvPr/>
          </p:nvSpPr>
          <p:spPr>
            <a:xfrm>
              <a:off x="123202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8" name="Google Shape;7638;p22"/>
            <p:cNvSpPr/>
            <p:nvPr/>
          </p:nvSpPr>
          <p:spPr>
            <a:xfrm>
              <a:off x="23647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9" name="Google Shape;7639;p22"/>
            <p:cNvSpPr/>
            <p:nvPr/>
          </p:nvSpPr>
          <p:spPr>
            <a:xfrm>
              <a:off x="276225" y="10048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0" name="Google Shape;7640;p22"/>
            <p:cNvSpPr/>
            <p:nvPr/>
          </p:nvSpPr>
          <p:spPr>
            <a:xfrm>
              <a:off x="3176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1" name="Google Shape;7641;p22"/>
            <p:cNvSpPr/>
            <p:nvPr/>
          </p:nvSpPr>
          <p:spPr>
            <a:xfrm>
              <a:off x="355750" y="10047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2" name="Google Shape;7642;p22"/>
            <p:cNvSpPr/>
            <p:nvPr/>
          </p:nvSpPr>
          <p:spPr>
            <a:xfrm>
              <a:off x="3971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3" name="Google Shape;7643;p22"/>
            <p:cNvSpPr/>
            <p:nvPr/>
          </p:nvSpPr>
          <p:spPr>
            <a:xfrm>
              <a:off x="435250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4" name="Google Shape;7644;p22"/>
            <p:cNvSpPr/>
            <p:nvPr/>
          </p:nvSpPr>
          <p:spPr>
            <a:xfrm>
              <a:off x="475025" y="10048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5" name="Google Shape;7645;p22"/>
            <p:cNvSpPr/>
            <p:nvPr/>
          </p:nvSpPr>
          <p:spPr>
            <a:xfrm>
              <a:off x="51642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6" name="Google Shape;7646;p22"/>
            <p:cNvSpPr/>
            <p:nvPr/>
          </p:nvSpPr>
          <p:spPr>
            <a:xfrm>
              <a:off x="55452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7" name="Google Shape;7647;p22"/>
            <p:cNvSpPr/>
            <p:nvPr/>
          </p:nvSpPr>
          <p:spPr>
            <a:xfrm>
              <a:off x="595925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8" name="Google Shape;7648;p22"/>
            <p:cNvSpPr/>
            <p:nvPr/>
          </p:nvSpPr>
          <p:spPr>
            <a:xfrm>
              <a:off x="63402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9" name="Google Shape;7649;p22"/>
            <p:cNvSpPr/>
            <p:nvPr/>
          </p:nvSpPr>
          <p:spPr>
            <a:xfrm>
              <a:off x="67377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0" name="Google Shape;7650;p22"/>
            <p:cNvSpPr/>
            <p:nvPr/>
          </p:nvSpPr>
          <p:spPr>
            <a:xfrm>
              <a:off x="7152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1" name="Google Shape;7651;p22"/>
            <p:cNvSpPr/>
            <p:nvPr/>
          </p:nvSpPr>
          <p:spPr>
            <a:xfrm>
              <a:off x="753300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2" name="Google Shape;7652;p22"/>
            <p:cNvSpPr/>
            <p:nvPr/>
          </p:nvSpPr>
          <p:spPr>
            <a:xfrm>
              <a:off x="7947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3" name="Google Shape;7653;p22"/>
            <p:cNvSpPr/>
            <p:nvPr/>
          </p:nvSpPr>
          <p:spPr>
            <a:xfrm>
              <a:off x="83282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4" name="Google Shape;7654;p22"/>
            <p:cNvSpPr/>
            <p:nvPr/>
          </p:nvSpPr>
          <p:spPr>
            <a:xfrm>
              <a:off x="87257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5" name="Google Shape;7655;p22"/>
            <p:cNvSpPr/>
            <p:nvPr/>
          </p:nvSpPr>
          <p:spPr>
            <a:xfrm>
              <a:off x="91395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6" name="Google Shape;7656;p22"/>
            <p:cNvSpPr/>
            <p:nvPr/>
          </p:nvSpPr>
          <p:spPr>
            <a:xfrm>
              <a:off x="9537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7" name="Google Shape;7657;p22"/>
            <p:cNvSpPr/>
            <p:nvPr/>
          </p:nvSpPr>
          <p:spPr>
            <a:xfrm>
              <a:off x="99345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8" name="Google Shape;7658;p22"/>
            <p:cNvSpPr/>
            <p:nvPr/>
          </p:nvSpPr>
          <p:spPr>
            <a:xfrm>
              <a:off x="10332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9" name="Google Shape;7659;p22"/>
            <p:cNvSpPr/>
            <p:nvPr/>
          </p:nvSpPr>
          <p:spPr>
            <a:xfrm>
              <a:off x="10729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0" name="Google Shape;7660;p22"/>
            <p:cNvSpPr/>
            <p:nvPr/>
          </p:nvSpPr>
          <p:spPr>
            <a:xfrm>
              <a:off x="11127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1" name="Google Shape;7661;p22"/>
            <p:cNvSpPr/>
            <p:nvPr/>
          </p:nvSpPr>
          <p:spPr>
            <a:xfrm>
              <a:off x="1152500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2" name="Google Shape;7662;p22"/>
            <p:cNvSpPr/>
            <p:nvPr/>
          </p:nvSpPr>
          <p:spPr>
            <a:xfrm>
              <a:off x="119227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3" name="Google Shape;7663;p22"/>
            <p:cNvSpPr/>
            <p:nvPr/>
          </p:nvSpPr>
          <p:spPr>
            <a:xfrm>
              <a:off x="123202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4" name="Google Shape;7664;p22"/>
            <p:cNvSpPr/>
            <p:nvPr/>
          </p:nvSpPr>
          <p:spPr>
            <a:xfrm>
              <a:off x="276225" y="9707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5" name="Google Shape;7665;p22"/>
            <p:cNvSpPr/>
            <p:nvPr/>
          </p:nvSpPr>
          <p:spPr>
            <a:xfrm>
              <a:off x="3176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6" name="Google Shape;7666;p22"/>
            <p:cNvSpPr/>
            <p:nvPr/>
          </p:nvSpPr>
          <p:spPr>
            <a:xfrm>
              <a:off x="355750" y="97065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7" name="Google Shape;7667;p22"/>
            <p:cNvSpPr/>
            <p:nvPr/>
          </p:nvSpPr>
          <p:spPr>
            <a:xfrm>
              <a:off x="3971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8" name="Google Shape;7668;p22"/>
            <p:cNvSpPr/>
            <p:nvPr/>
          </p:nvSpPr>
          <p:spPr>
            <a:xfrm>
              <a:off x="435250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9" name="Google Shape;7669;p22"/>
            <p:cNvSpPr/>
            <p:nvPr/>
          </p:nvSpPr>
          <p:spPr>
            <a:xfrm>
              <a:off x="475000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0" name="Google Shape;7670;p22"/>
            <p:cNvSpPr/>
            <p:nvPr/>
          </p:nvSpPr>
          <p:spPr>
            <a:xfrm>
              <a:off x="51642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1" name="Google Shape;7671;p22"/>
            <p:cNvSpPr/>
            <p:nvPr/>
          </p:nvSpPr>
          <p:spPr>
            <a:xfrm>
              <a:off x="554500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2" name="Google Shape;7672;p22"/>
            <p:cNvSpPr/>
            <p:nvPr/>
          </p:nvSpPr>
          <p:spPr>
            <a:xfrm>
              <a:off x="595925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3" name="Google Shape;7673;p22"/>
            <p:cNvSpPr/>
            <p:nvPr/>
          </p:nvSpPr>
          <p:spPr>
            <a:xfrm>
              <a:off x="634025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4" name="Google Shape;7674;p22"/>
            <p:cNvSpPr/>
            <p:nvPr/>
          </p:nvSpPr>
          <p:spPr>
            <a:xfrm>
              <a:off x="673775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5" name="Google Shape;7675;p22"/>
            <p:cNvSpPr/>
            <p:nvPr/>
          </p:nvSpPr>
          <p:spPr>
            <a:xfrm>
              <a:off x="7152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6" name="Google Shape;7676;p22"/>
            <p:cNvSpPr/>
            <p:nvPr/>
          </p:nvSpPr>
          <p:spPr>
            <a:xfrm>
              <a:off x="753300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7" name="Google Shape;7677;p22"/>
            <p:cNvSpPr/>
            <p:nvPr/>
          </p:nvSpPr>
          <p:spPr>
            <a:xfrm>
              <a:off x="7947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8" name="Google Shape;7678;p22"/>
            <p:cNvSpPr/>
            <p:nvPr/>
          </p:nvSpPr>
          <p:spPr>
            <a:xfrm>
              <a:off x="832825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9" name="Google Shape;7679;p22"/>
            <p:cNvSpPr/>
            <p:nvPr/>
          </p:nvSpPr>
          <p:spPr>
            <a:xfrm>
              <a:off x="872575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0" name="Google Shape;7680;p22"/>
            <p:cNvSpPr/>
            <p:nvPr/>
          </p:nvSpPr>
          <p:spPr>
            <a:xfrm>
              <a:off x="91395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1" name="Google Shape;7681;p22"/>
            <p:cNvSpPr/>
            <p:nvPr/>
          </p:nvSpPr>
          <p:spPr>
            <a:xfrm>
              <a:off x="9537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2" name="Google Shape;7682;p22"/>
            <p:cNvSpPr/>
            <p:nvPr/>
          </p:nvSpPr>
          <p:spPr>
            <a:xfrm>
              <a:off x="99345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3" name="Google Shape;7683;p22"/>
            <p:cNvSpPr/>
            <p:nvPr/>
          </p:nvSpPr>
          <p:spPr>
            <a:xfrm>
              <a:off x="10332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4" name="Google Shape;7684;p22"/>
            <p:cNvSpPr/>
            <p:nvPr/>
          </p:nvSpPr>
          <p:spPr>
            <a:xfrm>
              <a:off x="107297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5" name="Google Shape;7685;p22"/>
            <p:cNvSpPr/>
            <p:nvPr/>
          </p:nvSpPr>
          <p:spPr>
            <a:xfrm>
              <a:off x="11127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6" name="Google Shape;7686;p22"/>
            <p:cNvSpPr/>
            <p:nvPr/>
          </p:nvSpPr>
          <p:spPr>
            <a:xfrm>
              <a:off x="1152500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7" name="Google Shape;7687;p22"/>
            <p:cNvSpPr/>
            <p:nvPr/>
          </p:nvSpPr>
          <p:spPr>
            <a:xfrm>
              <a:off x="119227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8" name="Google Shape;7688;p22"/>
            <p:cNvSpPr/>
            <p:nvPr/>
          </p:nvSpPr>
          <p:spPr>
            <a:xfrm>
              <a:off x="123202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9" name="Google Shape;7689;p22"/>
            <p:cNvSpPr/>
            <p:nvPr/>
          </p:nvSpPr>
          <p:spPr>
            <a:xfrm>
              <a:off x="276225" y="9366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0" name="Google Shape;7690;p22"/>
            <p:cNvSpPr/>
            <p:nvPr/>
          </p:nvSpPr>
          <p:spPr>
            <a:xfrm>
              <a:off x="3176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1" name="Google Shape;7691;p22"/>
            <p:cNvSpPr/>
            <p:nvPr/>
          </p:nvSpPr>
          <p:spPr>
            <a:xfrm>
              <a:off x="355750" y="936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2" name="Google Shape;7692;p22"/>
            <p:cNvSpPr/>
            <p:nvPr/>
          </p:nvSpPr>
          <p:spPr>
            <a:xfrm>
              <a:off x="3971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3" name="Google Shape;7693;p22"/>
            <p:cNvSpPr/>
            <p:nvPr/>
          </p:nvSpPr>
          <p:spPr>
            <a:xfrm>
              <a:off x="435250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4" name="Google Shape;7694;p22"/>
            <p:cNvSpPr/>
            <p:nvPr/>
          </p:nvSpPr>
          <p:spPr>
            <a:xfrm>
              <a:off x="475025" y="9366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5" name="Google Shape;7695;p22"/>
            <p:cNvSpPr/>
            <p:nvPr/>
          </p:nvSpPr>
          <p:spPr>
            <a:xfrm>
              <a:off x="51642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6" name="Google Shape;7696;p22"/>
            <p:cNvSpPr/>
            <p:nvPr/>
          </p:nvSpPr>
          <p:spPr>
            <a:xfrm>
              <a:off x="55452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7" name="Google Shape;7697;p22"/>
            <p:cNvSpPr/>
            <p:nvPr/>
          </p:nvSpPr>
          <p:spPr>
            <a:xfrm>
              <a:off x="595925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8" name="Google Shape;7698;p22"/>
            <p:cNvSpPr/>
            <p:nvPr/>
          </p:nvSpPr>
          <p:spPr>
            <a:xfrm>
              <a:off x="634025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9" name="Google Shape;7699;p22"/>
            <p:cNvSpPr/>
            <p:nvPr/>
          </p:nvSpPr>
          <p:spPr>
            <a:xfrm>
              <a:off x="673775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0" name="Google Shape;7700;p22"/>
            <p:cNvSpPr/>
            <p:nvPr/>
          </p:nvSpPr>
          <p:spPr>
            <a:xfrm>
              <a:off x="7152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1" name="Google Shape;7701;p22"/>
            <p:cNvSpPr/>
            <p:nvPr/>
          </p:nvSpPr>
          <p:spPr>
            <a:xfrm>
              <a:off x="753300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2" name="Google Shape;7702;p22"/>
            <p:cNvSpPr/>
            <p:nvPr/>
          </p:nvSpPr>
          <p:spPr>
            <a:xfrm>
              <a:off x="7947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3" name="Google Shape;7703;p22"/>
            <p:cNvSpPr/>
            <p:nvPr/>
          </p:nvSpPr>
          <p:spPr>
            <a:xfrm>
              <a:off x="83282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4" name="Google Shape;7704;p22"/>
            <p:cNvSpPr/>
            <p:nvPr/>
          </p:nvSpPr>
          <p:spPr>
            <a:xfrm>
              <a:off x="87257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5" name="Google Shape;7705;p22"/>
            <p:cNvSpPr/>
            <p:nvPr/>
          </p:nvSpPr>
          <p:spPr>
            <a:xfrm>
              <a:off x="91395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6" name="Google Shape;7706;p22"/>
            <p:cNvSpPr/>
            <p:nvPr/>
          </p:nvSpPr>
          <p:spPr>
            <a:xfrm>
              <a:off x="9537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7" name="Google Shape;7707;p22"/>
            <p:cNvSpPr/>
            <p:nvPr/>
          </p:nvSpPr>
          <p:spPr>
            <a:xfrm>
              <a:off x="99345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8" name="Google Shape;7708;p22"/>
            <p:cNvSpPr/>
            <p:nvPr/>
          </p:nvSpPr>
          <p:spPr>
            <a:xfrm>
              <a:off x="10332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9" name="Google Shape;7709;p22"/>
            <p:cNvSpPr/>
            <p:nvPr/>
          </p:nvSpPr>
          <p:spPr>
            <a:xfrm>
              <a:off x="107297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0" name="Google Shape;7710;p22"/>
            <p:cNvSpPr/>
            <p:nvPr/>
          </p:nvSpPr>
          <p:spPr>
            <a:xfrm>
              <a:off x="11127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1" name="Google Shape;7711;p22"/>
            <p:cNvSpPr/>
            <p:nvPr/>
          </p:nvSpPr>
          <p:spPr>
            <a:xfrm>
              <a:off x="1152500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2" name="Google Shape;7712;p22"/>
            <p:cNvSpPr/>
            <p:nvPr/>
          </p:nvSpPr>
          <p:spPr>
            <a:xfrm>
              <a:off x="119227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3" name="Google Shape;7713;p22"/>
            <p:cNvSpPr/>
            <p:nvPr/>
          </p:nvSpPr>
          <p:spPr>
            <a:xfrm>
              <a:off x="123202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4" name="Google Shape;7714;p22"/>
            <p:cNvSpPr/>
            <p:nvPr/>
          </p:nvSpPr>
          <p:spPr>
            <a:xfrm>
              <a:off x="276225" y="902475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5" name="Google Shape;7715;p22"/>
            <p:cNvSpPr/>
            <p:nvPr/>
          </p:nvSpPr>
          <p:spPr>
            <a:xfrm>
              <a:off x="3176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6" name="Google Shape;7716;p22"/>
            <p:cNvSpPr/>
            <p:nvPr/>
          </p:nvSpPr>
          <p:spPr>
            <a:xfrm>
              <a:off x="355750" y="9024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7" name="Google Shape;7717;p22"/>
            <p:cNvSpPr/>
            <p:nvPr/>
          </p:nvSpPr>
          <p:spPr>
            <a:xfrm>
              <a:off x="3971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8" name="Google Shape;7718;p22"/>
            <p:cNvSpPr/>
            <p:nvPr/>
          </p:nvSpPr>
          <p:spPr>
            <a:xfrm>
              <a:off x="435250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9" name="Google Shape;7719;p22"/>
            <p:cNvSpPr/>
            <p:nvPr/>
          </p:nvSpPr>
          <p:spPr>
            <a:xfrm>
              <a:off x="475000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0" name="Google Shape;7720;p22"/>
            <p:cNvSpPr/>
            <p:nvPr/>
          </p:nvSpPr>
          <p:spPr>
            <a:xfrm>
              <a:off x="51642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1" name="Google Shape;7721;p22"/>
            <p:cNvSpPr/>
            <p:nvPr/>
          </p:nvSpPr>
          <p:spPr>
            <a:xfrm>
              <a:off x="554500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2" name="Google Shape;7722;p22"/>
            <p:cNvSpPr/>
            <p:nvPr/>
          </p:nvSpPr>
          <p:spPr>
            <a:xfrm>
              <a:off x="595925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3" name="Google Shape;7723;p22"/>
            <p:cNvSpPr/>
            <p:nvPr/>
          </p:nvSpPr>
          <p:spPr>
            <a:xfrm>
              <a:off x="634025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4" name="Google Shape;7724;p22"/>
            <p:cNvSpPr/>
            <p:nvPr/>
          </p:nvSpPr>
          <p:spPr>
            <a:xfrm>
              <a:off x="673775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5" name="Google Shape;7725;p22"/>
            <p:cNvSpPr/>
            <p:nvPr/>
          </p:nvSpPr>
          <p:spPr>
            <a:xfrm>
              <a:off x="7152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6" name="Google Shape;7726;p22"/>
            <p:cNvSpPr/>
            <p:nvPr/>
          </p:nvSpPr>
          <p:spPr>
            <a:xfrm>
              <a:off x="753300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7" name="Google Shape;7727;p22"/>
            <p:cNvSpPr/>
            <p:nvPr/>
          </p:nvSpPr>
          <p:spPr>
            <a:xfrm>
              <a:off x="7947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8" name="Google Shape;7728;p22"/>
            <p:cNvSpPr/>
            <p:nvPr/>
          </p:nvSpPr>
          <p:spPr>
            <a:xfrm>
              <a:off x="832825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9" name="Google Shape;7729;p22"/>
            <p:cNvSpPr/>
            <p:nvPr/>
          </p:nvSpPr>
          <p:spPr>
            <a:xfrm>
              <a:off x="872575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0" name="Google Shape;7730;p22"/>
            <p:cNvSpPr/>
            <p:nvPr/>
          </p:nvSpPr>
          <p:spPr>
            <a:xfrm>
              <a:off x="91395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1" name="Google Shape;7731;p22"/>
            <p:cNvSpPr/>
            <p:nvPr/>
          </p:nvSpPr>
          <p:spPr>
            <a:xfrm>
              <a:off x="9537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2" name="Google Shape;7732;p22"/>
            <p:cNvSpPr/>
            <p:nvPr/>
          </p:nvSpPr>
          <p:spPr>
            <a:xfrm>
              <a:off x="99345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3" name="Google Shape;7733;p22"/>
            <p:cNvSpPr/>
            <p:nvPr/>
          </p:nvSpPr>
          <p:spPr>
            <a:xfrm>
              <a:off x="10332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4" name="Google Shape;7734;p22"/>
            <p:cNvSpPr/>
            <p:nvPr/>
          </p:nvSpPr>
          <p:spPr>
            <a:xfrm>
              <a:off x="107297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5" name="Google Shape;7735;p22"/>
            <p:cNvSpPr/>
            <p:nvPr/>
          </p:nvSpPr>
          <p:spPr>
            <a:xfrm>
              <a:off x="11127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6" name="Google Shape;7736;p22"/>
            <p:cNvSpPr/>
            <p:nvPr/>
          </p:nvSpPr>
          <p:spPr>
            <a:xfrm>
              <a:off x="1152500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7" name="Google Shape;7737;p22"/>
            <p:cNvSpPr/>
            <p:nvPr/>
          </p:nvSpPr>
          <p:spPr>
            <a:xfrm>
              <a:off x="119227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8" name="Google Shape;7738;p22"/>
            <p:cNvSpPr/>
            <p:nvPr/>
          </p:nvSpPr>
          <p:spPr>
            <a:xfrm>
              <a:off x="123202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9" name="Google Shape;7739;p22"/>
            <p:cNvSpPr/>
            <p:nvPr/>
          </p:nvSpPr>
          <p:spPr>
            <a:xfrm>
              <a:off x="276225" y="868375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0" name="Google Shape;7740;p22"/>
            <p:cNvSpPr/>
            <p:nvPr/>
          </p:nvSpPr>
          <p:spPr>
            <a:xfrm>
              <a:off x="3176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1" name="Google Shape;7741;p22"/>
            <p:cNvSpPr/>
            <p:nvPr/>
          </p:nvSpPr>
          <p:spPr>
            <a:xfrm>
              <a:off x="355750" y="8683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2" name="Google Shape;7742;p22"/>
            <p:cNvSpPr/>
            <p:nvPr/>
          </p:nvSpPr>
          <p:spPr>
            <a:xfrm>
              <a:off x="3971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3" name="Google Shape;7743;p22"/>
            <p:cNvSpPr/>
            <p:nvPr/>
          </p:nvSpPr>
          <p:spPr>
            <a:xfrm>
              <a:off x="435250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4" name="Google Shape;7744;p22"/>
            <p:cNvSpPr/>
            <p:nvPr/>
          </p:nvSpPr>
          <p:spPr>
            <a:xfrm>
              <a:off x="475000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5" name="Google Shape;7745;p22"/>
            <p:cNvSpPr/>
            <p:nvPr/>
          </p:nvSpPr>
          <p:spPr>
            <a:xfrm>
              <a:off x="51642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6" name="Google Shape;7746;p22"/>
            <p:cNvSpPr/>
            <p:nvPr/>
          </p:nvSpPr>
          <p:spPr>
            <a:xfrm>
              <a:off x="554500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7" name="Google Shape;7747;p22"/>
            <p:cNvSpPr/>
            <p:nvPr/>
          </p:nvSpPr>
          <p:spPr>
            <a:xfrm>
              <a:off x="595925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8" name="Google Shape;7748;p22"/>
            <p:cNvSpPr/>
            <p:nvPr/>
          </p:nvSpPr>
          <p:spPr>
            <a:xfrm>
              <a:off x="634025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9" name="Google Shape;7749;p22"/>
            <p:cNvSpPr/>
            <p:nvPr/>
          </p:nvSpPr>
          <p:spPr>
            <a:xfrm>
              <a:off x="673775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0" name="Google Shape;7750;p22"/>
            <p:cNvSpPr/>
            <p:nvPr/>
          </p:nvSpPr>
          <p:spPr>
            <a:xfrm>
              <a:off x="7152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1" name="Google Shape;7751;p22"/>
            <p:cNvSpPr/>
            <p:nvPr/>
          </p:nvSpPr>
          <p:spPr>
            <a:xfrm>
              <a:off x="753300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2" name="Google Shape;7752;p22"/>
            <p:cNvSpPr/>
            <p:nvPr/>
          </p:nvSpPr>
          <p:spPr>
            <a:xfrm>
              <a:off x="7947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3" name="Google Shape;7753;p22"/>
            <p:cNvSpPr/>
            <p:nvPr/>
          </p:nvSpPr>
          <p:spPr>
            <a:xfrm>
              <a:off x="832825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4" name="Google Shape;7754;p22"/>
            <p:cNvSpPr/>
            <p:nvPr/>
          </p:nvSpPr>
          <p:spPr>
            <a:xfrm>
              <a:off x="872575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5" name="Google Shape;7755;p22"/>
            <p:cNvSpPr/>
            <p:nvPr/>
          </p:nvSpPr>
          <p:spPr>
            <a:xfrm>
              <a:off x="91395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6" name="Google Shape;7756;p22"/>
            <p:cNvSpPr/>
            <p:nvPr/>
          </p:nvSpPr>
          <p:spPr>
            <a:xfrm>
              <a:off x="9537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7" name="Google Shape;7757;p22"/>
            <p:cNvSpPr/>
            <p:nvPr/>
          </p:nvSpPr>
          <p:spPr>
            <a:xfrm>
              <a:off x="99345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8" name="Google Shape;7758;p22"/>
            <p:cNvSpPr/>
            <p:nvPr/>
          </p:nvSpPr>
          <p:spPr>
            <a:xfrm>
              <a:off x="10332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9" name="Google Shape;7759;p22"/>
            <p:cNvSpPr/>
            <p:nvPr/>
          </p:nvSpPr>
          <p:spPr>
            <a:xfrm>
              <a:off x="107297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0" name="Google Shape;7760;p22"/>
            <p:cNvSpPr/>
            <p:nvPr/>
          </p:nvSpPr>
          <p:spPr>
            <a:xfrm>
              <a:off x="11127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1" name="Google Shape;7761;p22"/>
            <p:cNvSpPr/>
            <p:nvPr/>
          </p:nvSpPr>
          <p:spPr>
            <a:xfrm>
              <a:off x="1152500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2" name="Google Shape;7762;p22"/>
            <p:cNvSpPr/>
            <p:nvPr/>
          </p:nvSpPr>
          <p:spPr>
            <a:xfrm>
              <a:off x="119227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3" name="Google Shape;7763;p22"/>
            <p:cNvSpPr/>
            <p:nvPr/>
          </p:nvSpPr>
          <p:spPr>
            <a:xfrm>
              <a:off x="123202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4" name="Google Shape;7764;p22"/>
            <p:cNvSpPr/>
            <p:nvPr/>
          </p:nvSpPr>
          <p:spPr>
            <a:xfrm>
              <a:off x="3176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5" name="Google Shape;7765;p22"/>
            <p:cNvSpPr/>
            <p:nvPr/>
          </p:nvSpPr>
          <p:spPr>
            <a:xfrm>
              <a:off x="355750" y="834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6" name="Google Shape;7766;p22"/>
            <p:cNvSpPr/>
            <p:nvPr/>
          </p:nvSpPr>
          <p:spPr>
            <a:xfrm>
              <a:off x="3971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7" name="Google Shape;7767;p22"/>
            <p:cNvSpPr/>
            <p:nvPr/>
          </p:nvSpPr>
          <p:spPr>
            <a:xfrm>
              <a:off x="435250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8" name="Google Shape;7768;p22"/>
            <p:cNvSpPr/>
            <p:nvPr/>
          </p:nvSpPr>
          <p:spPr>
            <a:xfrm>
              <a:off x="475025" y="834275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9" name="Google Shape;7769;p22"/>
            <p:cNvSpPr/>
            <p:nvPr/>
          </p:nvSpPr>
          <p:spPr>
            <a:xfrm>
              <a:off x="51642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0" name="Google Shape;7770;p22"/>
            <p:cNvSpPr/>
            <p:nvPr/>
          </p:nvSpPr>
          <p:spPr>
            <a:xfrm>
              <a:off x="554525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1" name="Google Shape;7771;p22"/>
            <p:cNvSpPr/>
            <p:nvPr/>
          </p:nvSpPr>
          <p:spPr>
            <a:xfrm>
              <a:off x="595925" y="8342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2" name="Google Shape;7772;p22"/>
            <p:cNvSpPr/>
            <p:nvPr/>
          </p:nvSpPr>
          <p:spPr>
            <a:xfrm>
              <a:off x="634025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3" name="Google Shape;7773;p22"/>
            <p:cNvSpPr/>
            <p:nvPr/>
          </p:nvSpPr>
          <p:spPr>
            <a:xfrm>
              <a:off x="673775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4" name="Google Shape;7774;p22"/>
            <p:cNvSpPr/>
            <p:nvPr/>
          </p:nvSpPr>
          <p:spPr>
            <a:xfrm>
              <a:off x="7152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5" name="Google Shape;7775;p22"/>
            <p:cNvSpPr/>
            <p:nvPr/>
          </p:nvSpPr>
          <p:spPr>
            <a:xfrm>
              <a:off x="753300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6" name="Google Shape;7776;p22"/>
            <p:cNvSpPr/>
            <p:nvPr/>
          </p:nvSpPr>
          <p:spPr>
            <a:xfrm>
              <a:off x="7947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7" name="Google Shape;7777;p22"/>
            <p:cNvSpPr/>
            <p:nvPr/>
          </p:nvSpPr>
          <p:spPr>
            <a:xfrm>
              <a:off x="832825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8" name="Google Shape;7778;p22"/>
            <p:cNvSpPr/>
            <p:nvPr/>
          </p:nvSpPr>
          <p:spPr>
            <a:xfrm>
              <a:off x="872575" y="8342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9" name="Google Shape;7779;p22"/>
            <p:cNvSpPr/>
            <p:nvPr/>
          </p:nvSpPr>
          <p:spPr>
            <a:xfrm>
              <a:off x="91395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0" name="Google Shape;7780;p22"/>
            <p:cNvSpPr/>
            <p:nvPr/>
          </p:nvSpPr>
          <p:spPr>
            <a:xfrm>
              <a:off x="9537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1" name="Google Shape;7781;p22"/>
            <p:cNvSpPr/>
            <p:nvPr/>
          </p:nvSpPr>
          <p:spPr>
            <a:xfrm>
              <a:off x="99345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2" name="Google Shape;7782;p22"/>
            <p:cNvSpPr/>
            <p:nvPr/>
          </p:nvSpPr>
          <p:spPr>
            <a:xfrm>
              <a:off x="10332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3" name="Google Shape;7783;p22"/>
            <p:cNvSpPr/>
            <p:nvPr/>
          </p:nvSpPr>
          <p:spPr>
            <a:xfrm>
              <a:off x="107297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4" name="Google Shape;7784;p22"/>
            <p:cNvSpPr/>
            <p:nvPr/>
          </p:nvSpPr>
          <p:spPr>
            <a:xfrm>
              <a:off x="11127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5" name="Google Shape;7785;p22"/>
            <p:cNvSpPr/>
            <p:nvPr/>
          </p:nvSpPr>
          <p:spPr>
            <a:xfrm>
              <a:off x="1152500" y="8342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6" name="Google Shape;7786;p22"/>
            <p:cNvSpPr/>
            <p:nvPr/>
          </p:nvSpPr>
          <p:spPr>
            <a:xfrm>
              <a:off x="119227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7" name="Google Shape;7787;p22"/>
            <p:cNvSpPr/>
            <p:nvPr/>
          </p:nvSpPr>
          <p:spPr>
            <a:xfrm>
              <a:off x="123202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8" name="Google Shape;7788;p22"/>
            <p:cNvSpPr/>
            <p:nvPr/>
          </p:nvSpPr>
          <p:spPr>
            <a:xfrm>
              <a:off x="3176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9" name="Google Shape;7789;p22"/>
            <p:cNvSpPr/>
            <p:nvPr/>
          </p:nvSpPr>
          <p:spPr>
            <a:xfrm>
              <a:off x="355750" y="8001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0" name="Google Shape;7790;p22"/>
            <p:cNvSpPr/>
            <p:nvPr/>
          </p:nvSpPr>
          <p:spPr>
            <a:xfrm>
              <a:off x="3971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1" name="Google Shape;7791;p22"/>
            <p:cNvSpPr/>
            <p:nvPr/>
          </p:nvSpPr>
          <p:spPr>
            <a:xfrm>
              <a:off x="435250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2" name="Google Shape;7792;p22"/>
            <p:cNvSpPr/>
            <p:nvPr/>
          </p:nvSpPr>
          <p:spPr>
            <a:xfrm>
              <a:off x="475000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3" name="Google Shape;7793;p22"/>
            <p:cNvSpPr/>
            <p:nvPr/>
          </p:nvSpPr>
          <p:spPr>
            <a:xfrm>
              <a:off x="51642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4" name="Google Shape;7794;p22"/>
            <p:cNvSpPr/>
            <p:nvPr/>
          </p:nvSpPr>
          <p:spPr>
            <a:xfrm>
              <a:off x="554500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5" name="Google Shape;7795;p22"/>
            <p:cNvSpPr/>
            <p:nvPr/>
          </p:nvSpPr>
          <p:spPr>
            <a:xfrm>
              <a:off x="595925" y="8001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6" name="Google Shape;7796;p22"/>
            <p:cNvSpPr/>
            <p:nvPr/>
          </p:nvSpPr>
          <p:spPr>
            <a:xfrm>
              <a:off x="634025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7" name="Google Shape;7797;p22"/>
            <p:cNvSpPr/>
            <p:nvPr/>
          </p:nvSpPr>
          <p:spPr>
            <a:xfrm>
              <a:off x="673775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8" name="Google Shape;7798;p22"/>
            <p:cNvSpPr/>
            <p:nvPr/>
          </p:nvSpPr>
          <p:spPr>
            <a:xfrm>
              <a:off x="7152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9" name="Google Shape;7799;p22"/>
            <p:cNvSpPr/>
            <p:nvPr/>
          </p:nvSpPr>
          <p:spPr>
            <a:xfrm>
              <a:off x="753300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0" name="Google Shape;7800;p22"/>
            <p:cNvSpPr/>
            <p:nvPr/>
          </p:nvSpPr>
          <p:spPr>
            <a:xfrm>
              <a:off x="7947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1" name="Google Shape;7801;p22"/>
            <p:cNvSpPr/>
            <p:nvPr/>
          </p:nvSpPr>
          <p:spPr>
            <a:xfrm>
              <a:off x="832825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2" name="Google Shape;7802;p22"/>
            <p:cNvSpPr/>
            <p:nvPr/>
          </p:nvSpPr>
          <p:spPr>
            <a:xfrm>
              <a:off x="872575" y="8001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3" name="Google Shape;7803;p22"/>
            <p:cNvSpPr/>
            <p:nvPr/>
          </p:nvSpPr>
          <p:spPr>
            <a:xfrm>
              <a:off x="91395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4" name="Google Shape;7804;p22"/>
            <p:cNvSpPr/>
            <p:nvPr/>
          </p:nvSpPr>
          <p:spPr>
            <a:xfrm>
              <a:off x="9537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5" name="Google Shape;7805;p22"/>
            <p:cNvSpPr/>
            <p:nvPr/>
          </p:nvSpPr>
          <p:spPr>
            <a:xfrm>
              <a:off x="99345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6" name="Google Shape;7806;p22"/>
            <p:cNvSpPr/>
            <p:nvPr/>
          </p:nvSpPr>
          <p:spPr>
            <a:xfrm>
              <a:off x="10332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7" name="Google Shape;7807;p22"/>
            <p:cNvSpPr/>
            <p:nvPr/>
          </p:nvSpPr>
          <p:spPr>
            <a:xfrm>
              <a:off x="107297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8" name="Google Shape;7808;p22"/>
            <p:cNvSpPr/>
            <p:nvPr/>
          </p:nvSpPr>
          <p:spPr>
            <a:xfrm>
              <a:off x="11127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9" name="Google Shape;7809;p22"/>
            <p:cNvSpPr/>
            <p:nvPr/>
          </p:nvSpPr>
          <p:spPr>
            <a:xfrm>
              <a:off x="1152500" y="8001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0" name="Google Shape;7810;p22"/>
            <p:cNvSpPr/>
            <p:nvPr/>
          </p:nvSpPr>
          <p:spPr>
            <a:xfrm>
              <a:off x="119227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1" name="Google Shape;7811;p22"/>
            <p:cNvSpPr/>
            <p:nvPr/>
          </p:nvSpPr>
          <p:spPr>
            <a:xfrm>
              <a:off x="123202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2" name="Google Shape;7812;p22"/>
            <p:cNvSpPr/>
            <p:nvPr/>
          </p:nvSpPr>
          <p:spPr>
            <a:xfrm>
              <a:off x="355750" y="7660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3" name="Google Shape;7813;p22"/>
            <p:cNvSpPr/>
            <p:nvPr/>
          </p:nvSpPr>
          <p:spPr>
            <a:xfrm>
              <a:off x="3971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4" name="Google Shape;7814;p22"/>
            <p:cNvSpPr/>
            <p:nvPr/>
          </p:nvSpPr>
          <p:spPr>
            <a:xfrm>
              <a:off x="435250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5" name="Google Shape;7815;p22"/>
            <p:cNvSpPr/>
            <p:nvPr/>
          </p:nvSpPr>
          <p:spPr>
            <a:xfrm>
              <a:off x="475025" y="7660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6" name="Google Shape;7816;p22"/>
            <p:cNvSpPr/>
            <p:nvPr/>
          </p:nvSpPr>
          <p:spPr>
            <a:xfrm>
              <a:off x="51642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7" name="Google Shape;7817;p22"/>
            <p:cNvSpPr/>
            <p:nvPr/>
          </p:nvSpPr>
          <p:spPr>
            <a:xfrm>
              <a:off x="554525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8" name="Google Shape;7818;p22"/>
            <p:cNvSpPr/>
            <p:nvPr/>
          </p:nvSpPr>
          <p:spPr>
            <a:xfrm>
              <a:off x="595925" y="7660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9" name="Google Shape;7819;p22"/>
            <p:cNvSpPr/>
            <p:nvPr/>
          </p:nvSpPr>
          <p:spPr>
            <a:xfrm>
              <a:off x="634025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0" name="Google Shape;7820;p22"/>
            <p:cNvSpPr/>
            <p:nvPr/>
          </p:nvSpPr>
          <p:spPr>
            <a:xfrm>
              <a:off x="673775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1" name="Google Shape;7821;p22"/>
            <p:cNvSpPr/>
            <p:nvPr/>
          </p:nvSpPr>
          <p:spPr>
            <a:xfrm>
              <a:off x="7152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2" name="Google Shape;7822;p22"/>
            <p:cNvSpPr/>
            <p:nvPr/>
          </p:nvSpPr>
          <p:spPr>
            <a:xfrm>
              <a:off x="753300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3" name="Google Shape;7823;p22"/>
            <p:cNvSpPr/>
            <p:nvPr/>
          </p:nvSpPr>
          <p:spPr>
            <a:xfrm>
              <a:off x="7947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4" name="Google Shape;7824;p22"/>
            <p:cNvSpPr/>
            <p:nvPr/>
          </p:nvSpPr>
          <p:spPr>
            <a:xfrm>
              <a:off x="832825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5" name="Google Shape;7825;p22"/>
            <p:cNvSpPr/>
            <p:nvPr/>
          </p:nvSpPr>
          <p:spPr>
            <a:xfrm>
              <a:off x="872575" y="7660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6" name="Google Shape;7826;p22"/>
            <p:cNvSpPr/>
            <p:nvPr/>
          </p:nvSpPr>
          <p:spPr>
            <a:xfrm>
              <a:off x="91395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7" name="Google Shape;7827;p22"/>
            <p:cNvSpPr/>
            <p:nvPr/>
          </p:nvSpPr>
          <p:spPr>
            <a:xfrm>
              <a:off x="9537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8" name="Google Shape;7828;p22"/>
            <p:cNvSpPr/>
            <p:nvPr/>
          </p:nvSpPr>
          <p:spPr>
            <a:xfrm>
              <a:off x="99345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9" name="Google Shape;7829;p22"/>
            <p:cNvSpPr/>
            <p:nvPr/>
          </p:nvSpPr>
          <p:spPr>
            <a:xfrm>
              <a:off x="10332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0" name="Google Shape;7830;p22"/>
            <p:cNvSpPr/>
            <p:nvPr/>
          </p:nvSpPr>
          <p:spPr>
            <a:xfrm>
              <a:off x="107297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1" name="Google Shape;7831;p22"/>
            <p:cNvSpPr/>
            <p:nvPr/>
          </p:nvSpPr>
          <p:spPr>
            <a:xfrm>
              <a:off x="11127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2" name="Google Shape;7832;p22"/>
            <p:cNvSpPr/>
            <p:nvPr/>
          </p:nvSpPr>
          <p:spPr>
            <a:xfrm>
              <a:off x="1152500" y="7660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3" name="Google Shape;7833;p22"/>
            <p:cNvSpPr/>
            <p:nvPr/>
          </p:nvSpPr>
          <p:spPr>
            <a:xfrm>
              <a:off x="119227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4" name="Google Shape;7834;p22"/>
            <p:cNvSpPr/>
            <p:nvPr/>
          </p:nvSpPr>
          <p:spPr>
            <a:xfrm>
              <a:off x="123202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5" name="Google Shape;7835;p22"/>
            <p:cNvSpPr/>
            <p:nvPr/>
          </p:nvSpPr>
          <p:spPr>
            <a:xfrm>
              <a:off x="355750" y="7319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6" name="Google Shape;7836;p22"/>
            <p:cNvSpPr/>
            <p:nvPr/>
          </p:nvSpPr>
          <p:spPr>
            <a:xfrm>
              <a:off x="3971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7" name="Google Shape;7837;p22"/>
            <p:cNvSpPr/>
            <p:nvPr/>
          </p:nvSpPr>
          <p:spPr>
            <a:xfrm>
              <a:off x="435250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8" name="Google Shape;7838;p22"/>
            <p:cNvSpPr/>
            <p:nvPr/>
          </p:nvSpPr>
          <p:spPr>
            <a:xfrm>
              <a:off x="475025" y="7319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9" name="Google Shape;7839;p22"/>
            <p:cNvSpPr/>
            <p:nvPr/>
          </p:nvSpPr>
          <p:spPr>
            <a:xfrm>
              <a:off x="51642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0" name="Google Shape;7840;p22"/>
            <p:cNvSpPr/>
            <p:nvPr/>
          </p:nvSpPr>
          <p:spPr>
            <a:xfrm>
              <a:off x="55452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1" name="Google Shape;7841;p22"/>
            <p:cNvSpPr/>
            <p:nvPr/>
          </p:nvSpPr>
          <p:spPr>
            <a:xfrm>
              <a:off x="595925" y="7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2" name="Google Shape;7842;p22"/>
            <p:cNvSpPr/>
            <p:nvPr/>
          </p:nvSpPr>
          <p:spPr>
            <a:xfrm>
              <a:off x="634025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3" name="Google Shape;7843;p22"/>
            <p:cNvSpPr/>
            <p:nvPr/>
          </p:nvSpPr>
          <p:spPr>
            <a:xfrm>
              <a:off x="673775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4" name="Google Shape;7844;p22"/>
            <p:cNvSpPr/>
            <p:nvPr/>
          </p:nvSpPr>
          <p:spPr>
            <a:xfrm>
              <a:off x="7152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5" name="Google Shape;7845;p22"/>
            <p:cNvSpPr/>
            <p:nvPr/>
          </p:nvSpPr>
          <p:spPr>
            <a:xfrm>
              <a:off x="753300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6" name="Google Shape;7846;p22"/>
            <p:cNvSpPr/>
            <p:nvPr/>
          </p:nvSpPr>
          <p:spPr>
            <a:xfrm>
              <a:off x="7947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7" name="Google Shape;7847;p22"/>
            <p:cNvSpPr/>
            <p:nvPr/>
          </p:nvSpPr>
          <p:spPr>
            <a:xfrm>
              <a:off x="83282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8" name="Google Shape;7848;p22"/>
            <p:cNvSpPr/>
            <p:nvPr/>
          </p:nvSpPr>
          <p:spPr>
            <a:xfrm>
              <a:off x="87257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9" name="Google Shape;7849;p22"/>
            <p:cNvSpPr/>
            <p:nvPr/>
          </p:nvSpPr>
          <p:spPr>
            <a:xfrm>
              <a:off x="91395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0" name="Google Shape;7850;p22"/>
            <p:cNvSpPr/>
            <p:nvPr/>
          </p:nvSpPr>
          <p:spPr>
            <a:xfrm>
              <a:off x="9537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1" name="Google Shape;7851;p22"/>
            <p:cNvSpPr/>
            <p:nvPr/>
          </p:nvSpPr>
          <p:spPr>
            <a:xfrm>
              <a:off x="99345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2" name="Google Shape;7852;p22"/>
            <p:cNvSpPr/>
            <p:nvPr/>
          </p:nvSpPr>
          <p:spPr>
            <a:xfrm>
              <a:off x="10332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3" name="Google Shape;7853;p22"/>
            <p:cNvSpPr/>
            <p:nvPr/>
          </p:nvSpPr>
          <p:spPr>
            <a:xfrm>
              <a:off x="107297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4" name="Google Shape;7854;p22"/>
            <p:cNvSpPr/>
            <p:nvPr/>
          </p:nvSpPr>
          <p:spPr>
            <a:xfrm>
              <a:off x="11127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5" name="Google Shape;7855;p22"/>
            <p:cNvSpPr/>
            <p:nvPr/>
          </p:nvSpPr>
          <p:spPr>
            <a:xfrm>
              <a:off x="1152500" y="7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6" name="Google Shape;7856;p22"/>
            <p:cNvSpPr/>
            <p:nvPr/>
          </p:nvSpPr>
          <p:spPr>
            <a:xfrm>
              <a:off x="119227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7" name="Google Shape;7857;p22"/>
            <p:cNvSpPr/>
            <p:nvPr/>
          </p:nvSpPr>
          <p:spPr>
            <a:xfrm>
              <a:off x="123202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8" name="Google Shape;7858;p22"/>
            <p:cNvSpPr/>
            <p:nvPr/>
          </p:nvSpPr>
          <p:spPr>
            <a:xfrm>
              <a:off x="3971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9" name="Google Shape;7859;p22"/>
            <p:cNvSpPr/>
            <p:nvPr/>
          </p:nvSpPr>
          <p:spPr>
            <a:xfrm>
              <a:off x="435250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0" name="Google Shape;7860;p22"/>
            <p:cNvSpPr/>
            <p:nvPr/>
          </p:nvSpPr>
          <p:spPr>
            <a:xfrm>
              <a:off x="475000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1" name="Google Shape;7861;p22"/>
            <p:cNvSpPr/>
            <p:nvPr/>
          </p:nvSpPr>
          <p:spPr>
            <a:xfrm>
              <a:off x="516425" y="6978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2" name="Google Shape;7862;p22"/>
            <p:cNvSpPr/>
            <p:nvPr/>
          </p:nvSpPr>
          <p:spPr>
            <a:xfrm>
              <a:off x="554500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3" name="Google Shape;7863;p22"/>
            <p:cNvSpPr/>
            <p:nvPr/>
          </p:nvSpPr>
          <p:spPr>
            <a:xfrm>
              <a:off x="595925" y="6978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4" name="Google Shape;7864;p22"/>
            <p:cNvSpPr/>
            <p:nvPr/>
          </p:nvSpPr>
          <p:spPr>
            <a:xfrm>
              <a:off x="634025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5" name="Google Shape;7865;p22"/>
            <p:cNvSpPr/>
            <p:nvPr/>
          </p:nvSpPr>
          <p:spPr>
            <a:xfrm>
              <a:off x="673775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6" name="Google Shape;7866;p22"/>
            <p:cNvSpPr/>
            <p:nvPr/>
          </p:nvSpPr>
          <p:spPr>
            <a:xfrm>
              <a:off x="7152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7" name="Google Shape;7867;p22"/>
            <p:cNvSpPr/>
            <p:nvPr/>
          </p:nvSpPr>
          <p:spPr>
            <a:xfrm>
              <a:off x="753300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8" name="Google Shape;7868;p22"/>
            <p:cNvSpPr/>
            <p:nvPr/>
          </p:nvSpPr>
          <p:spPr>
            <a:xfrm>
              <a:off x="7947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9" name="Google Shape;7869;p22"/>
            <p:cNvSpPr/>
            <p:nvPr/>
          </p:nvSpPr>
          <p:spPr>
            <a:xfrm>
              <a:off x="832825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0" name="Google Shape;7870;p22"/>
            <p:cNvSpPr/>
            <p:nvPr/>
          </p:nvSpPr>
          <p:spPr>
            <a:xfrm>
              <a:off x="872575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1" name="Google Shape;7871;p22"/>
            <p:cNvSpPr/>
            <p:nvPr/>
          </p:nvSpPr>
          <p:spPr>
            <a:xfrm>
              <a:off x="91395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2" name="Google Shape;7872;p22"/>
            <p:cNvSpPr/>
            <p:nvPr/>
          </p:nvSpPr>
          <p:spPr>
            <a:xfrm>
              <a:off x="9537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3" name="Google Shape;7873;p22"/>
            <p:cNvSpPr/>
            <p:nvPr/>
          </p:nvSpPr>
          <p:spPr>
            <a:xfrm>
              <a:off x="99345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4" name="Google Shape;7874;p22"/>
            <p:cNvSpPr/>
            <p:nvPr/>
          </p:nvSpPr>
          <p:spPr>
            <a:xfrm>
              <a:off x="10332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5" name="Google Shape;7875;p22"/>
            <p:cNvSpPr/>
            <p:nvPr/>
          </p:nvSpPr>
          <p:spPr>
            <a:xfrm>
              <a:off x="107297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6" name="Google Shape;7876;p22"/>
            <p:cNvSpPr/>
            <p:nvPr/>
          </p:nvSpPr>
          <p:spPr>
            <a:xfrm>
              <a:off x="11127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7" name="Google Shape;7877;p22"/>
            <p:cNvSpPr/>
            <p:nvPr/>
          </p:nvSpPr>
          <p:spPr>
            <a:xfrm>
              <a:off x="1152500" y="6978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8" name="Google Shape;7878;p22"/>
            <p:cNvSpPr/>
            <p:nvPr/>
          </p:nvSpPr>
          <p:spPr>
            <a:xfrm>
              <a:off x="1192275" y="6978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9" name="Google Shape;7879;p22"/>
            <p:cNvSpPr/>
            <p:nvPr/>
          </p:nvSpPr>
          <p:spPr>
            <a:xfrm>
              <a:off x="4352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0" name="Google Shape;7880;p22"/>
            <p:cNvSpPr/>
            <p:nvPr/>
          </p:nvSpPr>
          <p:spPr>
            <a:xfrm>
              <a:off x="475025" y="6637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1" name="Google Shape;7881;p22"/>
            <p:cNvSpPr/>
            <p:nvPr/>
          </p:nvSpPr>
          <p:spPr>
            <a:xfrm>
              <a:off x="514750" y="6637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2" name="Google Shape;7882;p22"/>
            <p:cNvSpPr/>
            <p:nvPr/>
          </p:nvSpPr>
          <p:spPr>
            <a:xfrm>
              <a:off x="5545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3" name="Google Shape;7883;p22"/>
            <p:cNvSpPr/>
            <p:nvPr/>
          </p:nvSpPr>
          <p:spPr>
            <a:xfrm>
              <a:off x="594250" y="6637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4" name="Google Shape;7884;p22"/>
            <p:cNvSpPr/>
            <p:nvPr/>
          </p:nvSpPr>
          <p:spPr>
            <a:xfrm>
              <a:off x="634025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5" name="Google Shape;7885;p22"/>
            <p:cNvSpPr/>
            <p:nvPr/>
          </p:nvSpPr>
          <p:spPr>
            <a:xfrm>
              <a:off x="673775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6" name="Google Shape;7886;p22"/>
            <p:cNvSpPr/>
            <p:nvPr/>
          </p:nvSpPr>
          <p:spPr>
            <a:xfrm>
              <a:off x="713525" y="6637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7" name="Google Shape;7887;p22"/>
            <p:cNvSpPr/>
            <p:nvPr/>
          </p:nvSpPr>
          <p:spPr>
            <a:xfrm>
              <a:off x="753300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8" name="Google Shape;7888;p22"/>
            <p:cNvSpPr/>
            <p:nvPr/>
          </p:nvSpPr>
          <p:spPr>
            <a:xfrm>
              <a:off x="79307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9" name="Google Shape;7889;p22"/>
            <p:cNvSpPr/>
            <p:nvPr/>
          </p:nvSpPr>
          <p:spPr>
            <a:xfrm>
              <a:off x="8328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0" name="Google Shape;7890;p22"/>
            <p:cNvSpPr/>
            <p:nvPr/>
          </p:nvSpPr>
          <p:spPr>
            <a:xfrm>
              <a:off x="872575" y="6637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1" name="Google Shape;7891;p22"/>
            <p:cNvSpPr/>
            <p:nvPr/>
          </p:nvSpPr>
          <p:spPr>
            <a:xfrm>
              <a:off x="9123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2" name="Google Shape;7892;p22"/>
            <p:cNvSpPr/>
            <p:nvPr/>
          </p:nvSpPr>
          <p:spPr>
            <a:xfrm>
              <a:off x="952100" y="6637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3" name="Google Shape;7893;p22"/>
            <p:cNvSpPr/>
            <p:nvPr/>
          </p:nvSpPr>
          <p:spPr>
            <a:xfrm>
              <a:off x="9918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4" name="Google Shape;7894;p22"/>
            <p:cNvSpPr/>
            <p:nvPr/>
          </p:nvSpPr>
          <p:spPr>
            <a:xfrm>
              <a:off x="1031600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5" name="Google Shape;7895;p22"/>
            <p:cNvSpPr/>
            <p:nvPr/>
          </p:nvSpPr>
          <p:spPr>
            <a:xfrm>
              <a:off x="10713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6" name="Google Shape;7896;p22"/>
            <p:cNvSpPr/>
            <p:nvPr/>
          </p:nvSpPr>
          <p:spPr>
            <a:xfrm>
              <a:off x="111110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7" name="Google Shape;7897;p22"/>
            <p:cNvSpPr/>
            <p:nvPr/>
          </p:nvSpPr>
          <p:spPr>
            <a:xfrm>
              <a:off x="11508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8" name="Google Shape;7898;p22"/>
            <p:cNvSpPr/>
            <p:nvPr/>
          </p:nvSpPr>
          <p:spPr>
            <a:xfrm>
              <a:off x="47500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9" name="Google Shape;7899;p22"/>
            <p:cNvSpPr/>
            <p:nvPr/>
          </p:nvSpPr>
          <p:spPr>
            <a:xfrm>
              <a:off x="514750" y="62962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0" name="Google Shape;7900;p22"/>
            <p:cNvSpPr/>
            <p:nvPr/>
          </p:nvSpPr>
          <p:spPr>
            <a:xfrm>
              <a:off x="554500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1" name="Google Shape;7901;p22"/>
            <p:cNvSpPr/>
            <p:nvPr/>
          </p:nvSpPr>
          <p:spPr>
            <a:xfrm>
              <a:off x="594250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2" name="Google Shape;7902;p22"/>
            <p:cNvSpPr/>
            <p:nvPr/>
          </p:nvSpPr>
          <p:spPr>
            <a:xfrm>
              <a:off x="634025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3" name="Google Shape;7903;p22"/>
            <p:cNvSpPr/>
            <p:nvPr/>
          </p:nvSpPr>
          <p:spPr>
            <a:xfrm>
              <a:off x="673775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4" name="Google Shape;7904;p22"/>
            <p:cNvSpPr/>
            <p:nvPr/>
          </p:nvSpPr>
          <p:spPr>
            <a:xfrm>
              <a:off x="713525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5" name="Google Shape;7905;p22"/>
            <p:cNvSpPr/>
            <p:nvPr/>
          </p:nvSpPr>
          <p:spPr>
            <a:xfrm>
              <a:off x="753300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6" name="Google Shape;7906;p22"/>
            <p:cNvSpPr/>
            <p:nvPr/>
          </p:nvSpPr>
          <p:spPr>
            <a:xfrm>
              <a:off x="7930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7" name="Google Shape;7907;p22"/>
            <p:cNvSpPr/>
            <p:nvPr/>
          </p:nvSpPr>
          <p:spPr>
            <a:xfrm>
              <a:off x="8328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8" name="Google Shape;7908;p22"/>
            <p:cNvSpPr/>
            <p:nvPr/>
          </p:nvSpPr>
          <p:spPr>
            <a:xfrm>
              <a:off x="8725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9" name="Google Shape;7909;p22"/>
            <p:cNvSpPr/>
            <p:nvPr/>
          </p:nvSpPr>
          <p:spPr>
            <a:xfrm>
              <a:off x="9123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0" name="Google Shape;7910;p22"/>
            <p:cNvSpPr/>
            <p:nvPr/>
          </p:nvSpPr>
          <p:spPr>
            <a:xfrm>
              <a:off x="9520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1" name="Google Shape;7911;p22"/>
            <p:cNvSpPr/>
            <p:nvPr/>
          </p:nvSpPr>
          <p:spPr>
            <a:xfrm>
              <a:off x="9918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2" name="Google Shape;7912;p22"/>
            <p:cNvSpPr/>
            <p:nvPr/>
          </p:nvSpPr>
          <p:spPr>
            <a:xfrm>
              <a:off x="1031575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3" name="Google Shape;7913;p22"/>
            <p:cNvSpPr/>
            <p:nvPr/>
          </p:nvSpPr>
          <p:spPr>
            <a:xfrm>
              <a:off x="107135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4" name="Google Shape;7914;p22"/>
            <p:cNvSpPr/>
            <p:nvPr/>
          </p:nvSpPr>
          <p:spPr>
            <a:xfrm>
              <a:off x="111110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5" name="Google Shape;7915;p22"/>
            <p:cNvSpPr/>
            <p:nvPr/>
          </p:nvSpPr>
          <p:spPr>
            <a:xfrm>
              <a:off x="514750" y="59552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6" name="Google Shape;7916;p22"/>
            <p:cNvSpPr/>
            <p:nvPr/>
          </p:nvSpPr>
          <p:spPr>
            <a:xfrm>
              <a:off x="5545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7" name="Google Shape;7917;p22"/>
            <p:cNvSpPr/>
            <p:nvPr/>
          </p:nvSpPr>
          <p:spPr>
            <a:xfrm>
              <a:off x="594250" y="5955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8" name="Google Shape;7918;p22"/>
            <p:cNvSpPr/>
            <p:nvPr/>
          </p:nvSpPr>
          <p:spPr>
            <a:xfrm>
              <a:off x="634025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9" name="Google Shape;7919;p22"/>
            <p:cNvSpPr/>
            <p:nvPr/>
          </p:nvSpPr>
          <p:spPr>
            <a:xfrm>
              <a:off x="673775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0" name="Google Shape;7920;p22"/>
            <p:cNvSpPr/>
            <p:nvPr/>
          </p:nvSpPr>
          <p:spPr>
            <a:xfrm>
              <a:off x="713525" y="5955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1" name="Google Shape;7921;p22"/>
            <p:cNvSpPr/>
            <p:nvPr/>
          </p:nvSpPr>
          <p:spPr>
            <a:xfrm>
              <a:off x="753300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2" name="Google Shape;7922;p22"/>
            <p:cNvSpPr/>
            <p:nvPr/>
          </p:nvSpPr>
          <p:spPr>
            <a:xfrm>
              <a:off x="79307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3" name="Google Shape;7923;p22"/>
            <p:cNvSpPr/>
            <p:nvPr/>
          </p:nvSpPr>
          <p:spPr>
            <a:xfrm>
              <a:off x="8328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4" name="Google Shape;7924;p22"/>
            <p:cNvSpPr/>
            <p:nvPr/>
          </p:nvSpPr>
          <p:spPr>
            <a:xfrm>
              <a:off x="87257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5" name="Google Shape;7925;p22"/>
            <p:cNvSpPr/>
            <p:nvPr/>
          </p:nvSpPr>
          <p:spPr>
            <a:xfrm>
              <a:off x="9123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6" name="Google Shape;7926;p22"/>
            <p:cNvSpPr/>
            <p:nvPr/>
          </p:nvSpPr>
          <p:spPr>
            <a:xfrm>
              <a:off x="952100" y="595525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7" name="Google Shape;7927;p22"/>
            <p:cNvSpPr/>
            <p:nvPr/>
          </p:nvSpPr>
          <p:spPr>
            <a:xfrm>
              <a:off x="9918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8" name="Google Shape;7928;p22"/>
            <p:cNvSpPr/>
            <p:nvPr/>
          </p:nvSpPr>
          <p:spPr>
            <a:xfrm>
              <a:off x="1031600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9" name="Google Shape;7929;p22"/>
            <p:cNvSpPr/>
            <p:nvPr/>
          </p:nvSpPr>
          <p:spPr>
            <a:xfrm>
              <a:off x="1071350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0" name="Google Shape;7930;p22"/>
            <p:cNvSpPr/>
            <p:nvPr/>
          </p:nvSpPr>
          <p:spPr>
            <a:xfrm>
              <a:off x="594250" y="561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1" name="Google Shape;7931;p22"/>
            <p:cNvSpPr/>
            <p:nvPr/>
          </p:nvSpPr>
          <p:spPr>
            <a:xfrm>
              <a:off x="634025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2" name="Google Shape;7932;p22"/>
            <p:cNvSpPr/>
            <p:nvPr/>
          </p:nvSpPr>
          <p:spPr>
            <a:xfrm>
              <a:off x="673775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3" name="Google Shape;7933;p22"/>
            <p:cNvSpPr/>
            <p:nvPr/>
          </p:nvSpPr>
          <p:spPr>
            <a:xfrm>
              <a:off x="713525" y="561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4" name="Google Shape;7934;p22"/>
            <p:cNvSpPr/>
            <p:nvPr/>
          </p:nvSpPr>
          <p:spPr>
            <a:xfrm>
              <a:off x="753300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5" name="Google Shape;7935;p22"/>
            <p:cNvSpPr/>
            <p:nvPr/>
          </p:nvSpPr>
          <p:spPr>
            <a:xfrm>
              <a:off x="7930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6" name="Google Shape;7936;p22"/>
            <p:cNvSpPr/>
            <p:nvPr/>
          </p:nvSpPr>
          <p:spPr>
            <a:xfrm>
              <a:off x="8328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7" name="Google Shape;7937;p22"/>
            <p:cNvSpPr/>
            <p:nvPr/>
          </p:nvSpPr>
          <p:spPr>
            <a:xfrm>
              <a:off x="8725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8" name="Google Shape;7938;p22"/>
            <p:cNvSpPr/>
            <p:nvPr/>
          </p:nvSpPr>
          <p:spPr>
            <a:xfrm>
              <a:off x="9123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9" name="Google Shape;7939;p22"/>
            <p:cNvSpPr/>
            <p:nvPr/>
          </p:nvSpPr>
          <p:spPr>
            <a:xfrm>
              <a:off x="9520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0" name="Google Shape;7940;p22"/>
            <p:cNvSpPr/>
            <p:nvPr/>
          </p:nvSpPr>
          <p:spPr>
            <a:xfrm>
              <a:off x="9918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1" name="Google Shape;7941;p22"/>
            <p:cNvSpPr/>
            <p:nvPr/>
          </p:nvSpPr>
          <p:spPr>
            <a:xfrm>
              <a:off x="673775" y="5273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2" name="Google Shape;7942;p22"/>
            <p:cNvSpPr/>
            <p:nvPr/>
          </p:nvSpPr>
          <p:spPr>
            <a:xfrm>
              <a:off x="713525" y="527300"/>
              <a:ext cx="11400" cy="9750"/>
            </a:xfrm>
            <a:custGeom>
              <a:rect b="b" l="l" r="r" t="t"/>
              <a:pathLst>
                <a:path extrusionOk="0" h="390" w="456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3" name="Google Shape;7943;p22"/>
            <p:cNvSpPr/>
            <p:nvPr/>
          </p:nvSpPr>
          <p:spPr>
            <a:xfrm>
              <a:off x="753300" y="5273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4" name="Google Shape;7944;p22"/>
            <p:cNvSpPr/>
            <p:nvPr/>
          </p:nvSpPr>
          <p:spPr>
            <a:xfrm>
              <a:off x="79307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5" name="Google Shape;7945;p22"/>
            <p:cNvSpPr/>
            <p:nvPr/>
          </p:nvSpPr>
          <p:spPr>
            <a:xfrm>
              <a:off x="83282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6" name="Google Shape;7946;p22"/>
            <p:cNvSpPr/>
            <p:nvPr/>
          </p:nvSpPr>
          <p:spPr>
            <a:xfrm>
              <a:off x="87257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7" name="Google Shape;7947;p22"/>
            <p:cNvSpPr/>
            <p:nvPr/>
          </p:nvSpPr>
          <p:spPr>
            <a:xfrm>
              <a:off x="91232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8" name="Google Shape;7948;p22"/>
            <p:cNvSpPr/>
            <p:nvPr/>
          </p:nvSpPr>
          <p:spPr>
            <a:xfrm>
              <a:off x="594250" y="15845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9" name="Google Shape;7949;p22"/>
            <p:cNvSpPr/>
            <p:nvPr/>
          </p:nvSpPr>
          <p:spPr>
            <a:xfrm>
              <a:off x="634025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0" name="Google Shape;7950;p22"/>
            <p:cNvSpPr/>
            <p:nvPr/>
          </p:nvSpPr>
          <p:spPr>
            <a:xfrm>
              <a:off x="673775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1" name="Google Shape;7951;p22"/>
            <p:cNvSpPr/>
            <p:nvPr/>
          </p:nvSpPr>
          <p:spPr>
            <a:xfrm>
              <a:off x="713525" y="15845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2" name="Google Shape;7952;p22"/>
            <p:cNvSpPr/>
            <p:nvPr/>
          </p:nvSpPr>
          <p:spPr>
            <a:xfrm>
              <a:off x="753300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3" name="Google Shape;7953;p22"/>
            <p:cNvSpPr/>
            <p:nvPr/>
          </p:nvSpPr>
          <p:spPr>
            <a:xfrm>
              <a:off x="7930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4" name="Google Shape;7954;p22"/>
            <p:cNvSpPr/>
            <p:nvPr/>
          </p:nvSpPr>
          <p:spPr>
            <a:xfrm>
              <a:off x="8328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5" name="Google Shape;7955;p22"/>
            <p:cNvSpPr/>
            <p:nvPr/>
          </p:nvSpPr>
          <p:spPr>
            <a:xfrm>
              <a:off x="8725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6" name="Google Shape;7956;p22"/>
            <p:cNvSpPr/>
            <p:nvPr/>
          </p:nvSpPr>
          <p:spPr>
            <a:xfrm>
              <a:off x="9123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7" name="Google Shape;7957;p22"/>
            <p:cNvSpPr/>
            <p:nvPr/>
          </p:nvSpPr>
          <p:spPr>
            <a:xfrm>
              <a:off x="9520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8" name="Google Shape;7958;p22"/>
            <p:cNvSpPr/>
            <p:nvPr/>
          </p:nvSpPr>
          <p:spPr>
            <a:xfrm>
              <a:off x="9918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9" name="Google Shape;7959;p22"/>
            <p:cNvSpPr/>
            <p:nvPr/>
          </p:nvSpPr>
          <p:spPr>
            <a:xfrm>
              <a:off x="514750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0" name="Google Shape;7960;p22"/>
            <p:cNvSpPr/>
            <p:nvPr/>
          </p:nvSpPr>
          <p:spPr>
            <a:xfrm>
              <a:off x="554500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1" name="Google Shape;7961;p22"/>
            <p:cNvSpPr/>
            <p:nvPr/>
          </p:nvSpPr>
          <p:spPr>
            <a:xfrm>
              <a:off x="594250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2" name="Google Shape;7962;p22"/>
            <p:cNvSpPr/>
            <p:nvPr/>
          </p:nvSpPr>
          <p:spPr>
            <a:xfrm>
              <a:off x="634025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3" name="Google Shape;7963;p22"/>
            <p:cNvSpPr/>
            <p:nvPr/>
          </p:nvSpPr>
          <p:spPr>
            <a:xfrm>
              <a:off x="673775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4" name="Google Shape;7964;p22"/>
            <p:cNvSpPr/>
            <p:nvPr/>
          </p:nvSpPr>
          <p:spPr>
            <a:xfrm>
              <a:off x="673775" y="16186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5" name="Google Shape;7965;p22"/>
            <p:cNvSpPr/>
            <p:nvPr/>
          </p:nvSpPr>
          <p:spPr>
            <a:xfrm>
              <a:off x="713525" y="16186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6" name="Google Shape;7966;p22"/>
            <p:cNvSpPr/>
            <p:nvPr/>
          </p:nvSpPr>
          <p:spPr>
            <a:xfrm>
              <a:off x="753300" y="16186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7" name="Google Shape;7967;p22"/>
            <p:cNvSpPr/>
            <p:nvPr/>
          </p:nvSpPr>
          <p:spPr>
            <a:xfrm>
              <a:off x="79307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8" name="Google Shape;7968;p22"/>
            <p:cNvSpPr/>
            <p:nvPr/>
          </p:nvSpPr>
          <p:spPr>
            <a:xfrm>
              <a:off x="83282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9" name="Google Shape;7969;p22"/>
            <p:cNvSpPr/>
            <p:nvPr/>
          </p:nvSpPr>
          <p:spPr>
            <a:xfrm>
              <a:off x="87257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0" name="Google Shape;7970;p22"/>
            <p:cNvSpPr/>
            <p:nvPr/>
          </p:nvSpPr>
          <p:spPr>
            <a:xfrm>
              <a:off x="91232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1" name="Google Shape;7971;p22"/>
            <p:cNvSpPr/>
            <p:nvPr/>
          </p:nvSpPr>
          <p:spPr>
            <a:xfrm>
              <a:off x="713525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2" name="Google Shape;7972;p22"/>
            <p:cNvSpPr/>
            <p:nvPr/>
          </p:nvSpPr>
          <p:spPr>
            <a:xfrm>
              <a:off x="753300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3" name="Google Shape;7973;p22"/>
            <p:cNvSpPr/>
            <p:nvPr/>
          </p:nvSpPr>
          <p:spPr>
            <a:xfrm>
              <a:off x="7930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4" name="Google Shape;7974;p22"/>
            <p:cNvSpPr/>
            <p:nvPr/>
          </p:nvSpPr>
          <p:spPr>
            <a:xfrm>
              <a:off x="8328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5" name="Google Shape;7975;p22"/>
            <p:cNvSpPr/>
            <p:nvPr/>
          </p:nvSpPr>
          <p:spPr>
            <a:xfrm>
              <a:off x="8725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6" name="Google Shape;7976;p22"/>
            <p:cNvSpPr/>
            <p:nvPr/>
          </p:nvSpPr>
          <p:spPr>
            <a:xfrm>
              <a:off x="9123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7" name="Google Shape;7977;p22"/>
            <p:cNvSpPr/>
            <p:nvPr/>
          </p:nvSpPr>
          <p:spPr>
            <a:xfrm>
              <a:off x="9520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8" name="Google Shape;7978;p22"/>
            <p:cNvSpPr/>
            <p:nvPr/>
          </p:nvSpPr>
          <p:spPr>
            <a:xfrm>
              <a:off x="9918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9" name="Google Shape;7979;p22"/>
            <p:cNvSpPr/>
            <p:nvPr/>
          </p:nvSpPr>
          <p:spPr>
            <a:xfrm>
              <a:off x="1031575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0" name="Google Shape;7980;p22"/>
            <p:cNvSpPr/>
            <p:nvPr/>
          </p:nvSpPr>
          <p:spPr>
            <a:xfrm>
              <a:off x="1071350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1" name="Google Shape;7981;p22"/>
            <p:cNvSpPr/>
            <p:nvPr/>
          </p:nvSpPr>
          <p:spPr>
            <a:xfrm>
              <a:off x="377254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2" name="Google Shape;7982;p22"/>
            <p:cNvSpPr/>
            <p:nvPr/>
          </p:nvSpPr>
          <p:spPr>
            <a:xfrm>
              <a:off x="127177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3" name="Google Shape;7983;p22"/>
            <p:cNvSpPr/>
            <p:nvPr/>
          </p:nvSpPr>
          <p:spPr>
            <a:xfrm>
              <a:off x="127177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4" name="Google Shape;7984;p22"/>
            <p:cNvSpPr/>
            <p:nvPr/>
          </p:nvSpPr>
          <p:spPr>
            <a:xfrm>
              <a:off x="1311525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5" name="Google Shape;7985;p22"/>
            <p:cNvSpPr/>
            <p:nvPr/>
          </p:nvSpPr>
          <p:spPr>
            <a:xfrm>
              <a:off x="127177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6" name="Google Shape;7986;p22"/>
            <p:cNvSpPr/>
            <p:nvPr/>
          </p:nvSpPr>
          <p:spPr>
            <a:xfrm>
              <a:off x="1311525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7" name="Google Shape;7987;p22"/>
            <p:cNvSpPr/>
            <p:nvPr/>
          </p:nvSpPr>
          <p:spPr>
            <a:xfrm>
              <a:off x="127177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8" name="Google Shape;7988;p22"/>
            <p:cNvSpPr/>
            <p:nvPr/>
          </p:nvSpPr>
          <p:spPr>
            <a:xfrm>
              <a:off x="1311525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9" name="Google Shape;7989;p22"/>
            <p:cNvSpPr/>
            <p:nvPr/>
          </p:nvSpPr>
          <p:spPr>
            <a:xfrm>
              <a:off x="12717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0" name="Google Shape;7990;p22"/>
            <p:cNvSpPr/>
            <p:nvPr/>
          </p:nvSpPr>
          <p:spPr>
            <a:xfrm>
              <a:off x="1311525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1" name="Google Shape;7991;p22"/>
            <p:cNvSpPr/>
            <p:nvPr/>
          </p:nvSpPr>
          <p:spPr>
            <a:xfrm>
              <a:off x="13512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2" name="Google Shape;7992;p22"/>
            <p:cNvSpPr/>
            <p:nvPr/>
          </p:nvSpPr>
          <p:spPr>
            <a:xfrm>
              <a:off x="12717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3" name="Google Shape;7993;p22"/>
            <p:cNvSpPr/>
            <p:nvPr/>
          </p:nvSpPr>
          <p:spPr>
            <a:xfrm>
              <a:off x="1311525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4" name="Google Shape;7994;p22"/>
            <p:cNvSpPr/>
            <p:nvPr/>
          </p:nvSpPr>
          <p:spPr>
            <a:xfrm>
              <a:off x="13512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5" name="Google Shape;7995;p22"/>
            <p:cNvSpPr/>
            <p:nvPr/>
          </p:nvSpPr>
          <p:spPr>
            <a:xfrm>
              <a:off x="12717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6" name="Google Shape;7996;p22"/>
            <p:cNvSpPr/>
            <p:nvPr/>
          </p:nvSpPr>
          <p:spPr>
            <a:xfrm>
              <a:off x="1311525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7" name="Google Shape;7997;p22"/>
            <p:cNvSpPr/>
            <p:nvPr/>
          </p:nvSpPr>
          <p:spPr>
            <a:xfrm>
              <a:off x="13512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8" name="Google Shape;7998;p22"/>
            <p:cNvSpPr/>
            <p:nvPr/>
          </p:nvSpPr>
          <p:spPr>
            <a:xfrm>
              <a:off x="12717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9" name="Google Shape;7999;p22"/>
            <p:cNvSpPr/>
            <p:nvPr/>
          </p:nvSpPr>
          <p:spPr>
            <a:xfrm>
              <a:off x="1311525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0" name="Google Shape;8000;p22"/>
            <p:cNvSpPr/>
            <p:nvPr/>
          </p:nvSpPr>
          <p:spPr>
            <a:xfrm>
              <a:off x="13512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1" name="Google Shape;8001;p22"/>
            <p:cNvSpPr/>
            <p:nvPr/>
          </p:nvSpPr>
          <p:spPr>
            <a:xfrm>
              <a:off x="12717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2" name="Google Shape;8002;p22"/>
            <p:cNvSpPr/>
            <p:nvPr/>
          </p:nvSpPr>
          <p:spPr>
            <a:xfrm>
              <a:off x="1311525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3" name="Google Shape;8003;p22"/>
            <p:cNvSpPr/>
            <p:nvPr/>
          </p:nvSpPr>
          <p:spPr>
            <a:xfrm>
              <a:off x="13512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4" name="Google Shape;8004;p22"/>
            <p:cNvSpPr/>
            <p:nvPr/>
          </p:nvSpPr>
          <p:spPr>
            <a:xfrm>
              <a:off x="12717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5" name="Google Shape;8005;p22"/>
            <p:cNvSpPr/>
            <p:nvPr/>
          </p:nvSpPr>
          <p:spPr>
            <a:xfrm>
              <a:off x="1311525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6" name="Google Shape;8006;p22"/>
            <p:cNvSpPr/>
            <p:nvPr/>
          </p:nvSpPr>
          <p:spPr>
            <a:xfrm>
              <a:off x="13512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7" name="Google Shape;8007;p22"/>
            <p:cNvSpPr/>
            <p:nvPr/>
          </p:nvSpPr>
          <p:spPr>
            <a:xfrm>
              <a:off x="127177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8" name="Google Shape;8008;p22"/>
            <p:cNvSpPr/>
            <p:nvPr/>
          </p:nvSpPr>
          <p:spPr>
            <a:xfrm>
              <a:off x="1311525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9" name="Google Shape;8009;p22"/>
            <p:cNvSpPr/>
            <p:nvPr/>
          </p:nvSpPr>
          <p:spPr>
            <a:xfrm>
              <a:off x="127177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0" name="Google Shape;8010;p22"/>
            <p:cNvSpPr/>
            <p:nvPr/>
          </p:nvSpPr>
          <p:spPr>
            <a:xfrm>
              <a:off x="1311525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1" name="Google Shape;8011;p22"/>
            <p:cNvSpPr/>
            <p:nvPr/>
          </p:nvSpPr>
          <p:spPr>
            <a:xfrm>
              <a:off x="127177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2" name="Google Shape;8012;p22"/>
            <p:cNvSpPr/>
            <p:nvPr/>
          </p:nvSpPr>
          <p:spPr>
            <a:xfrm>
              <a:off x="1311525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3" name="Google Shape;8013;p22"/>
            <p:cNvSpPr/>
            <p:nvPr/>
          </p:nvSpPr>
          <p:spPr>
            <a:xfrm>
              <a:off x="127177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4" name="Google Shape;8014;p22"/>
            <p:cNvSpPr/>
            <p:nvPr/>
          </p:nvSpPr>
          <p:spPr>
            <a:xfrm>
              <a:off x="1311525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5" name="Google Shape;8015;p22"/>
            <p:cNvSpPr/>
            <p:nvPr/>
          </p:nvSpPr>
          <p:spPr>
            <a:xfrm>
              <a:off x="127177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6" name="Google Shape;8016;p22"/>
            <p:cNvSpPr/>
            <p:nvPr/>
          </p:nvSpPr>
          <p:spPr>
            <a:xfrm>
              <a:off x="127177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17" name="Google Shape;8017;p22"/>
          <p:cNvSpPr txBox="1"/>
          <p:nvPr/>
        </p:nvSpPr>
        <p:spPr>
          <a:xfrm>
            <a:off x="90058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</a:rPr>
              <a:t>‹#›</a:t>
            </a:fld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1">
  <p:cSld name="TITLE_ONLY_1_1">
    <p:spTree>
      <p:nvGrpSpPr>
        <p:cNvPr id="8018" name="Shape 8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9" name="Google Shape;8019;p23"/>
          <p:cNvSpPr txBox="1"/>
          <p:nvPr>
            <p:ph type="title"/>
          </p:nvPr>
        </p:nvSpPr>
        <p:spPr>
          <a:xfrm>
            <a:off x="1698600" y="584600"/>
            <a:ext cx="57468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20" name="Google Shape;8020;p23"/>
          <p:cNvSpPr/>
          <p:nvPr/>
        </p:nvSpPr>
        <p:spPr>
          <a:xfrm>
            <a:off x="701250" y="1649200"/>
            <a:ext cx="7741500" cy="520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21" name="Google Shape;8021;p23"/>
          <p:cNvGrpSpPr/>
          <p:nvPr/>
        </p:nvGrpSpPr>
        <p:grpSpPr>
          <a:xfrm>
            <a:off x="524513" y="1482943"/>
            <a:ext cx="477970" cy="2736757"/>
            <a:chOff x="1037125" y="2236325"/>
            <a:chExt cx="149100" cy="874475"/>
          </a:xfrm>
        </p:grpSpPr>
        <p:sp>
          <p:nvSpPr>
            <p:cNvPr id="8022" name="Google Shape;8022;p23"/>
            <p:cNvSpPr/>
            <p:nvPr/>
          </p:nvSpPr>
          <p:spPr>
            <a:xfrm>
              <a:off x="1171575" y="24714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3" name="Google Shape;8023;p23"/>
            <p:cNvSpPr/>
            <p:nvPr/>
          </p:nvSpPr>
          <p:spPr>
            <a:xfrm>
              <a:off x="1171575" y="2549750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4" name="Google Shape;8024;p23"/>
            <p:cNvSpPr/>
            <p:nvPr/>
          </p:nvSpPr>
          <p:spPr>
            <a:xfrm>
              <a:off x="1171575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5" name="Google Shape;8025;p23"/>
            <p:cNvSpPr/>
            <p:nvPr/>
          </p:nvSpPr>
          <p:spPr>
            <a:xfrm>
              <a:off x="1171575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6" name="Google Shape;8026;p23"/>
            <p:cNvSpPr/>
            <p:nvPr/>
          </p:nvSpPr>
          <p:spPr>
            <a:xfrm>
              <a:off x="1171575" y="27848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7" name="Google Shape;8027;p23"/>
            <p:cNvSpPr/>
            <p:nvPr/>
          </p:nvSpPr>
          <p:spPr>
            <a:xfrm>
              <a:off x="1104350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8" name="Google Shape;8028;p23"/>
            <p:cNvSpPr/>
            <p:nvPr/>
          </p:nvSpPr>
          <p:spPr>
            <a:xfrm>
              <a:off x="1104350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9" name="Google Shape;8029;p23"/>
            <p:cNvSpPr/>
            <p:nvPr/>
          </p:nvSpPr>
          <p:spPr>
            <a:xfrm>
              <a:off x="1104350" y="26281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0" name="Google Shape;8030;p23"/>
            <p:cNvSpPr/>
            <p:nvPr/>
          </p:nvSpPr>
          <p:spPr>
            <a:xfrm>
              <a:off x="1104350" y="2706475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1" name="Google Shape;8031;p23"/>
            <p:cNvSpPr/>
            <p:nvPr/>
          </p:nvSpPr>
          <p:spPr>
            <a:xfrm>
              <a:off x="1104350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2" name="Google Shape;8032;p23"/>
            <p:cNvSpPr/>
            <p:nvPr/>
          </p:nvSpPr>
          <p:spPr>
            <a:xfrm>
              <a:off x="1037125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3" name="Google Shape;8033;p23"/>
            <p:cNvSpPr/>
            <p:nvPr/>
          </p:nvSpPr>
          <p:spPr>
            <a:xfrm>
              <a:off x="1037125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4" name="Google Shape;8034;p23"/>
            <p:cNvSpPr/>
            <p:nvPr/>
          </p:nvSpPr>
          <p:spPr>
            <a:xfrm>
              <a:off x="1037150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5" name="Google Shape;8035;p23"/>
            <p:cNvSpPr/>
            <p:nvPr/>
          </p:nvSpPr>
          <p:spPr>
            <a:xfrm>
              <a:off x="1037150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6" name="Google Shape;8036;p23"/>
            <p:cNvSpPr/>
            <p:nvPr/>
          </p:nvSpPr>
          <p:spPr>
            <a:xfrm>
              <a:off x="1171575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7" name="Google Shape;8037;p23"/>
            <p:cNvSpPr/>
            <p:nvPr/>
          </p:nvSpPr>
          <p:spPr>
            <a:xfrm>
              <a:off x="1171575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8" name="Google Shape;8038;p23"/>
            <p:cNvSpPr/>
            <p:nvPr/>
          </p:nvSpPr>
          <p:spPr>
            <a:xfrm>
              <a:off x="1171575" y="23930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9" name="Google Shape;8039;p23"/>
            <p:cNvSpPr/>
            <p:nvPr/>
          </p:nvSpPr>
          <p:spPr>
            <a:xfrm>
              <a:off x="1104350" y="22363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0" name="Google Shape;8040;p23"/>
            <p:cNvSpPr/>
            <p:nvPr/>
          </p:nvSpPr>
          <p:spPr>
            <a:xfrm>
              <a:off x="1104350" y="231470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1" name="Google Shape;8041;p23"/>
            <p:cNvSpPr/>
            <p:nvPr/>
          </p:nvSpPr>
          <p:spPr>
            <a:xfrm>
              <a:off x="1104350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2" name="Google Shape;8042;p23"/>
            <p:cNvSpPr/>
            <p:nvPr/>
          </p:nvSpPr>
          <p:spPr>
            <a:xfrm>
              <a:off x="1037150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3" name="Google Shape;8043;p23"/>
            <p:cNvSpPr/>
            <p:nvPr/>
          </p:nvSpPr>
          <p:spPr>
            <a:xfrm>
              <a:off x="1037150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4" name="Google Shape;8044;p23"/>
            <p:cNvSpPr/>
            <p:nvPr/>
          </p:nvSpPr>
          <p:spPr>
            <a:xfrm>
              <a:off x="1037125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5" name="Google Shape;8045;p23"/>
            <p:cNvSpPr/>
            <p:nvPr/>
          </p:nvSpPr>
          <p:spPr>
            <a:xfrm>
              <a:off x="1037125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6" name="Google Shape;8046;p23"/>
            <p:cNvSpPr/>
            <p:nvPr/>
          </p:nvSpPr>
          <p:spPr>
            <a:xfrm>
              <a:off x="1171575" y="28631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7" name="Google Shape;8047;p23"/>
            <p:cNvSpPr/>
            <p:nvPr/>
          </p:nvSpPr>
          <p:spPr>
            <a:xfrm>
              <a:off x="1171575" y="29415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8" name="Google Shape;8048;p23"/>
            <p:cNvSpPr/>
            <p:nvPr/>
          </p:nvSpPr>
          <p:spPr>
            <a:xfrm>
              <a:off x="1171575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9" name="Google Shape;8049;p23"/>
            <p:cNvSpPr/>
            <p:nvPr/>
          </p:nvSpPr>
          <p:spPr>
            <a:xfrm>
              <a:off x="1171575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0" name="Google Shape;8050;p23"/>
            <p:cNvSpPr/>
            <p:nvPr/>
          </p:nvSpPr>
          <p:spPr>
            <a:xfrm>
              <a:off x="1104350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1" name="Google Shape;8051;p23"/>
            <p:cNvSpPr/>
            <p:nvPr/>
          </p:nvSpPr>
          <p:spPr>
            <a:xfrm>
              <a:off x="1104350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2" name="Google Shape;8052;p23"/>
            <p:cNvSpPr/>
            <p:nvPr/>
          </p:nvSpPr>
          <p:spPr>
            <a:xfrm>
              <a:off x="1104350" y="30198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3" name="Google Shape;8053;p23"/>
            <p:cNvSpPr/>
            <p:nvPr/>
          </p:nvSpPr>
          <p:spPr>
            <a:xfrm>
              <a:off x="1104350" y="309825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4" name="Google Shape;8054;p23"/>
            <p:cNvSpPr/>
            <p:nvPr/>
          </p:nvSpPr>
          <p:spPr>
            <a:xfrm>
              <a:off x="1037125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5" name="Google Shape;8055;p23"/>
            <p:cNvSpPr/>
            <p:nvPr/>
          </p:nvSpPr>
          <p:spPr>
            <a:xfrm>
              <a:off x="1037125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6" name="Google Shape;8056;p23"/>
            <p:cNvSpPr/>
            <p:nvPr/>
          </p:nvSpPr>
          <p:spPr>
            <a:xfrm>
              <a:off x="1037150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7" name="Google Shape;8057;p23"/>
            <p:cNvSpPr/>
            <p:nvPr/>
          </p:nvSpPr>
          <p:spPr>
            <a:xfrm>
              <a:off x="1037150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58" name="Google Shape;8058;p23"/>
          <p:cNvSpPr txBox="1"/>
          <p:nvPr/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側邊 深色 1左">
  <p:cSld name="TITLE_ONLY_1_1_2_1_2">
    <p:spTree>
      <p:nvGrpSpPr>
        <p:cNvPr id="8059" name="Shape 8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0" name="Google Shape;8060;p24"/>
          <p:cNvSpPr/>
          <p:nvPr/>
        </p:nvSpPr>
        <p:spPr>
          <a:xfrm>
            <a:off x="4566600" y="0"/>
            <a:ext cx="4577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1" name="Google Shape;8061;p24"/>
          <p:cNvSpPr txBox="1"/>
          <p:nvPr>
            <p:ph type="title"/>
          </p:nvPr>
        </p:nvSpPr>
        <p:spPr>
          <a:xfrm>
            <a:off x="359400" y="584600"/>
            <a:ext cx="38586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62" name="Google Shape;8062;p24"/>
          <p:cNvSpPr txBox="1"/>
          <p:nvPr/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</a:rPr>
              <a:t>‹#›</a:t>
            </a:fld>
            <a:endParaRPr sz="1000">
              <a:solidFill>
                <a:srgbClr val="FFFFFF"/>
              </a:solidFill>
            </a:endParaRPr>
          </a:p>
        </p:txBody>
      </p:sp>
      <p:sp>
        <p:nvSpPr>
          <p:cNvPr id="8063" name="Google Shape;8063;p24"/>
          <p:cNvSpPr txBox="1"/>
          <p:nvPr>
            <p:ph idx="1" type="body"/>
          </p:nvPr>
        </p:nvSpPr>
        <p:spPr>
          <a:xfrm>
            <a:off x="359400" y="2336500"/>
            <a:ext cx="3858600" cy="3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oppins Light"/>
              <a:buChar char="●"/>
              <a:defRPr sz="24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683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Poppins Light"/>
              <a:buChar char="○"/>
              <a:defRPr sz="22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556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oppins Light"/>
              <a:buChar char="■"/>
              <a:defRPr sz="20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○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■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○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 Light"/>
              <a:buChar char="■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064" name="Google Shape;8064;p24"/>
          <p:cNvSpPr/>
          <p:nvPr/>
        </p:nvSpPr>
        <p:spPr>
          <a:xfrm>
            <a:off x="-768425" y="1441263"/>
            <a:ext cx="3032400" cy="825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側邊 深色 2右">
  <p:cSld name="TITLE_ONLY_1_1_2">
    <p:spTree>
      <p:nvGrpSpPr>
        <p:cNvPr id="8065" name="Shape 8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6" name="Google Shape;8066;p25"/>
          <p:cNvSpPr txBox="1"/>
          <p:nvPr>
            <p:ph type="title"/>
          </p:nvPr>
        </p:nvSpPr>
        <p:spPr>
          <a:xfrm>
            <a:off x="4924550" y="584600"/>
            <a:ext cx="38586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67" name="Google Shape;8067;p25"/>
          <p:cNvSpPr txBox="1"/>
          <p:nvPr/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  <p:sp>
        <p:nvSpPr>
          <p:cNvPr id="8068" name="Google Shape;8068;p25"/>
          <p:cNvSpPr txBox="1"/>
          <p:nvPr>
            <p:ph idx="1" type="body"/>
          </p:nvPr>
        </p:nvSpPr>
        <p:spPr>
          <a:xfrm>
            <a:off x="4924550" y="2336500"/>
            <a:ext cx="3858600" cy="3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oppins Light"/>
              <a:buChar char="●"/>
              <a:defRPr sz="24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683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Poppins Light"/>
              <a:buChar char="○"/>
              <a:defRPr sz="22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556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oppins Light"/>
              <a:buChar char="■"/>
              <a:defRPr sz="20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○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■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○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 Light"/>
              <a:buChar char="■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069" name="Google Shape;8069;p25"/>
          <p:cNvSpPr/>
          <p:nvPr/>
        </p:nvSpPr>
        <p:spPr>
          <a:xfrm>
            <a:off x="0" y="0"/>
            <a:ext cx="4577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0" name="Google Shape;8070;p25"/>
          <p:cNvSpPr/>
          <p:nvPr/>
        </p:nvSpPr>
        <p:spPr>
          <a:xfrm>
            <a:off x="6833225" y="1441263"/>
            <a:ext cx="3032400" cy="825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側邊 淡色 1左">
  <p:cSld name="TITLE_ONLY_1_1_2_1_1">
    <p:spTree>
      <p:nvGrpSpPr>
        <p:cNvPr id="8071" name="Shape 8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2" name="Google Shape;8072;p26"/>
          <p:cNvSpPr/>
          <p:nvPr/>
        </p:nvSpPr>
        <p:spPr>
          <a:xfrm>
            <a:off x="4566600" y="0"/>
            <a:ext cx="4577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3" name="Google Shape;8073;p26"/>
          <p:cNvSpPr txBox="1"/>
          <p:nvPr>
            <p:ph type="title"/>
          </p:nvPr>
        </p:nvSpPr>
        <p:spPr>
          <a:xfrm>
            <a:off x="359400" y="584600"/>
            <a:ext cx="38586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74" name="Google Shape;8074;p26"/>
          <p:cNvSpPr txBox="1"/>
          <p:nvPr/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</a:rPr>
              <a:t>‹#›</a:t>
            </a:fld>
            <a:endParaRPr sz="1000">
              <a:solidFill>
                <a:srgbClr val="FFFFFF"/>
              </a:solidFill>
            </a:endParaRPr>
          </a:p>
        </p:txBody>
      </p:sp>
      <p:sp>
        <p:nvSpPr>
          <p:cNvPr id="8075" name="Google Shape;8075;p26"/>
          <p:cNvSpPr txBox="1"/>
          <p:nvPr>
            <p:ph idx="1" type="body"/>
          </p:nvPr>
        </p:nvSpPr>
        <p:spPr>
          <a:xfrm>
            <a:off x="359400" y="2336500"/>
            <a:ext cx="3858600" cy="3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oppins Light"/>
              <a:buChar char="●"/>
              <a:defRPr sz="24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683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Poppins Light"/>
              <a:buChar char="○"/>
              <a:defRPr sz="22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556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oppins Light"/>
              <a:buChar char="■"/>
              <a:defRPr sz="20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○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■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○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 Light"/>
              <a:buChar char="■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076" name="Google Shape;8076;p26"/>
          <p:cNvSpPr/>
          <p:nvPr/>
        </p:nvSpPr>
        <p:spPr>
          <a:xfrm>
            <a:off x="-768425" y="1441263"/>
            <a:ext cx="3032400" cy="82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側邊 淡色 2右">
  <p:cSld name="TITLE_ONLY_1_1_2_2">
    <p:spTree>
      <p:nvGrpSpPr>
        <p:cNvPr id="8077" name="Shape 8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8" name="Google Shape;8078;p27"/>
          <p:cNvSpPr txBox="1"/>
          <p:nvPr>
            <p:ph type="title"/>
          </p:nvPr>
        </p:nvSpPr>
        <p:spPr>
          <a:xfrm>
            <a:off x="4924550" y="584600"/>
            <a:ext cx="38586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79" name="Google Shape;8079;p27"/>
          <p:cNvSpPr txBox="1"/>
          <p:nvPr/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  <p:sp>
        <p:nvSpPr>
          <p:cNvPr id="8080" name="Google Shape;8080;p27"/>
          <p:cNvSpPr txBox="1"/>
          <p:nvPr>
            <p:ph idx="1" type="body"/>
          </p:nvPr>
        </p:nvSpPr>
        <p:spPr>
          <a:xfrm>
            <a:off x="4924550" y="2336500"/>
            <a:ext cx="3858600" cy="3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oppins Light"/>
              <a:buChar char="●"/>
              <a:defRPr sz="24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683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Poppins Light"/>
              <a:buChar char="○"/>
              <a:defRPr sz="22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556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oppins Light"/>
              <a:buChar char="■"/>
              <a:defRPr sz="20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○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■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○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 Light"/>
              <a:buChar char="■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081" name="Google Shape;8081;p27"/>
          <p:cNvSpPr/>
          <p:nvPr/>
        </p:nvSpPr>
        <p:spPr>
          <a:xfrm>
            <a:off x="0" y="0"/>
            <a:ext cx="4577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2" name="Google Shape;8082;p27"/>
          <p:cNvSpPr/>
          <p:nvPr/>
        </p:nvSpPr>
        <p:spPr>
          <a:xfrm>
            <a:off x="6833225" y="1441263"/>
            <a:ext cx="3032400" cy="82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2">
  <p:cSld name="TITLE_ONLY_1_1_1">
    <p:spTree>
      <p:nvGrpSpPr>
        <p:cNvPr id="8083" name="Shape 8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4" name="Google Shape;8084;p28"/>
          <p:cNvSpPr txBox="1"/>
          <p:nvPr>
            <p:ph type="title"/>
          </p:nvPr>
        </p:nvSpPr>
        <p:spPr>
          <a:xfrm>
            <a:off x="1698600" y="584600"/>
            <a:ext cx="57468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85" name="Google Shape;8085;p28"/>
          <p:cNvSpPr/>
          <p:nvPr/>
        </p:nvSpPr>
        <p:spPr>
          <a:xfrm>
            <a:off x="701250" y="1649200"/>
            <a:ext cx="7741500" cy="520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86" name="Google Shape;8086;p28"/>
          <p:cNvGrpSpPr/>
          <p:nvPr/>
        </p:nvGrpSpPr>
        <p:grpSpPr>
          <a:xfrm>
            <a:off x="8094638" y="1268243"/>
            <a:ext cx="469352" cy="2736757"/>
            <a:chOff x="1037125" y="2236325"/>
            <a:chExt cx="149100" cy="874475"/>
          </a:xfrm>
        </p:grpSpPr>
        <p:sp>
          <p:nvSpPr>
            <p:cNvPr id="8087" name="Google Shape;8087;p28"/>
            <p:cNvSpPr/>
            <p:nvPr/>
          </p:nvSpPr>
          <p:spPr>
            <a:xfrm>
              <a:off x="1171575" y="24714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8" name="Google Shape;8088;p28"/>
            <p:cNvSpPr/>
            <p:nvPr/>
          </p:nvSpPr>
          <p:spPr>
            <a:xfrm>
              <a:off x="1171575" y="2549750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9" name="Google Shape;8089;p28"/>
            <p:cNvSpPr/>
            <p:nvPr/>
          </p:nvSpPr>
          <p:spPr>
            <a:xfrm>
              <a:off x="1171575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0" name="Google Shape;8090;p28"/>
            <p:cNvSpPr/>
            <p:nvPr/>
          </p:nvSpPr>
          <p:spPr>
            <a:xfrm>
              <a:off x="1171575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1" name="Google Shape;8091;p28"/>
            <p:cNvSpPr/>
            <p:nvPr/>
          </p:nvSpPr>
          <p:spPr>
            <a:xfrm>
              <a:off x="1171575" y="27848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2" name="Google Shape;8092;p28"/>
            <p:cNvSpPr/>
            <p:nvPr/>
          </p:nvSpPr>
          <p:spPr>
            <a:xfrm>
              <a:off x="1104350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3" name="Google Shape;8093;p28"/>
            <p:cNvSpPr/>
            <p:nvPr/>
          </p:nvSpPr>
          <p:spPr>
            <a:xfrm>
              <a:off x="1104350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4" name="Google Shape;8094;p28"/>
            <p:cNvSpPr/>
            <p:nvPr/>
          </p:nvSpPr>
          <p:spPr>
            <a:xfrm>
              <a:off x="1104350" y="26281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5" name="Google Shape;8095;p28"/>
            <p:cNvSpPr/>
            <p:nvPr/>
          </p:nvSpPr>
          <p:spPr>
            <a:xfrm>
              <a:off x="1104350" y="2706475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6" name="Google Shape;8096;p28"/>
            <p:cNvSpPr/>
            <p:nvPr/>
          </p:nvSpPr>
          <p:spPr>
            <a:xfrm>
              <a:off x="1104350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7" name="Google Shape;8097;p28"/>
            <p:cNvSpPr/>
            <p:nvPr/>
          </p:nvSpPr>
          <p:spPr>
            <a:xfrm>
              <a:off x="1037125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8" name="Google Shape;8098;p28"/>
            <p:cNvSpPr/>
            <p:nvPr/>
          </p:nvSpPr>
          <p:spPr>
            <a:xfrm>
              <a:off x="1037125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9" name="Google Shape;8099;p28"/>
            <p:cNvSpPr/>
            <p:nvPr/>
          </p:nvSpPr>
          <p:spPr>
            <a:xfrm>
              <a:off x="1037150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0" name="Google Shape;8100;p28"/>
            <p:cNvSpPr/>
            <p:nvPr/>
          </p:nvSpPr>
          <p:spPr>
            <a:xfrm>
              <a:off x="1037150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1" name="Google Shape;8101;p28"/>
            <p:cNvSpPr/>
            <p:nvPr/>
          </p:nvSpPr>
          <p:spPr>
            <a:xfrm>
              <a:off x="1171575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2" name="Google Shape;8102;p28"/>
            <p:cNvSpPr/>
            <p:nvPr/>
          </p:nvSpPr>
          <p:spPr>
            <a:xfrm>
              <a:off x="1171575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3" name="Google Shape;8103;p28"/>
            <p:cNvSpPr/>
            <p:nvPr/>
          </p:nvSpPr>
          <p:spPr>
            <a:xfrm>
              <a:off x="1171575" y="23930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4" name="Google Shape;8104;p28"/>
            <p:cNvSpPr/>
            <p:nvPr/>
          </p:nvSpPr>
          <p:spPr>
            <a:xfrm>
              <a:off x="1104350" y="22363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5" name="Google Shape;8105;p28"/>
            <p:cNvSpPr/>
            <p:nvPr/>
          </p:nvSpPr>
          <p:spPr>
            <a:xfrm>
              <a:off x="1104350" y="231470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6" name="Google Shape;8106;p28"/>
            <p:cNvSpPr/>
            <p:nvPr/>
          </p:nvSpPr>
          <p:spPr>
            <a:xfrm>
              <a:off x="1104350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7" name="Google Shape;8107;p28"/>
            <p:cNvSpPr/>
            <p:nvPr/>
          </p:nvSpPr>
          <p:spPr>
            <a:xfrm>
              <a:off x="1037150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8" name="Google Shape;8108;p28"/>
            <p:cNvSpPr/>
            <p:nvPr/>
          </p:nvSpPr>
          <p:spPr>
            <a:xfrm>
              <a:off x="1037150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9" name="Google Shape;8109;p28"/>
            <p:cNvSpPr/>
            <p:nvPr/>
          </p:nvSpPr>
          <p:spPr>
            <a:xfrm>
              <a:off x="1037125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0" name="Google Shape;8110;p28"/>
            <p:cNvSpPr/>
            <p:nvPr/>
          </p:nvSpPr>
          <p:spPr>
            <a:xfrm>
              <a:off x="1037125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1" name="Google Shape;8111;p28"/>
            <p:cNvSpPr/>
            <p:nvPr/>
          </p:nvSpPr>
          <p:spPr>
            <a:xfrm>
              <a:off x="1171575" y="28631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2" name="Google Shape;8112;p28"/>
            <p:cNvSpPr/>
            <p:nvPr/>
          </p:nvSpPr>
          <p:spPr>
            <a:xfrm>
              <a:off x="1171575" y="29415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3" name="Google Shape;8113;p28"/>
            <p:cNvSpPr/>
            <p:nvPr/>
          </p:nvSpPr>
          <p:spPr>
            <a:xfrm>
              <a:off x="1171575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4" name="Google Shape;8114;p28"/>
            <p:cNvSpPr/>
            <p:nvPr/>
          </p:nvSpPr>
          <p:spPr>
            <a:xfrm>
              <a:off x="1171575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5" name="Google Shape;8115;p28"/>
            <p:cNvSpPr/>
            <p:nvPr/>
          </p:nvSpPr>
          <p:spPr>
            <a:xfrm>
              <a:off x="1104350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6" name="Google Shape;8116;p28"/>
            <p:cNvSpPr/>
            <p:nvPr/>
          </p:nvSpPr>
          <p:spPr>
            <a:xfrm>
              <a:off x="1104350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7" name="Google Shape;8117;p28"/>
            <p:cNvSpPr/>
            <p:nvPr/>
          </p:nvSpPr>
          <p:spPr>
            <a:xfrm>
              <a:off x="1104350" y="30198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8" name="Google Shape;8118;p28"/>
            <p:cNvSpPr/>
            <p:nvPr/>
          </p:nvSpPr>
          <p:spPr>
            <a:xfrm>
              <a:off x="1104350" y="309825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9" name="Google Shape;8119;p28"/>
            <p:cNvSpPr/>
            <p:nvPr/>
          </p:nvSpPr>
          <p:spPr>
            <a:xfrm>
              <a:off x="1037125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0" name="Google Shape;8120;p28"/>
            <p:cNvSpPr/>
            <p:nvPr/>
          </p:nvSpPr>
          <p:spPr>
            <a:xfrm>
              <a:off x="1037125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1" name="Google Shape;8121;p28"/>
            <p:cNvSpPr/>
            <p:nvPr/>
          </p:nvSpPr>
          <p:spPr>
            <a:xfrm>
              <a:off x="1037150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2" name="Google Shape;8122;p28"/>
            <p:cNvSpPr/>
            <p:nvPr/>
          </p:nvSpPr>
          <p:spPr>
            <a:xfrm>
              <a:off x="1037150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23" name="Google Shape;8123;p28"/>
          <p:cNvSpPr txBox="1"/>
          <p:nvPr/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 ">
  <p:cSld name="ONE_COLUMN_TEXT_2_2">
    <p:spTree>
      <p:nvGrpSpPr>
        <p:cNvPr id="8124" name="Shape 8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5" name="Google Shape;8125;p29"/>
          <p:cNvSpPr txBox="1"/>
          <p:nvPr>
            <p:ph type="title"/>
          </p:nvPr>
        </p:nvSpPr>
        <p:spPr>
          <a:xfrm>
            <a:off x="987275" y="1891475"/>
            <a:ext cx="19623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126" name="Google Shape;8126;p29"/>
          <p:cNvSpPr txBox="1"/>
          <p:nvPr>
            <p:ph idx="2" type="title"/>
          </p:nvPr>
        </p:nvSpPr>
        <p:spPr>
          <a:xfrm>
            <a:off x="1698600" y="584600"/>
            <a:ext cx="57468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27" name="Google Shape;8127;p29"/>
          <p:cNvSpPr txBox="1"/>
          <p:nvPr>
            <p:ph idx="1" type="subTitle"/>
          </p:nvPr>
        </p:nvSpPr>
        <p:spPr>
          <a:xfrm>
            <a:off x="987275" y="2849075"/>
            <a:ext cx="1962300" cy="7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128" name="Google Shape;8128;p29"/>
          <p:cNvSpPr txBox="1"/>
          <p:nvPr>
            <p:ph idx="3" type="title"/>
          </p:nvPr>
        </p:nvSpPr>
        <p:spPr>
          <a:xfrm>
            <a:off x="3590850" y="1891475"/>
            <a:ext cx="19623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129" name="Google Shape;8129;p29"/>
          <p:cNvSpPr txBox="1"/>
          <p:nvPr>
            <p:ph idx="4" type="subTitle"/>
          </p:nvPr>
        </p:nvSpPr>
        <p:spPr>
          <a:xfrm>
            <a:off x="3590850" y="2849075"/>
            <a:ext cx="1962300" cy="7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130" name="Google Shape;8130;p29"/>
          <p:cNvSpPr txBox="1"/>
          <p:nvPr>
            <p:ph idx="5" type="title"/>
          </p:nvPr>
        </p:nvSpPr>
        <p:spPr>
          <a:xfrm>
            <a:off x="6194425" y="1891475"/>
            <a:ext cx="19623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131" name="Google Shape;8131;p29"/>
          <p:cNvSpPr txBox="1"/>
          <p:nvPr>
            <p:ph idx="6" type="subTitle"/>
          </p:nvPr>
        </p:nvSpPr>
        <p:spPr>
          <a:xfrm>
            <a:off x="6194425" y="2849075"/>
            <a:ext cx="1962300" cy="7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grpSp>
        <p:nvGrpSpPr>
          <p:cNvPr id="8132" name="Google Shape;8132;p29"/>
          <p:cNvGrpSpPr/>
          <p:nvPr/>
        </p:nvGrpSpPr>
        <p:grpSpPr>
          <a:xfrm rot="1790008">
            <a:off x="-1038131" y="-528131"/>
            <a:ext cx="2020870" cy="2576871"/>
            <a:chOff x="1978188" y="2669545"/>
            <a:chExt cx="1908398" cy="2002309"/>
          </a:xfrm>
        </p:grpSpPr>
        <p:sp>
          <p:nvSpPr>
            <p:cNvPr id="8133" name="Google Shape;8133;p29"/>
            <p:cNvSpPr/>
            <p:nvPr/>
          </p:nvSpPr>
          <p:spPr>
            <a:xfrm rot="-5400000">
              <a:off x="1995503" y="2780771"/>
              <a:ext cx="1891083" cy="1891083"/>
            </a:xfrm>
            <a:custGeom>
              <a:rect b="b" l="l" r="r" t="t"/>
              <a:pathLst>
                <a:path extrusionOk="0" h="55702" w="55702">
                  <a:moveTo>
                    <a:pt x="27851" y="210"/>
                  </a:moveTo>
                  <a:cubicBezTo>
                    <a:pt x="43093" y="210"/>
                    <a:pt x="55493" y="12609"/>
                    <a:pt x="55493" y="27851"/>
                  </a:cubicBezTo>
                  <a:cubicBezTo>
                    <a:pt x="55493" y="43093"/>
                    <a:pt x="43093" y="55493"/>
                    <a:pt x="27851" y="55493"/>
                  </a:cubicBezTo>
                  <a:cubicBezTo>
                    <a:pt x="12609" y="55493"/>
                    <a:pt x="210" y="43093"/>
                    <a:pt x="210" y="27851"/>
                  </a:cubicBezTo>
                  <a:cubicBezTo>
                    <a:pt x="210" y="12609"/>
                    <a:pt x="12609" y="210"/>
                    <a:pt x="27851" y="210"/>
                  </a:cubicBezTo>
                  <a:close/>
                  <a:moveTo>
                    <a:pt x="27851" y="1"/>
                  </a:moveTo>
                  <a:cubicBezTo>
                    <a:pt x="12494" y="1"/>
                    <a:pt x="0" y="12494"/>
                    <a:pt x="0" y="27851"/>
                  </a:cubicBezTo>
                  <a:cubicBezTo>
                    <a:pt x="0" y="43208"/>
                    <a:pt x="12494" y="55702"/>
                    <a:pt x="27851" y="55702"/>
                  </a:cubicBezTo>
                  <a:cubicBezTo>
                    <a:pt x="43208" y="55702"/>
                    <a:pt x="55702" y="43208"/>
                    <a:pt x="55702" y="27851"/>
                  </a:cubicBezTo>
                  <a:cubicBezTo>
                    <a:pt x="55702" y="12494"/>
                    <a:pt x="43208" y="1"/>
                    <a:pt x="27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4" name="Google Shape;8134;p29"/>
            <p:cNvSpPr/>
            <p:nvPr/>
          </p:nvSpPr>
          <p:spPr>
            <a:xfrm rot="-5400000">
              <a:off x="1931235" y="2716498"/>
              <a:ext cx="1737934" cy="1644029"/>
            </a:xfrm>
            <a:custGeom>
              <a:rect b="b" l="l" r="r" t="t"/>
              <a:pathLst>
                <a:path extrusionOk="0" h="48425" w="51191">
                  <a:moveTo>
                    <a:pt x="20064" y="1"/>
                  </a:moveTo>
                  <a:cubicBezTo>
                    <a:pt x="12798" y="1"/>
                    <a:pt x="5532" y="2766"/>
                    <a:pt x="0" y="8298"/>
                  </a:cubicBezTo>
                  <a:lnTo>
                    <a:pt x="889" y="9186"/>
                  </a:lnTo>
                  <a:cubicBezTo>
                    <a:pt x="6175" y="3899"/>
                    <a:pt x="13120" y="1256"/>
                    <a:pt x="20064" y="1256"/>
                  </a:cubicBezTo>
                  <a:cubicBezTo>
                    <a:pt x="27009" y="1256"/>
                    <a:pt x="33953" y="3899"/>
                    <a:pt x="39240" y="9186"/>
                  </a:cubicBezTo>
                  <a:cubicBezTo>
                    <a:pt x="49813" y="19759"/>
                    <a:pt x="49813" y="36964"/>
                    <a:pt x="39240" y="47537"/>
                  </a:cubicBezTo>
                  <a:lnTo>
                    <a:pt x="40128" y="48425"/>
                  </a:lnTo>
                  <a:cubicBezTo>
                    <a:pt x="51191" y="37361"/>
                    <a:pt x="51191" y="19360"/>
                    <a:pt x="40128" y="8298"/>
                  </a:cubicBezTo>
                  <a:cubicBezTo>
                    <a:pt x="34597" y="2766"/>
                    <a:pt x="27330" y="1"/>
                    <a:pt x="20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35" name="Google Shape;8135;p29"/>
          <p:cNvSpPr txBox="1"/>
          <p:nvPr>
            <p:ph idx="7" type="title"/>
          </p:nvPr>
        </p:nvSpPr>
        <p:spPr>
          <a:xfrm>
            <a:off x="987275" y="4376000"/>
            <a:ext cx="19623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136" name="Google Shape;8136;p29"/>
          <p:cNvSpPr txBox="1"/>
          <p:nvPr>
            <p:ph idx="8" type="subTitle"/>
          </p:nvPr>
        </p:nvSpPr>
        <p:spPr>
          <a:xfrm>
            <a:off x="987275" y="5333600"/>
            <a:ext cx="1962300" cy="7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137" name="Google Shape;8137;p29"/>
          <p:cNvSpPr txBox="1"/>
          <p:nvPr>
            <p:ph idx="9" type="title"/>
          </p:nvPr>
        </p:nvSpPr>
        <p:spPr>
          <a:xfrm>
            <a:off x="3590850" y="4376000"/>
            <a:ext cx="19623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138" name="Google Shape;8138;p29"/>
          <p:cNvSpPr txBox="1"/>
          <p:nvPr>
            <p:ph idx="13" type="subTitle"/>
          </p:nvPr>
        </p:nvSpPr>
        <p:spPr>
          <a:xfrm>
            <a:off x="3590850" y="5333600"/>
            <a:ext cx="1962300" cy="7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139" name="Google Shape;8139;p29"/>
          <p:cNvSpPr txBox="1"/>
          <p:nvPr>
            <p:ph idx="14" type="title"/>
          </p:nvPr>
        </p:nvSpPr>
        <p:spPr>
          <a:xfrm>
            <a:off x="6194425" y="4376000"/>
            <a:ext cx="19623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140" name="Google Shape;8140;p29"/>
          <p:cNvSpPr txBox="1"/>
          <p:nvPr>
            <p:ph idx="15" type="subTitle"/>
          </p:nvPr>
        </p:nvSpPr>
        <p:spPr>
          <a:xfrm>
            <a:off x="6194425" y="5333600"/>
            <a:ext cx="1962300" cy="7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141" name="Google Shape;8141;p29"/>
          <p:cNvSpPr txBox="1"/>
          <p:nvPr/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 1">
  <p:cSld name="ONE_COLUMN_TEXT_2_2_1">
    <p:spTree>
      <p:nvGrpSpPr>
        <p:cNvPr id="8142" name="Shape 8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3" name="Google Shape;8143;p30"/>
          <p:cNvSpPr txBox="1"/>
          <p:nvPr>
            <p:ph type="title"/>
          </p:nvPr>
        </p:nvSpPr>
        <p:spPr>
          <a:xfrm>
            <a:off x="1698600" y="584600"/>
            <a:ext cx="57468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44" name="Google Shape;8144;p30"/>
          <p:cNvSpPr txBox="1"/>
          <p:nvPr>
            <p:ph idx="2" type="title"/>
          </p:nvPr>
        </p:nvSpPr>
        <p:spPr>
          <a:xfrm>
            <a:off x="1436479" y="4336870"/>
            <a:ext cx="2327100" cy="85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145" name="Google Shape;8145;p30"/>
          <p:cNvSpPr txBox="1"/>
          <p:nvPr>
            <p:ph idx="1" type="subTitle"/>
          </p:nvPr>
        </p:nvSpPr>
        <p:spPr>
          <a:xfrm>
            <a:off x="1436474" y="5284903"/>
            <a:ext cx="2327100" cy="7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46" name="Google Shape;8146;p30"/>
          <p:cNvSpPr txBox="1"/>
          <p:nvPr>
            <p:ph idx="3" type="title"/>
          </p:nvPr>
        </p:nvSpPr>
        <p:spPr>
          <a:xfrm>
            <a:off x="5380437" y="4336870"/>
            <a:ext cx="2327100" cy="85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147" name="Google Shape;8147;p30"/>
          <p:cNvSpPr txBox="1"/>
          <p:nvPr>
            <p:ph idx="4" type="subTitle"/>
          </p:nvPr>
        </p:nvSpPr>
        <p:spPr>
          <a:xfrm>
            <a:off x="5380433" y="5284903"/>
            <a:ext cx="2327100" cy="7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148" name="Google Shape;8148;p30"/>
          <p:cNvGrpSpPr/>
          <p:nvPr/>
        </p:nvGrpSpPr>
        <p:grpSpPr>
          <a:xfrm>
            <a:off x="660414" y="900958"/>
            <a:ext cx="430571" cy="2736757"/>
            <a:chOff x="1037125" y="2236325"/>
            <a:chExt cx="149100" cy="874475"/>
          </a:xfrm>
        </p:grpSpPr>
        <p:sp>
          <p:nvSpPr>
            <p:cNvPr id="8149" name="Google Shape;8149;p30"/>
            <p:cNvSpPr/>
            <p:nvPr/>
          </p:nvSpPr>
          <p:spPr>
            <a:xfrm>
              <a:off x="1171575" y="24714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0" name="Google Shape;8150;p30"/>
            <p:cNvSpPr/>
            <p:nvPr/>
          </p:nvSpPr>
          <p:spPr>
            <a:xfrm>
              <a:off x="1171575" y="2549750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1" name="Google Shape;8151;p30"/>
            <p:cNvSpPr/>
            <p:nvPr/>
          </p:nvSpPr>
          <p:spPr>
            <a:xfrm>
              <a:off x="1171575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2" name="Google Shape;8152;p30"/>
            <p:cNvSpPr/>
            <p:nvPr/>
          </p:nvSpPr>
          <p:spPr>
            <a:xfrm>
              <a:off x="1171575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3" name="Google Shape;8153;p30"/>
            <p:cNvSpPr/>
            <p:nvPr/>
          </p:nvSpPr>
          <p:spPr>
            <a:xfrm>
              <a:off x="1171575" y="27848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4" name="Google Shape;8154;p30"/>
            <p:cNvSpPr/>
            <p:nvPr/>
          </p:nvSpPr>
          <p:spPr>
            <a:xfrm>
              <a:off x="1104350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5" name="Google Shape;8155;p30"/>
            <p:cNvSpPr/>
            <p:nvPr/>
          </p:nvSpPr>
          <p:spPr>
            <a:xfrm>
              <a:off x="1104350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6" name="Google Shape;8156;p30"/>
            <p:cNvSpPr/>
            <p:nvPr/>
          </p:nvSpPr>
          <p:spPr>
            <a:xfrm>
              <a:off x="1104350" y="26281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7" name="Google Shape;8157;p30"/>
            <p:cNvSpPr/>
            <p:nvPr/>
          </p:nvSpPr>
          <p:spPr>
            <a:xfrm>
              <a:off x="1104350" y="2706475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8" name="Google Shape;8158;p30"/>
            <p:cNvSpPr/>
            <p:nvPr/>
          </p:nvSpPr>
          <p:spPr>
            <a:xfrm>
              <a:off x="1104350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9" name="Google Shape;8159;p30"/>
            <p:cNvSpPr/>
            <p:nvPr/>
          </p:nvSpPr>
          <p:spPr>
            <a:xfrm>
              <a:off x="1037125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0" name="Google Shape;8160;p30"/>
            <p:cNvSpPr/>
            <p:nvPr/>
          </p:nvSpPr>
          <p:spPr>
            <a:xfrm>
              <a:off x="1037125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1" name="Google Shape;8161;p30"/>
            <p:cNvSpPr/>
            <p:nvPr/>
          </p:nvSpPr>
          <p:spPr>
            <a:xfrm>
              <a:off x="1037150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2" name="Google Shape;8162;p30"/>
            <p:cNvSpPr/>
            <p:nvPr/>
          </p:nvSpPr>
          <p:spPr>
            <a:xfrm>
              <a:off x="1037150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3" name="Google Shape;8163;p30"/>
            <p:cNvSpPr/>
            <p:nvPr/>
          </p:nvSpPr>
          <p:spPr>
            <a:xfrm>
              <a:off x="1171575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4" name="Google Shape;8164;p30"/>
            <p:cNvSpPr/>
            <p:nvPr/>
          </p:nvSpPr>
          <p:spPr>
            <a:xfrm>
              <a:off x="1171575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5" name="Google Shape;8165;p30"/>
            <p:cNvSpPr/>
            <p:nvPr/>
          </p:nvSpPr>
          <p:spPr>
            <a:xfrm>
              <a:off x="1171575" y="23930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6" name="Google Shape;8166;p30"/>
            <p:cNvSpPr/>
            <p:nvPr/>
          </p:nvSpPr>
          <p:spPr>
            <a:xfrm>
              <a:off x="1104350" y="22363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7" name="Google Shape;8167;p30"/>
            <p:cNvSpPr/>
            <p:nvPr/>
          </p:nvSpPr>
          <p:spPr>
            <a:xfrm>
              <a:off x="1104350" y="231470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8" name="Google Shape;8168;p30"/>
            <p:cNvSpPr/>
            <p:nvPr/>
          </p:nvSpPr>
          <p:spPr>
            <a:xfrm>
              <a:off x="1104350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9" name="Google Shape;8169;p30"/>
            <p:cNvSpPr/>
            <p:nvPr/>
          </p:nvSpPr>
          <p:spPr>
            <a:xfrm>
              <a:off x="1037150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0" name="Google Shape;8170;p30"/>
            <p:cNvSpPr/>
            <p:nvPr/>
          </p:nvSpPr>
          <p:spPr>
            <a:xfrm>
              <a:off x="1037150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1" name="Google Shape;8171;p30"/>
            <p:cNvSpPr/>
            <p:nvPr/>
          </p:nvSpPr>
          <p:spPr>
            <a:xfrm>
              <a:off x="1037125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2" name="Google Shape;8172;p30"/>
            <p:cNvSpPr/>
            <p:nvPr/>
          </p:nvSpPr>
          <p:spPr>
            <a:xfrm>
              <a:off x="1037125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3" name="Google Shape;8173;p30"/>
            <p:cNvSpPr/>
            <p:nvPr/>
          </p:nvSpPr>
          <p:spPr>
            <a:xfrm>
              <a:off x="1171575" y="28631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4" name="Google Shape;8174;p30"/>
            <p:cNvSpPr/>
            <p:nvPr/>
          </p:nvSpPr>
          <p:spPr>
            <a:xfrm>
              <a:off x="1171575" y="29415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5" name="Google Shape;8175;p30"/>
            <p:cNvSpPr/>
            <p:nvPr/>
          </p:nvSpPr>
          <p:spPr>
            <a:xfrm>
              <a:off x="1171575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6" name="Google Shape;8176;p30"/>
            <p:cNvSpPr/>
            <p:nvPr/>
          </p:nvSpPr>
          <p:spPr>
            <a:xfrm>
              <a:off x="1171575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7" name="Google Shape;8177;p30"/>
            <p:cNvSpPr/>
            <p:nvPr/>
          </p:nvSpPr>
          <p:spPr>
            <a:xfrm>
              <a:off x="1104350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8" name="Google Shape;8178;p30"/>
            <p:cNvSpPr/>
            <p:nvPr/>
          </p:nvSpPr>
          <p:spPr>
            <a:xfrm>
              <a:off x="1104350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9" name="Google Shape;8179;p30"/>
            <p:cNvSpPr/>
            <p:nvPr/>
          </p:nvSpPr>
          <p:spPr>
            <a:xfrm>
              <a:off x="1104350" y="30198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0" name="Google Shape;8180;p30"/>
            <p:cNvSpPr/>
            <p:nvPr/>
          </p:nvSpPr>
          <p:spPr>
            <a:xfrm>
              <a:off x="1104350" y="309825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1" name="Google Shape;8181;p30"/>
            <p:cNvSpPr/>
            <p:nvPr/>
          </p:nvSpPr>
          <p:spPr>
            <a:xfrm>
              <a:off x="1037125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2" name="Google Shape;8182;p30"/>
            <p:cNvSpPr/>
            <p:nvPr/>
          </p:nvSpPr>
          <p:spPr>
            <a:xfrm>
              <a:off x="1037125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3" name="Google Shape;8183;p30"/>
            <p:cNvSpPr/>
            <p:nvPr/>
          </p:nvSpPr>
          <p:spPr>
            <a:xfrm>
              <a:off x="1037150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4" name="Google Shape;8184;p30"/>
            <p:cNvSpPr/>
            <p:nvPr/>
          </p:nvSpPr>
          <p:spPr>
            <a:xfrm>
              <a:off x="1037150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85" name="Google Shape;8185;p30"/>
          <p:cNvSpPr/>
          <p:nvPr/>
        </p:nvSpPr>
        <p:spPr>
          <a:xfrm>
            <a:off x="-148734" y="5284887"/>
            <a:ext cx="1102121" cy="1034357"/>
          </a:xfrm>
          <a:custGeom>
            <a:rect b="b" l="l" r="r" t="t"/>
            <a:pathLst>
              <a:path extrusionOk="0" h="18546" w="21416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6" name="Google Shape;8186;p30"/>
          <p:cNvSpPr/>
          <p:nvPr/>
        </p:nvSpPr>
        <p:spPr>
          <a:xfrm>
            <a:off x="231918" y="3792489"/>
            <a:ext cx="340836" cy="336643"/>
          </a:xfrm>
          <a:custGeom>
            <a:rect b="b" l="l" r="r" t="t"/>
            <a:pathLst>
              <a:path extrusionOk="0" h="6036" w="6623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87" name="Google Shape;8187;p30"/>
          <p:cNvGrpSpPr/>
          <p:nvPr/>
        </p:nvGrpSpPr>
        <p:grpSpPr>
          <a:xfrm>
            <a:off x="7947142" y="584599"/>
            <a:ext cx="1664917" cy="5264203"/>
            <a:chOff x="9166092" y="584724"/>
            <a:chExt cx="1664917" cy="5264203"/>
          </a:xfrm>
        </p:grpSpPr>
        <p:sp>
          <p:nvSpPr>
            <p:cNvPr id="8188" name="Google Shape;8188;p30"/>
            <p:cNvSpPr/>
            <p:nvPr/>
          </p:nvSpPr>
          <p:spPr>
            <a:xfrm rot="-5400000">
              <a:off x="9271021" y="5136022"/>
              <a:ext cx="593663" cy="474420"/>
            </a:xfrm>
            <a:custGeom>
              <a:rect b="b" l="l" r="r" t="t"/>
              <a:pathLst>
                <a:path extrusionOk="0" h="8693" w="10037">
                  <a:moveTo>
                    <a:pt x="2509" y="1"/>
                  </a:moveTo>
                  <a:lnTo>
                    <a:pt x="0" y="4347"/>
                  </a:lnTo>
                  <a:lnTo>
                    <a:pt x="2509" y="8693"/>
                  </a:lnTo>
                  <a:lnTo>
                    <a:pt x="7526" y="8693"/>
                  </a:lnTo>
                  <a:lnTo>
                    <a:pt x="10037" y="4347"/>
                  </a:lnTo>
                  <a:lnTo>
                    <a:pt x="75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9" name="Google Shape;8189;p30"/>
            <p:cNvSpPr/>
            <p:nvPr/>
          </p:nvSpPr>
          <p:spPr>
            <a:xfrm rot="-5400000">
              <a:off x="9007224" y="4343858"/>
              <a:ext cx="1663937" cy="1346202"/>
            </a:xfrm>
            <a:custGeom>
              <a:rect b="b" l="l" r="r" t="t"/>
              <a:pathLst>
                <a:path extrusionOk="0" h="24667" w="28132">
                  <a:moveTo>
                    <a:pt x="14066" y="424"/>
                  </a:moveTo>
                  <a:lnTo>
                    <a:pt x="27770" y="24457"/>
                  </a:lnTo>
                  <a:lnTo>
                    <a:pt x="359" y="24457"/>
                  </a:lnTo>
                  <a:lnTo>
                    <a:pt x="14066" y="424"/>
                  </a:lnTo>
                  <a:close/>
                  <a:moveTo>
                    <a:pt x="14066" y="1"/>
                  </a:moveTo>
                  <a:lnTo>
                    <a:pt x="88" y="24511"/>
                  </a:lnTo>
                  <a:lnTo>
                    <a:pt x="0" y="24667"/>
                  </a:lnTo>
                  <a:lnTo>
                    <a:pt x="28131" y="24667"/>
                  </a:lnTo>
                  <a:lnTo>
                    <a:pt x="140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190" name="Google Shape;8190;p30"/>
            <p:cNvGrpSpPr/>
            <p:nvPr/>
          </p:nvGrpSpPr>
          <p:grpSpPr>
            <a:xfrm>
              <a:off x="9432207" y="584724"/>
              <a:ext cx="1398802" cy="1487012"/>
              <a:chOff x="5930025" y="3771375"/>
              <a:chExt cx="668800" cy="656025"/>
            </a:xfrm>
          </p:grpSpPr>
          <p:sp>
            <p:nvSpPr>
              <p:cNvPr id="8191" name="Google Shape;8191;p30"/>
              <p:cNvSpPr/>
              <p:nvPr/>
            </p:nvSpPr>
            <p:spPr>
              <a:xfrm>
                <a:off x="6046675" y="43317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39" y="1"/>
                      <a:pt x="0" y="140"/>
                      <a:pt x="0" y="313"/>
                    </a:cubicBezTo>
                    <a:cubicBezTo>
                      <a:pt x="0" y="486"/>
                      <a:pt x="139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2" name="Google Shape;8192;p30"/>
              <p:cNvSpPr/>
              <p:nvPr/>
            </p:nvSpPr>
            <p:spPr>
              <a:xfrm>
                <a:off x="6067350" y="4331700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7"/>
                      <a:pt x="339" y="625"/>
                      <a:pt x="415" y="625"/>
                    </a:cubicBezTo>
                    <a:cubicBezTo>
                      <a:pt x="575" y="625"/>
                      <a:pt x="730" y="501"/>
                      <a:pt x="730" y="313"/>
                    </a:cubicBezTo>
                    <a:cubicBezTo>
                      <a:pt x="730" y="140"/>
                      <a:pt x="590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3" name="Google Shape;8193;p30"/>
              <p:cNvSpPr/>
              <p:nvPr/>
            </p:nvSpPr>
            <p:spPr>
              <a:xfrm>
                <a:off x="6093325" y="43317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4" name="Google Shape;8194;p30"/>
              <p:cNvSpPr/>
              <p:nvPr/>
            </p:nvSpPr>
            <p:spPr>
              <a:xfrm>
                <a:off x="6116650" y="43317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5" name="Google Shape;8195;p30"/>
              <p:cNvSpPr/>
              <p:nvPr/>
            </p:nvSpPr>
            <p:spPr>
              <a:xfrm>
                <a:off x="6139975" y="43317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6" name="Google Shape;8196;p30"/>
              <p:cNvSpPr/>
              <p:nvPr/>
            </p:nvSpPr>
            <p:spPr>
              <a:xfrm>
                <a:off x="6160650" y="4331700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7"/>
                      <a:pt x="339" y="625"/>
                      <a:pt x="416" y="625"/>
                    </a:cubicBezTo>
                    <a:cubicBezTo>
                      <a:pt x="577" y="625"/>
                      <a:pt x="731" y="501"/>
                      <a:pt x="731" y="313"/>
                    </a:cubicBezTo>
                    <a:cubicBezTo>
                      <a:pt x="731" y="140"/>
                      <a:pt x="590" y="1"/>
                      <a:pt x="4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7" name="Google Shape;8197;p30"/>
              <p:cNvSpPr/>
              <p:nvPr/>
            </p:nvSpPr>
            <p:spPr>
              <a:xfrm>
                <a:off x="6186625" y="43317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8" name="Google Shape;8198;p30"/>
              <p:cNvSpPr/>
              <p:nvPr/>
            </p:nvSpPr>
            <p:spPr>
              <a:xfrm>
                <a:off x="6209950" y="43317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9" name="Google Shape;8199;p30"/>
              <p:cNvSpPr/>
              <p:nvPr/>
            </p:nvSpPr>
            <p:spPr>
              <a:xfrm>
                <a:off x="6233275" y="43317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6"/>
                      <a:pt x="141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0" name="Google Shape;8200;p30"/>
              <p:cNvSpPr/>
              <p:nvPr/>
            </p:nvSpPr>
            <p:spPr>
              <a:xfrm>
                <a:off x="6256600" y="43317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1" name="Google Shape;8201;p30"/>
              <p:cNvSpPr/>
              <p:nvPr/>
            </p:nvSpPr>
            <p:spPr>
              <a:xfrm>
                <a:off x="6279950" y="43317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2" name="Google Shape;8202;p30"/>
              <p:cNvSpPr/>
              <p:nvPr/>
            </p:nvSpPr>
            <p:spPr>
              <a:xfrm>
                <a:off x="6303250" y="43317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3" name="Google Shape;8203;p30"/>
              <p:cNvSpPr/>
              <p:nvPr/>
            </p:nvSpPr>
            <p:spPr>
              <a:xfrm>
                <a:off x="6323950" y="4331700"/>
                <a:ext cx="18300" cy="15625"/>
              </a:xfrm>
              <a:custGeom>
                <a:rect b="b" l="l" r="r" t="t"/>
                <a:pathLst>
                  <a:path extrusionOk="0" h="625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3"/>
                    </a:cubicBezTo>
                    <a:cubicBezTo>
                      <a:pt x="261" y="596"/>
                      <a:pt x="340" y="625"/>
                      <a:pt x="417" y="625"/>
                    </a:cubicBezTo>
                    <a:cubicBezTo>
                      <a:pt x="577" y="625"/>
                      <a:pt x="731" y="501"/>
                      <a:pt x="731" y="313"/>
                    </a:cubicBezTo>
                    <a:cubicBezTo>
                      <a:pt x="731" y="140"/>
                      <a:pt x="592" y="1"/>
                      <a:pt x="4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4" name="Google Shape;8204;p30"/>
              <p:cNvSpPr/>
              <p:nvPr/>
            </p:nvSpPr>
            <p:spPr>
              <a:xfrm>
                <a:off x="6349900" y="43317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5" name="Google Shape;8205;p30"/>
              <p:cNvSpPr/>
              <p:nvPr/>
            </p:nvSpPr>
            <p:spPr>
              <a:xfrm>
                <a:off x="6373250" y="43317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6" name="Google Shape;8206;p30"/>
              <p:cNvSpPr/>
              <p:nvPr/>
            </p:nvSpPr>
            <p:spPr>
              <a:xfrm>
                <a:off x="6396600" y="43317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7" name="Google Shape;8207;p30"/>
              <p:cNvSpPr/>
              <p:nvPr/>
            </p:nvSpPr>
            <p:spPr>
              <a:xfrm>
                <a:off x="6419900" y="43317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8" name="Google Shape;8208;p30"/>
              <p:cNvSpPr/>
              <p:nvPr/>
            </p:nvSpPr>
            <p:spPr>
              <a:xfrm>
                <a:off x="6443250" y="43317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9" name="Google Shape;8209;p30"/>
              <p:cNvSpPr/>
              <p:nvPr/>
            </p:nvSpPr>
            <p:spPr>
              <a:xfrm>
                <a:off x="6466550" y="43317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0" name="Google Shape;8210;p30"/>
              <p:cNvSpPr/>
              <p:nvPr/>
            </p:nvSpPr>
            <p:spPr>
              <a:xfrm>
                <a:off x="6023325" y="43117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1" name="Google Shape;8211;p30"/>
              <p:cNvSpPr/>
              <p:nvPr/>
            </p:nvSpPr>
            <p:spPr>
              <a:xfrm>
                <a:off x="6046675" y="43117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39" y="0"/>
                      <a:pt x="0" y="140"/>
                      <a:pt x="0" y="313"/>
                    </a:cubicBezTo>
                    <a:cubicBezTo>
                      <a:pt x="0" y="485"/>
                      <a:pt x="139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2" name="Google Shape;8212;p30"/>
              <p:cNvSpPr/>
              <p:nvPr/>
            </p:nvSpPr>
            <p:spPr>
              <a:xfrm>
                <a:off x="6067350" y="4311700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39" y="625"/>
                      <a:pt x="415" y="625"/>
                    </a:cubicBezTo>
                    <a:cubicBezTo>
                      <a:pt x="575" y="625"/>
                      <a:pt x="730" y="500"/>
                      <a:pt x="730" y="313"/>
                    </a:cubicBezTo>
                    <a:cubicBezTo>
                      <a:pt x="730" y="140"/>
                      <a:pt x="590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3" name="Google Shape;8213;p30"/>
              <p:cNvSpPr/>
              <p:nvPr/>
            </p:nvSpPr>
            <p:spPr>
              <a:xfrm>
                <a:off x="6093325" y="43117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4" name="Google Shape;8214;p30"/>
              <p:cNvSpPr/>
              <p:nvPr/>
            </p:nvSpPr>
            <p:spPr>
              <a:xfrm>
                <a:off x="6116650" y="43117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5" name="Google Shape;8215;p30"/>
              <p:cNvSpPr/>
              <p:nvPr/>
            </p:nvSpPr>
            <p:spPr>
              <a:xfrm>
                <a:off x="6139975" y="43117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6" name="Google Shape;8216;p30"/>
              <p:cNvSpPr/>
              <p:nvPr/>
            </p:nvSpPr>
            <p:spPr>
              <a:xfrm>
                <a:off x="6160650" y="4311700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39" y="625"/>
                      <a:pt x="416" y="625"/>
                    </a:cubicBezTo>
                    <a:cubicBezTo>
                      <a:pt x="577" y="625"/>
                      <a:pt x="731" y="500"/>
                      <a:pt x="731" y="313"/>
                    </a:cubicBezTo>
                    <a:cubicBezTo>
                      <a:pt x="731" y="140"/>
                      <a:pt x="590" y="0"/>
                      <a:pt x="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7" name="Google Shape;8217;p30"/>
              <p:cNvSpPr/>
              <p:nvPr/>
            </p:nvSpPr>
            <p:spPr>
              <a:xfrm>
                <a:off x="6186625" y="43117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8" name="Google Shape;8218;p30"/>
              <p:cNvSpPr/>
              <p:nvPr/>
            </p:nvSpPr>
            <p:spPr>
              <a:xfrm>
                <a:off x="6067350" y="4351725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39" y="625"/>
                      <a:pt x="416" y="625"/>
                    </a:cubicBezTo>
                    <a:cubicBezTo>
                      <a:pt x="576" y="625"/>
                      <a:pt x="730" y="501"/>
                      <a:pt x="730" y="312"/>
                    </a:cubicBezTo>
                    <a:cubicBezTo>
                      <a:pt x="730" y="139"/>
                      <a:pt x="590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9" name="Google Shape;8219;p30"/>
              <p:cNvSpPr/>
              <p:nvPr/>
            </p:nvSpPr>
            <p:spPr>
              <a:xfrm>
                <a:off x="6093325" y="43517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39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39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0" name="Google Shape;8220;p30"/>
              <p:cNvSpPr/>
              <p:nvPr/>
            </p:nvSpPr>
            <p:spPr>
              <a:xfrm>
                <a:off x="6116650" y="43517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39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39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1" name="Google Shape;8221;p30"/>
              <p:cNvSpPr/>
              <p:nvPr/>
            </p:nvSpPr>
            <p:spPr>
              <a:xfrm>
                <a:off x="6139975" y="43517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39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39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2" name="Google Shape;8222;p30"/>
              <p:cNvSpPr/>
              <p:nvPr/>
            </p:nvSpPr>
            <p:spPr>
              <a:xfrm>
                <a:off x="6160650" y="4351725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40" y="625"/>
                      <a:pt x="417" y="625"/>
                    </a:cubicBezTo>
                    <a:cubicBezTo>
                      <a:pt x="577" y="625"/>
                      <a:pt x="731" y="501"/>
                      <a:pt x="731" y="312"/>
                    </a:cubicBezTo>
                    <a:cubicBezTo>
                      <a:pt x="731" y="139"/>
                      <a:pt x="590" y="0"/>
                      <a:pt x="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3" name="Google Shape;8223;p30"/>
              <p:cNvSpPr/>
              <p:nvPr/>
            </p:nvSpPr>
            <p:spPr>
              <a:xfrm>
                <a:off x="6186625" y="43517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39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39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4" name="Google Shape;8224;p30"/>
              <p:cNvSpPr/>
              <p:nvPr/>
            </p:nvSpPr>
            <p:spPr>
              <a:xfrm>
                <a:off x="6209950" y="43517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39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39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5" name="Google Shape;8225;p30"/>
              <p:cNvSpPr/>
              <p:nvPr/>
            </p:nvSpPr>
            <p:spPr>
              <a:xfrm>
                <a:off x="6233275" y="43517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1" y="0"/>
                      <a:pt x="0" y="139"/>
                      <a:pt x="0" y="312"/>
                    </a:cubicBezTo>
                    <a:cubicBezTo>
                      <a:pt x="0" y="485"/>
                      <a:pt x="141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39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6" name="Google Shape;8226;p30"/>
              <p:cNvSpPr/>
              <p:nvPr/>
            </p:nvSpPr>
            <p:spPr>
              <a:xfrm>
                <a:off x="6256600" y="43517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39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39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7" name="Google Shape;8227;p30"/>
              <p:cNvSpPr/>
              <p:nvPr/>
            </p:nvSpPr>
            <p:spPr>
              <a:xfrm>
                <a:off x="6279950" y="43517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39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39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8" name="Google Shape;8228;p30"/>
              <p:cNvSpPr/>
              <p:nvPr/>
            </p:nvSpPr>
            <p:spPr>
              <a:xfrm>
                <a:off x="6303250" y="43517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39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39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9" name="Google Shape;8229;p30"/>
              <p:cNvSpPr/>
              <p:nvPr/>
            </p:nvSpPr>
            <p:spPr>
              <a:xfrm>
                <a:off x="6323950" y="4351725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40" y="625"/>
                      <a:pt x="416" y="625"/>
                    </a:cubicBezTo>
                    <a:cubicBezTo>
                      <a:pt x="577" y="625"/>
                      <a:pt x="731" y="501"/>
                      <a:pt x="731" y="312"/>
                    </a:cubicBezTo>
                    <a:cubicBezTo>
                      <a:pt x="731" y="139"/>
                      <a:pt x="592" y="0"/>
                      <a:pt x="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0" name="Google Shape;8230;p30"/>
              <p:cNvSpPr/>
              <p:nvPr/>
            </p:nvSpPr>
            <p:spPr>
              <a:xfrm>
                <a:off x="6349900" y="43517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39"/>
                      <a:pt x="1" y="312"/>
                    </a:cubicBezTo>
                    <a:cubicBezTo>
                      <a:pt x="1" y="485"/>
                      <a:pt x="142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39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1" name="Google Shape;8231;p30"/>
              <p:cNvSpPr/>
              <p:nvPr/>
            </p:nvSpPr>
            <p:spPr>
              <a:xfrm>
                <a:off x="6373250" y="43517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39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39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2" name="Google Shape;8232;p30"/>
              <p:cNvSpPr/>
              <p:nvPr/>
            </p:nvSpPr>
            <p:spPr>
              <a:xfrm>
                <a:off x="6396600" y="43517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39"/>
                      <a:pt x="0" y="312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39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3" name="Google Shape;8233;p30"/>
              <p:cNvSpPr/>
              <p:nvPr/>
            </p:nvSpPr>
            <p:spPr>
              <a:xfrm>
                <a:off x="6419900" y="43517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39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39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4" name="Google Shape;8234;p30"/>
              <p:cNvSpPr/>
              <p:nvPr/>
            </p:nvSpPr>
            <p:spPr>
              <a:xfrm>
                <a:off x="6443250" y="43517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39"/>
                      <a:pt x="0" y="312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39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5" name="Google Shape;8235;p30"/>
              <p:cNvSpPr/>
              <p:nvPr/>
            </p:nvSpPr>
            <p:spPr>
              <a:xfrm>
                <a:off x="6209950" y="43117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6" name="Google Shape;8236;p30"/>
              <p:cNvSpPr/>
              <p:nvPr/>
            </p:nvSpPr>
            <p:spPr>
              <a:xfrm>
                <a:off x="6233275" y="43117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1" y="0"/>
                      <a:pt x="0" y="140"/>
                      <a:pt x="0" y="313"/>
                    </a:cubicBezTo>
                    <a:cubicBezTo>
                      <a:pt x="0" y="485"/>
                      <a:pt x="141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7" name="Google Shape;8237;p30"/>
              <p:cNvSpPr/>
              <p:nvPr/>
            </p:nvSpPr>
            <p:spPr>
              <a:xfrm>
                <a:off x="6256600" y="43117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8" name="Google Shape;8238;p30"/>
              <p:cNvSpPr/>
              <p:nvPr/>
            </p:nvSpPr>
            <p:spPr>
              <a:xfrm>
                <a:off x="6279950" y="43117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9" name="Google Shape;8239;p30"/>
              <p:cNvSpPr/>
              <p:nvPr/>
            </p:nvSpPr>
            <p:spPr>
              <a:xfrm>
                <a:off x="6303250" y="43117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0" name="Google Shape;8240;p30"/>
              <p:cNvSpPr/>
              <p:nvPr/>
            </p:nvSpPr>
            <p:spPr>
              <a:xfrm>
                <a:off x="6323950" y="4311700"/>
                <a:ext cx="18300" cy="15625"/>
              </a:xfrm>
              <a:custGeom>
                <a:rect b="b" l="l" r="r" t="t"/>
                <a:pathLst>
                  <a:path extrusionOk="0" h="625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2"/>
                    </a:cubicBezTo>
                    <a:cubicBezTo>
                      <a:pt x="261" y="596"/>
                      <a:pt x="340" y="625"/>
                      <a:pt x="417" y="625"/>
                    </a:cubicBezTo>
                    <a:cubicBezTo>
                      <a:pt x="577" y="625"/>
                      <a:pt x="731" y="500"/>
                      <a:pt x="731" y="313"/>
                    </a:cubicBezTo>
                    <a:cubicBezTo>
                      <a:pt x="731" y="140"/>
                      <a:pt x="592" y="0"/>
                      <a:pt x="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1" name="Google Shape;8241;p30"/>
              <p:cNvSpPr/>
              <p:nvPr/>
            </p:nvSpPr>
            <p:spPr>
              <a:xfrm>
                <a:off x="6349900" y="43117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3"/>
                    </a:cubicBezTo>
                    <a:cubicBezTo>
                      <a:pt x="1" y="485"/>
                      <a:pt x="142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2" name="Google Shape;8242;p30"/>
              <p:cNvSpPr/>
              <p:nvPr/>
            </p:nvSpPr>
            <p:spPr>
              <a:xfrm>
                <a:off x="6373250" y="43117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3" name="Google Shape;8243;p30"/>
              <p:cNvSpPr/>
              <p:nvPr/>
            </p:nvSpPr>
            <p:spPr>
              <a:xfrm>
                <a:off x="6396600" y="43117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4" name="Google Shape;8244;p30"/>
              <p:cNvSpPr/>
              <p:nvPr/>
            </p:nvSpPr>
            <p:spPr>
              <a:xfrm>
                <a:off x="6419900" y="43117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5" name="Google Shape;8245;p30"/>
              <p:cNvSpPr/>
              <p:nvPr/>
            </p:nvSpPr>
            <p:spPr>
              <a:xfrm>
                <a:off x="6443250" y="43117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6" name="Google Shape;8246;p30"/>
              <p:cNvSpPr/>
              <p:nvPr/>
            </p:nvSpPr>
            <p:spPr>
              <a:xfrm>
                <a:off x="6466550" y="43117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3"/>
                    </a:cubicBezTo>
                    <a:cubicBezTo>
                      <a:pt x="1" y="485"/>
                      <a:pt x="142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7" name="Google Shape;8247;p30"/>
              <p:cNvSpPr/>
              <p:nvPr/>
            </p:nvSpPr>
            <p:spPr>
              <a:xfrm>
                <a:off x="6487275" y="4311700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0"/>
                    </a:moveTo>
                    <a:cubicBezTo>
                      <a:pt x="139" y="0"/>
                      <a:pt x="1" y="337"/>
                      <a:pt x="196" y="534"/>
                    </a:cubicBezTo>
                    <a:cubicBezTo>
                      <a:pt x="260" y="597"/>
                      <a:pt x="338" y="625"/>
                      <a:pt x="415" y="625"/>
                    </a:cubicBezTo>
                    <a:cubicBezTo>
                      <a:pt x="575" y="625"/>
                      <a:pt x="730" y="500"/>
                      <a:pt x="730" y="313"/>
                    </a:cubicBezTo>
                    <a:cubicBezTo>
                      <a:pt x="730" y="140"/>
                      <a:pt x="591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8" name="Google Shape;8248;p30"/>
              <p:cNvSpPr/>
              <p:nvPr/>
            </p:nvSpPr>
            <p:spPr>
              <a:xfrm>
                <a:off x="5999975" y="429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1" y="140"/>
                      <a:pt x="1" y="313"/>
                    </a:cubicBezTo>
                    <a:cubicBezTo>
                      <a:pt x="1" y="486"/>
                      <a:pt x="141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9" name="Google Shape;8249;p30"/>
              <p:cNvSpPr/>
              <p:nvPr/>
            </p:nvSpPr>
            <p:spPr>
              <a:xfrm>
                <a:off x="6023325" y="429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0" name="Google Shape;8250;p30"/>
              <p:cNvSpPr/>
              <p:nvPr/>
            </p:nvSpPr>
            <p:spPr>
              <a:xfrm>
                <a:off x="6046675" y="429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39" y="1"/>
                      <a:pt x="0" y="140"/>
                      <a:pt x="0" y="313"/>
                    </a:cubicBezTo>
                    <a:cubicBezTo>
                      <a:pt x="0" y="486"/>
                      <a:pt x="139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1" name="Google Shape;8251;p30"/>
              <p:cNvSpPr/>
              <p:nvPr/>
            </p:nvSpPr>
            <p:spPr>
              <a:xfrm>
                <a:off x="6067350" y="4291675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39" y="626"/>
                      <a:pt x="416" y="626"/>
                    </a:cubicBezTo>
                    <a:cubicBezTo>
                      <a:pt x="576" y="626"/>
                      <a:pt x="730" y="502"/>
                      <a:pt x="730" y="313"/>
                    </a:cubicBezTo>
                    <a:cubicBezTo>
                      <a:pt x="730" y="140"/>
                      <a:pt x="590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2" name="Google Shape;8252;p30"/>
              <p:cNvSpPr/>
              <p:nvPr/>
            </p:nvSpPr>
            <p:spPr>
              <a:xfrm>
                <a:off x="6093325" y="429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3" name="Google Shape;8253;p30"/>
              <p:cNvSpPr/>
              <p:nvPr/>
            </p:nvSpPr>
            <p:spPr>
              <a:xfrm>
                <a:off x="6116650" y="429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4" name="Google Shape;8254;p30"/>
              <p:cNvSpPr/>
              <p:nvPr/>
            </p:nvSpPr>
            <p:spPr>
              <a:xfrm>
                <a:off x="6139975" y="429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5" name="Google Shape;8255;p30"/>
              <p:cNvSpPr/>
              <p:nvPr/>
            </p:nvSpPr>
            <p:spPr>
              <a:xfrm>
                <a:off x="6160650" y="4291675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40" y="626"/>
                      <a:pt x="417" y="626"/>
                    </a:cubicBezTo>
                    <a:cubicBezTo>
                      <a:pt x="577" y="626"/>
                      <a:pt x="731" y="502"/>
                      <a:pt x="731" y="313"/>
                    </a:cubicBezTo>
                    <a:cubicBezTo>
                      <a:pt x="731" y="140"/>
                      <a:pt x="590" y="1"/>
                      <a:pt x="4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6" name="Google Shape;8256;p30"/>
              <p:cNvSpPr/>
              <p:nvPr/>
            </p:nvSpPr>
            <p:spPr>
              <a:xfrm>
                <a:off x="6186625" y="429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7" name="Google Shape;8257;p30"/>
              <p:cNvSpPr/>
              <p:nvPr/>
            </p:nvSpPr>
            <p:spPr>
              <a:xfrm>
                <a:off x="6209950" y="429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8" name="Google Shape;8258;p30"/>
              <p:cNvSpPr/>
              <p:nvPr/>
            </p:nvSpPr>
            <p:spPr>
              <a:xfrm>
                <a:off x="6233275" y="429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6"/>
                      <a:pt x="141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9" name="Google Shape;8259;p30"/>
              <p:cNvSpPr/>
              <p:nvPr/>
            </p:nvSpPr>
            <p:spPr>
              <a:xfrm>
                <a:off x="6256600" y="429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0" name="Google Shape;8260;p30"/>
              <p:cNvSpPr/>
              <p:nvPr/>
            </p:nvSpPr>
            <p:spPr>
              <a:xfrm>
                <a:off x="6279950" y="429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1" name="Google Shape;8261;p30"/>
              <p:cNvSpPr/>
              <p:nvPr/>
            </p:nvSpPr>
            <p:spPr>
              <a:xfrm>
                <a:off x="6303250" y="429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2" name="Google Shape;8262;p30"/>
              <p:cNvSpPr/>
              <p:nvPr/>
            </p:nvSpPr>
            <p:spPr>
              <a:xfrm>
                <a:off x="6323950" y="4291675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40" y="626"/>
                      <a:pt x="416" y="626"/>
                    </a:cubicBezTo>
                    <a:cubicBezTo>
                      <a:pt x="577" y="626"/>
                      <a:pt x="731" y="502"/>
                      <a:pt x="731" y="313"/>
                    </a:cubicBezTo>
                    <a:cubicBezTo>
                      <a:pt x="731" y="140"/>
                      <a:pt x="592" y="1"/>
                      <a:pt x="4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3" name="Google Shape;8263;p30"/>
              <p:cNvSpPr/>
              <p:nvPr/>
            </p:nvSpPr>
            <p:spPr>
              <a:xfrm>
                <a:off x="6349900" y="429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4" name="Google Shape;8264;p30"/>
              <p:cNvSpPr/>
              <p:nvPr/>
            </p:nvSpPr>
            <p:spPr>
              <a:xfrm>
                <a:off x="6373250" y="429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5" name="Google Shape;8265;p30"/>
              <p:cNvSpPr/>
              <p:nvPr/>
            </p:nvSpPr>
            <p:spPr>
              <a:xfrm>
                <a:off x="6396600" y="429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6" name="Google Shape;8266;p30"/>
              <p:cNvSpPr/>
              <p:nvPr/>
            </p:nvSpPr>
            <p:spPr>
              <a:xfrm>
                <a:off x="6419900" y="429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7" name="Google Shape;8267;p30"/>
              <p:cNvSpPr/>
              <p:nvPr/>
            </p:nvSpPr>
            <p:spPr>
              <a:xfrm>
                <a:off x="6443250" y="429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8" name="Google Shape;8268;p30"/>
              <p:cNvSpPr/>
              <p:nvPr/>
            </p:nvSpPr>
            <p:spPr>
              <a:xfrm>
                <a:off x="6466550" y="429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9" name="Google Shape;8269;p30"/>
              <p:cNvSpPr/>
              <p:nvPr/>
            </p:nvSpPr>
            <p:spPr>
              <a:xfrm>
                <a:off x="6487275" y="4291675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1"/>
                    </a:moveTo>
                    <a:cubicBezTo>
                      <a:pt x="139" y="1"/>
                      <a:pt x="1" y="337"/>
                      <a:pt x="196" y="534"/>
                    </a:cubicBezTo>
                    <a:cubicBezTo>
                      <a:pt x="260" y="598"/>
                      <a:pt x="338" y="626"/>
                      <a:pt x="415" y="626"/>
                    </a:cubicBezTo>
                    <a:cubicBezTo>
                      <a:pt x="576" y="626"/>
                      <a:pt x="730" y="502"/>
                      <a:pt x="730" y="313"/>
                    </a:cubicBezTo>
                    <a:cubicBezTo>
                      <a:pt x="730" y="140"/>
                      <a:pt x="591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0" name="Google Shape;8270;p30"/>
              <p:cNvSpPr/>
              <p:nvPr/>
            </p:nvSpPr>
            <p:spPr>
              <a:xfrm>
                <a:off x="6513250" y="429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1" name="Google Shape;8271;p30"/>
              <p:cNvSpPr/>
              <p:nvPr/>
            </p:nvSpPr>
            <p:spPr>
              <a:xfrm>
                <a:off x="5999975" y="427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1" y="140"/>
                      <a:pt x="1" y="313"/>
                    </a:cubicBezTo>
                    <a:cubicBezTo>
                      <a:pt x="1" y="484"/>
                      <a:pt x="141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2" name="Google Shape;8272;p30"/>
              <p:cNvSpPr/>
              <p:nvPr/>
            </p:nvSpPr>
            <p:spPr>
              <a:xfrm>
                <a:off x="6023325" y="427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3" name="Google Shape;8273;p30"/>
              <p:cNvSpPr/>
              <p:nvPr/>
            </p:nvSpPr>
            <p:spPr>
              <a:xfrm>
                <a:off x="6046675" y="427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39" y="1"/>
                      <a:pt x="0" y="140"/>
                      <a:pt x="0" y="313"/>
                    </a:cubicBezTo>
                    <a:cubicBezTo>
                      <a:pt x="0" y="484"/>
                      <a:pt x="139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4" name="Google Shape;8274;p30"/>
              <p:cNvSpPr/>
              <p:nvPr/>
            </p:nvSpPr>
            <p:spPr>
              <a:xfrm>
                <a:off x="6067350" y="4271675"/>
                <a:ext cx="18250" cy="15625"/>
              </a:xfrm>
              <a:custGeom>
                <a:rect b="b" l="l" r="r" t="t"/>
                <a:pathLst>
                  <a:path extrusionOk="0" h="625" w="730">
                    <a:moveTo>
                      <a:pt x="418" y="1"/>
                    </a:moveTo>
                    <a:cubicBezTo>
                      <a:pt x="140" y="1"/>
                      <a:pt x="1" y="337"/>
                      <a:pt x="198" y="533"/>
                    </a:cubicBezTo>
                    <a:cubicBezTo>
                      <a:pt x="261" y="596"/>
                      <a:pt x="339" y="625"/>
                      <a:pt x="416" y="625"/>
                    </a:cubicBezTo>
                    <a:cubicBezTo>
                      <a:pt x="576" y="625"/>
                      <a:pt x="730" y="500"/>
                      <a:pt x="730" y="313"/>
                    </a:cubicBezTo>
                    <a:cubicBezTo>
                      <a:pt x="730" y="140"/>
                      <a:pt x="590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5" name="Google Shape;8275;p30"/>
              <p:cNvSpPr/>
              <p:nvPr/>
            </p:nvSpPr>
            <p:spPr>
              <a:xfrm>
                <a:off x="6093325" y="427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6" name="Google Shape;8276;p30"/>
              <p:cNvSpPr/>
              <p:nvPr/>
            </p:nvSpPr>
            <p:spPr>
              <a:xfrm>
                <a:off x="6116650" y="427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7" name="Google Shape;8277;p30"/>
              <p:cNvSpPr/>
              <p:nvPr/>
            </p:nvSpPr>
            <p:spPr>
              <a:xfrm>
                <a:off x="6139975" y="427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8" name="Google Shape;8278;p30"/>
              <p:cNvSpPr/>
              <p:nvPr/>
            </p:nvSpPr>
            <p:spPr>
              <a:xfrm>
                <a:off x="6160650" y="4271675"/>
                <a:ext cx="18300" cy="15625"/>
              </a:xfrm>
              <a:custGeom>
                <a:rect b="b" l="l" r="r" t="t"/>
                <a:pathLst>
                  <a:path extrusionOk="0" h="625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3"/>
                    </a:cubicBezTo>
                    <a:cubicBezTo>
                      <a:pt x="262" y="596"/>
                      <a:pt x="340" y="625"/>
                      <a:pt x="417" y="625"/>
                    </a:cubicBezTo>
                    <a:cubicBezTo>
                      <a:pt x="577" y="625"/>
                      <a:pt x="731" y="500"/>
                      <a:pt x="731" y="313"/>
                    </a:cubicBezTo>
                    <a:cubicBezTo>
                      <a:pt x="731" y="140"/>
                      <a:pt x="590" y="1"/>
                      <a:pt x="4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9" name="Google Shape;8279;p30"/>
              <p:cNvSpPr/>
              <p:nvPr/>
            </p:nvSpPr>
            <p:spPr>
              <a:xfrm>
                <a:off x="6186625" y="427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0" name="Google Shape;8280;p30"/>
              <p:cNvSpPr/>
              <p:nvPr/>
            </p:nvSpPr>
            <p:spPr>
              <a:xfrm>
                <a:off x="6209950" y="427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1" name="Google Shape;8281;p30"/>
              <p:cNvSpPr/>
              <p:nvPr/>
            </p:nvSpPr>
            <p:spPr>
              <a:xfrm>
                <a:off x="6233275" y="427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4"/>
                      <a:pt x="141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2" name="Google Shape;8282;p30"/>
              <p:cNvSpPr/>
              <p:nvPr/>
            </p:nvSpPr>
            <p:spPr>
              <a:xfrm>
                <a:off x="6256600" y="427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3" name="Google Shape;8283;p30"/>
              <p:cNvSpPr/>
              <p:nvPr/>
            </p:nvSpPr>
            <p:spPr>
              <a:xfrm>
                <a:off x="6279950" y="427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4" name="Google Shape;8284;p30"/>
              <p:cNvSpPr/>
              <p:nvPr/>
            </p:nvSpPr>
            <p:spPr>
              <a:xfrm>
                <a:off x="6303250" y="427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5" name="Google Shape;8285;p30"/>
              <p:cNvSpPr/>
              <p:nvPr/>
            </p:nvSpPr>
            <p:spPr>
              <a:xfrm>
                <a:off x="6323950" y="4271675"/>
                <a:ext cx="18300" cy="15625"/>
              </a:xfrm>
              <a:custGeom>
                <a:rect b="b" l="l" r="r" t="t"/>
                <a:pathLst>
                  <a:path extrusionOk="0" h="625" w="732">
                    <a:moveTo>
                      <a:pt x="419" y="1"/>
                    </a:moveTo>
                    <a:cubicBezTo>
                      <a:pt x="140" y="1"/>
                      <a:pt x="1" y="336"/>
                      <a:pt x="198" y="533"/>
                    </a:cubicBezTo>
                    <a:cubicBezTo>
                      <a:pt x="261" y="596"/>
                      <a:pt x="340" y="625"/>
                      <a:pt x="417" y="625"/>
                    </a:cubicBezTo>
                    <a:cubicBezTo>
                      <a:pt x="577" y="625"/>
                      <a:pt x="731" y="500"/>
                      <a:pt x="731" y="313"/>
                    </a:cubicBezTo>
                    <a:cubicBezTo>
                      <a:pt x="731" y="140"/>
                      <a:pt x="592" y="1"/>
                      <a:pt x="4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6" name="Google Shape;8286;p30"/>
              <p:cNvSpPr/>
              <p:nvPr/>
            </p:nvSpPr>
            <p:spPr>
              <a:xfrm>
                <a:off x="6349900" y="427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4"/>
                      <a:pt x="142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7" name="Google Shape;8287;p30"/>
              <p:cNvSpPr/>
              <p:nvPr/>
            </p:nvSpPr>
            <p:spPr>
              <a:xfrm>
                <a:off x="6373250" y="427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8" name="Google Shape;8288;p30"/>
              <p:cNvSpPr/>
              <p:nvPr/>
            </p:nvSpPr>
            <p:spPr>
              <a:xfrm>
                <a:off x="6396600" y="427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9" name="Google Shape;8289;p30"/>
              <p:cNvSpPr/>
              <p:nvPr/>
            </p:nvSpPr>
            <p:spPr>
              <a:xfrm>
                <a:off x="6419900" y="427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0" name="Google Shape;8290;p30"/>
              <p:cNvSpPr/>
              <p:nvPr/>
            </p:nvSpPr>
            <p:spPr>
              <a:xfrm>
                <a:off x="6443250" y="427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1" name="Google Shape;8291;p30"/>
              <p:cNvSpPr/>
              <p:nvPr/>
            </p:nvSpPr>
            <p:spPr>
              <a:xfrm>
                <a:off x="6466550" y="42716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4"/>
                      <a:pt x="142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2" name="Google Shape;8292;p30"/>
              <p:cNvSpPr/>
              <p:nvPr/>
            </p:nvSpPr>
            <p:spPr>
              <a:xfrm>
                <a:off x="6487275" y="4271675"/>
                <a:ext cx="18250" cy="15625"/>
              </a:xfrm>
              <a:custGeom>
                <a:rect b="b" l="l" r="r" t="t"/>
                <a:pathLst>
                  <a:path extrusionOk="0" h="625" w="730">
                    <a:moveTo>
                      <a:pt x="418" y="1"/>
                    </a:moveTo>
                    <a:cubicBezTo>
                      <a:pt x="139" y="1"/>
                      <a:pt x="1" y="337"/>
                      <a:pt x="196" y="533"/>
                    </a:cubicBezTo>
                    <a:cubicBezTo>
                      <a:pt x="260" y="596"/>
                      <a:pt x="339" y="625"/>
                      <a:pt x="415" y="625"/>
                    </a:cubicBezTo>
                    <a:cubicBezTo>
                      <a:pt x="576" y="625"/>
                      <a:pt x="730" y="500"/>
                      <a:pt x="730" y="313"/>
                    </a:cubicBezTo>
                    <a:cubicBezTo>
                      <a:pt x="730" y="140"/>
                      <a:pt x="591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3" name="Google Shape;8293;p30"/>
              <p:cNvSpPr/>
              <p:nvPr/>
            </p:nvSpPr>
            <p:spPr>
              <a:xfrm>
                <a:off x="6513250" y="42716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4" name="Google Shape;8294;p30"/>
              <p:cNvSpPr/>
              <p:nvPr/>
            </p:nvSpPr>
            <p:spPr>
              <a:xfrm>
                <a:off x="5976675" y="42516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5" y="625"/>
                      <a:pt x="625" y="484"/>
                      <a:pt x="625" y="312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5" name="Google Shape;8295;p30"/>
              <p:cNvSpPr/>
              <p:nvPr/>
            </p:nvSpPr>
            <p:spPr>
              <a:xfrm>
                <a:off x="5999975" y="42516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1" y="0"/>
                      <a:pt x="1" y="140"/>
                      <a:pt x="1" y="312"/>
                    </a:cubicBezTo>
                    <a:cubicBezTo>
                      <a:pt x="1" y="484"/>
                      <a:pt x="141" y="625"/>
                      <a:pt x="313" y="625"/>
                    </a:cubicBezTo>
                    <a:cubicBezTo>
                      <a:pt x="486" y="625"/>
                      <a:pt x="625" y="484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6" name="Google Shape;8296;p30"/>
              <p:cNvSpPr/>
              <p:nvPr/>
            </p:nvSpPr>
            <p:spPr>
              <a:xfrm>
                <a:off x="6023325" y="42516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5" y="625"/>
                      <a:pt x="625" y="484"/>
                      <a:pt x="625" y="312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7" name="Google Shape;8297;p30"/>
              <p:cNvSpPr/>
              <p:nvPr/>
            </p:nvSpPr>
            <p:spPr>
              <a:xfrm>
                <a:off x="6046675" y="42516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39" y="0"/>
                      <a:pt x="0" y="140"/>
                      <a:pt x="0" y="312"/>
                    </a:cubicBezTo>
                    <a:cubicBezTo>
                      <a:pt x="0" y="484"/>
                      <a:pt x="139" y="625"/>
                      <a:pt x="312" y="625"/>
                    </a:cubicBezTo>
                    <a:cubicBezTo>
                      <a:pt x="485" y="625"/>
                      <a:pt x="625" y="484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8" name="Google Shape;8298;p30"/>
              <p:cNvSpPr/>
              <p:nvPr/>
            </p:nvSpPr>
            <p:spPr>
              <a:xfrm>
                <a:off x="6067350" y="4251675"/>
                <a:ext cx="18250" cy="15625"/>
              </a:xfrm>
              <a:custGeom>
                <a:rect b="b" l="l" r="r" t="t"/>
                <a:pathLst>
                  <a:path extrusionOk="0" h="625" w="730">
                    <a:moveTo>
                      <a:pt x="418" y="0"/>
                    </a:moveTo>
                    <a:cubicBezTo>
                      <a:pt x="140" y="0"/>
                      <a:pt x="1" y="337"/>
                      <a:pt x="198" y="532"/>
                    </a:cubicBezTo>
                    <a:cubicBezTo>
                      <a:pt x="261" y="596"/>
                      <a:pt x="339" y="625"/>
                      <a:pt x="416" y="625"/>
                    </a:cubicBezTo>
                    <a:cubicBezTo>
                      <a:pt x="576" y="625"/>
                      <a:pt x="730" y="500"/>
                      <a:pt x="730" y="312"/>
                    </a:cubicBezTo>
                    <a:cubicBezTo>
                      <a:pt x="730" y="140"/>
                      <a:pt x="590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9" name="Google Shape;8299;p30"/>
              <p:cNvSpPr/>
              <p:nvPr/>
            </p:nvSpPr>
            <p:spPr>
              <a:xfrm>
                <a:off x="6093325" y="42516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0" name="Google Shape;8300;p30"/>
              <p:cNvSpPr/>
              <p:nvPr/>
            </p:nvSpPr>
            <p:spPr>
              <a:xfrm>
                <a:off x="6116650" y="42516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2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1" name="Google Shape;8301;p30"/>
              <p:cNvSpPr/>
              <p:nvPr/>
            </p:nvSpPr>
            <p:spPr>
              <a:xfrm>
                <a:off x="6139975" y="42516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2" name="Google Shape;8302;p30"/>
              <p:cNvSpPr/>
              <p:nvPr/>
            </p:nvSpPr>
            <p:spPr>
              <a:xfrm>
                <a:off x="6160650" y="4251675"/>
                <a:ext cx="18300" cy="15625"/>
              </a:xfrm>
              <a:custGeom>
                <a:rect b="b" l="l" r="r" t="t"/>
                <a:pathLst>
                  <a:path extrusionOk="0" h="625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2"/>
                    </a:cubicBezTo>
                    <a:cubicBezTo>
                      <a:pt x="262" y="596"/>
                      <a:pt x="340" y="625"/>
                      <a:pt x="417" y="625"/>
                    </a:cubicBezTo>
                    <a:cubicBezTo>
                      <a:pt x="577" y="625"/>
                      <a:pt x="731" y="500"/>
                      <a:pt x="731" y="312"/>
                    </a:cubicBezTo>
                    <a:cubicBezTo>
                      <a:pt x="731" y="140"/>
                      <a:pt x="590" y="0"/>
                      <a:pt x="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3" name="Google Shape;8303;p30"/>
              <p:cNvSpPr/>
              <p:nvPr/>
            </p:nvSpPr>
            <p:spPr>
              <a:xfrm>
                <a:off x="6186625" y="42516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4" name="Google Shape;8304;p30"/>
              <p:cNvSpPr/>
              <p:nvPr/>
            </p:nvSpPr>
            <p:spPr>
              <a:xfrm>
                <a:off x="6209950" y="42516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5" name="Google Shape;8305;p30"/>
              <p:cNvSpPr/>
              <p:nvPr/>
            </p:nvSpPr>
            <p:spPr>
              <a:xfrm>
                <a:off x="6233275" y="42516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1" y="0"/>
                      <a:pt x="0" y="140"/>
                      <a:pt x="0" y="312"/>
                    </a:cubicBezTo>
                    <a:cubicBezTo>
                      <a:pt x="0" y="484"/>
                      <a:pt x="141" y="625"/>
                      <a:pt x="312" y="625"/>
                    </a:cubicBezTo>
                    <a:cubicBezTo>
                      <a:pt x="485" y="625"/>
                      <a:pt x="625" y="484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6" name="Google Shape;8306;p30"/>
              <p:cNvSpPr/>
              <p:nvPr/>
            </p:nvSpPr>
            <p:spPr>
              <a:xfrm>
                <a:off x="6256600" y="42516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7" name="Google Shape;8307;p30"/>
              <p:cNvSpPr/>
              <p:nvPr/>
            </p:nvSpPr>
            <p:spPr>
              <a:xfrm>
                <a:off x="6279950" y="42516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2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8" name="Google Shape;8308;p30"/>
              <p:cNvSpPr/>
              <p:nvPr/>
            </p:nvSpPr>
            <p:spPr>
              <a:xfrm>
                <a:off x="6303250" y="42516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9" name="Google Shape;8309;p30"/>
              <p:cNvSpPr/>
              <p:nvPr/>
            </p:nvSpPr>
            <p:spPr>
              <a:xfrm>
                <a:off x="6323950" y="4251675"/>
                <a:ext cx="18300" cy="15625"/>
              </a:xfrm>
              <a:custGeom>
                <a:rect b="b" l="l" r="r" t="t"/>
                <a:pathLst>
                  <a:path extrusionOk="0" h="625" w="732">
                    <a:moveTo>
                      <a:pt x="419" y="0"/>
                    </a:moveTo>
                    <a:cubicBezTo>
                      <a:pt x="140" y="0"/>
                      <a:pt x="1" y="335"/>
                      <a:pt x="198" y="532"/>
                    </a:cubicBezTo>
                    <a:cubicBezTo>
                      <a:pt x="261" y="596"/>
                      <a:pt x="340" y="625"/>
                      <a:pt x="417" y="625"/>
                    </a:cubicBezTo>
                    <a:cubicBezTo>
                      <a:pt x="577" y="625"/>
                      <a:pt x="731" y="500"/>
                      <a:pt x="731" y="312"/>
                    </a:cubicBezTo>
                    <a:cubicBezTo>
                      <a:pt x="731" y="140"/>
                      <a:pt x="592" y="0"/>
                      <a:pt x="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0" name="Google Shape;8310;p30"/>
              <p:cNvSpPr/>
              <p:nvPr/>
            </p:nvSpPr>
            <p:spPr>
              <a:xfrm>
                <a:off x="6349900" y="42516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2"/>
                    </a:cubicBezTo>
                    <a:cubicBezTo>
                      <a:pt x="1" y="484"/>
                      <a:pt x="142" y="625"/>
                      <a:pt x="313" y="625"/>
                    </a:cubicBezTo>
                    <a:cubicBezTo>
                      <a:pt x="486" y="625"/>
                      <a:pt x="625" y="484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1" name="Google Shape;8311;p30"/>
              <p:cNvSpPr/>
              <p:nvPr/>
            </p:nvSpPr>
            <p:spPr>
              <a:xfrm>
                <a:off x="6373250" y="42516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2" name="Google Shape;8312;p30"/>
              <p:cNvSpPr/>
              <p:nvPr/>
            </p:nvSpPr>
            <p:spPr>
              <a:xfrm>
                <a:off x="6396600" y="42516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2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3" name="Google Shape;8313;p30"/>
              <p:cNvSpPr/>
              <p:nvPr/>
            </p:nvSpPr>
            <p:spPr>
              <a:xfrm>
                <a:off x="6419900" y="42516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4" name="Google Shape;8314;p30"/>
              <p:cNvSpPr/>
              <p:nvPr/>
            </p:nvSpPr>
            <p:spPr>
              <a:xfrm>
                <a:off x="6443250" y="42516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5" y="625"/>
                      <a:pt x="625" y="484"/>
                      <a:pt x="625" y="312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5" name="Google Shape;8315;p30"/>
              <p:cNvSpPr/>
              <p:nvPr/>
            </p:nvSpPr>
            <p:spPr>
              <a:xfrm>
                <a:off x="6466550" y="42516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2"/>
                    </a:cubicBezTo>
                    <a:cubicBezTo>
                      <a:pt x="1" y="484"/>
                      <a:pt x="142" y="625"/>
                      <a:pt x="313" y="625"/>
                    </a:cubicBezTo>
                    <a:cubicBezTo>
                      <a:pt x="486" y="625"/>
                      <a:pt x="625" y="484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6" name="Google Shape;8316;p30"/>
              <p:cNvSpPr/>
              <p:nvPr/>
            </p:nvSpPr>
            <p:spPr>
              <a:xfrm>
                <a:off x="6487275" y="4251675"/>
                <a:ext cx="18250" cy="15625"/>
              </a:xfrm>
              <a:custGeom>
                <a:rect b="b" l="l" r="r" t="t"/>
                <a:pathLst>
                  <a:path extrusionOk="0" h="625" w="730">
                    <a:moveTo>
                      <a:pt x="418" y="0"/>
                    </a:moveTo>
                    <a:cubicBezTo>
                      <a:pt x="139" y="0"/>
                      <a:pt x="1" y="337"/>
                      <a:pt x="196" y="532"/>
                    </a:cubicBezTo>
                    <a:cubicBezTo>
                      <a:pt x="260" y="596"/>
                      <a:pt x="339" y="625"/>
                      <a:pt x="415" y="625"/>
                    </a:cubicBezTo>
                    <a:cubicBezTo>
                      <a:pt x="576" y="625"/>
                      <a:pt x="730" y="500"/>
                      <a:pt x="730" y="312"/>
                    </a:cubicBezTo>
                    <a:cubicBezTo>
                      <a:pt x="730" y="140"/>
                      <a:pt x="591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7" name="Google Shape;8317;p30"/>
              <p:cNvSpPr/>
              <p:nvPr/>
            </p:nvSpPr>
            <p:spPr>
              <a:xfrm>
                <a:off x="6513250" y="42516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4" y="625"/>
                      <a:pt x="625" y="484"/>
                      <a:pt x="625" y="312"/>
                    </a:cubicBezTo>
                    <a:cubicBezTo>
                      <a:pt x="625" y="140"/>
                      <a:pt x="484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8" name="Google Shape;8318;p30"/>
              <p:cNvSpPr/>
              <p:nvPr/>
            </p:nvSpPr>
            <p:spPr>
              <a:xfrm>
                <a:off x="5976675" y="42316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9" name="Google Shape;8319;p30"/>
              <p:cNvSpPr/>
              <p:nvPr/>
            </p:nvSpPr>
            <p:spPr>
              <a:xfrm>
                <a:off x="5999975" y="42316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1" y="140"/>
                      <a:pt x="1" y="313"/>
                    </a:cubicBezTo>
                    <a:cubicBezTo>
                      <a:pt x="1" y="484"/>
                      <a:pt x="141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0" name="Google Shape;8320;p30"/>
              <p:cNvSpPr/>
              <p:nvPr/>
            </p:nvSpPr>
            <p:spPr>
              <a:xfrm>
                <a:off x="6023325" y="42316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1" name="Google Shape;8321;p30"/>
              <p:cNvSpPr/>
              <p:nvPr/>
            </p:nvSpPr>
            <p:spPr>
              <a:xfrm>
                <a:off x="6046675" y="42316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39" y="1"/>
                      <a:pt x="0" y="140"/>
                      <a:pt x="0" y="313"/>
                    </a:cubicBezTo>
                    <a:cubicBezTo>
                      <a:pt x="0" y="484"/>
                      <a:pt x="139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2" name="Google Shape;8322;p30"/>
              <p:cNvSpPr/>
              <p:nvPr/>
            </p:nvSpPr>
            <p:spPr>
              <a:xfrm>
                <a:off x="6067350" y="4231650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1"/>
                    </a:moveTo>
                    <a:cubicBezTo>
                      <a:pt x="140" y="1"/>
                      <a:pt x="1" y="336"/>
                      <a:pt x="198" y="533"/>
                    </a:cubicBezTo>
                    <a:cubicBezTo>
                      <a:pt x="261" y="597"/>
                      <a:pt x="339" y="625"/>
                      <a:pt x="416" y="625"/>
                    </a:cubicBezTo>
                    <a:cubicBezTo>
                      <a:pt x="576" y="625"/>
                      <a:pt x="730" y="501"/>
                      <a:pt x="730" y="313"/>
                    </a:cubicBezTo>
                    <a:cubicBezTo>
                      <a:pt x="730" y="140"/>
                      <a:pt x="590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3" name="Google Shape;8323;p30"/>
              <p:cNvSpPr/>
              <p:nvPr/>
            </p:nvSpPr>
            <p:spPr>
              <a:xfrm>
                <a:off x="6093325" y="42316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4" name="Google Shape;8324;p30"/>
              <p:cNvSpPr/>
              <p:nvPr/>
            </p:nvSpPr>
            <p:spPr>
              <a:xfrm>
                <a:off x="6116650" y="42316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5" name="Google Shape;8325;p30"/>
              <p:cNvSpPr/>
              <p:nvPr/>
            </p:nvSpPr>
            <p:spPr>
              <a:xfrm>
                <a:off x="6139975" y="42316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6" name="Google Shape;8326;p30"/>
              <p:cNvSpPr/>
              <p:nvPr/>
            </p:nvSpPr>
            <p:spPr>
              <a:xfrm>
                <a:off x="6160650" y="4231650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1"/>
                    </a:moveTo>
                    <a:cubicBezTo>
                      <a:pt x="140" y="1"/>
                      <a:pt x="1" y="336"/>
                      <a:pt x="198" y="533"/>
                    </a:cubicBezTo>
                    <a:cubicBezTo>
                      <a:pt x="262" y="597"/>
                      <a:pt x="340" y="625"/>
                      <a:pt x="417" y="625"/>
                    </a:cubicBezTo>
                    <a:cubicBezTo>
                      <a:pt x="577" y="625"/>
                      <a:pt x="731" y="501"/>
                      <a:pt x="731" y="313"/>
                    </a:cubicBezTo>
                    <a:cubicBezTo>
                      <a:pt x="731" y="140"/>
                      <a:pt x="590" y="1"/>
                      <a:pt x="4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7" name="Google Shape;8327;p30"/>
              <p:cNvSpPr/>
              <p:nvPr/>
            </p:nvSpPr>
            <p:spPr>
              <a:xfrm>
                <a:off x="6186625" y="42316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8" name="Google Shape;8328;p30"/>
              <p:cNvSpPr/>
              <p:nvPr/>
            </p:nvSpPr>
            <p:spPr>
              <a:xfrm>
                <a:off x="6209950" y="42316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9" name="Google Shape;8329;p30"/>
              <p:cNvSpPr/>
              <p:nvPr/>
            </p:nvSpPr>
            <p:spPr>
              <a:xfrm>
                <a:off x="6233275" y="42316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4"/>
                      <a:pt x="141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0" name="Google Shape;8330;p30"/>
              <p:cNvSpPr/>
              <p:nvPr/>
            </p:nvSpPr>
            <p:spPr>
              <a:xfrm>
                <a:off x="6256600" y="42316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1" name="Google Shape;8331;p30"/>
              <p:cNvSpPr/>
              <p:nvPr/>
            </p:nvSpPr>
            <p:spPr>
              <a:xfrm>
                <a:off x="6279950" y="42316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2" name="Google Shape;8332;p30"/>
              <p:cNvSpPr/>
              <p:nvPr/>
            </p:nvSpPr>
            <p:spPr>
              <a:xfrm>
                <a:off x="6303250" y="42316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3" name="Google Shape;8333;p30"/>
              <p:cNvSpPr/>
              <p:nvPr/>
            </p:nvSpPr>
            <p:spPr>
              <a:xfrm>
                <a:off x="6323950" y="4231650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22" y="1"/>
                    </a:moveTo>
                    <a:cubicBezTo>
                      <a:pt x="421" y="1"/>
                      <a:pt x="420" y="1"/>
                      <a:pt x="419" y="1"/>
                    </a:cubicBezTo>
                    <a:cubicBezTo>
                      <a:pt x="418" y="1"/>
                      <a:pt x="418" y="1"/>
                      <a:pt x="417" y="1"/>
                    </a:cubicBezTo>
                    <a:cubicBezTo>
                      <a:pt x="139" y="1"/>
                      <a:pt x="1" y="336"/>
                      <a:pt x="198" y="533"/>
                    </a:cubicBezTo>
                    <a:cubicBezTo>
                      <a:pt x="261" y="597"/>
                      <a:pt x="340" y="625"/>
                      <a:pt x="417" y="625"/>
                    </a:cubicBezTo>
                    <a:cubicBezTo>
                      <a:pt x="577" y="625"/>
                      <a:pt x="731" y="501"/>
                      <a:pt x="731" y="313"/>
                    </a:cubicBezTo>
                    <a:cubicBezTo>
                      <a:pt x="731" y="141"/>
                      <a:pt x="593" y="1"/>
                      <a:pt x="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4" name="Google Shape;8334;p30"/>
              <p:cNvSpPr/>
              <p:nvPr/>
            </p:nvSpPr>
            <p:spPr>
              <a:xfrm>
                <a:off x="6349900" y="42316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4"/>
                      <a:pt x="142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5" name="Google Shape;8335;p30"/>
              <p:cNvSpPr/>
              <p:nvPr/>
            </p:nvSpPr>
            <p:spPr>
              <a:xfrm>
                <a:off x="6373250" y="42316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6" name="Google Shape;8336;p30"/>
              <p:cNvSpPr/>
              <p:nvPr/>
            </p:nvSpPr>
            <p:spPr>
              <a:xfrm>
                <a:off x="6396600" y="42316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7" name="Google Shape;8337;p30"/>
              <p:cNvSpPr/>
              <p:nvPr/>
            </p:nvSpPr>
            <p:spPr>
              <a:xfrm>
                <a:off x="6419900" y="42316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8" name="Google Shape;8338;p30"/>
              <p:cNvSpPr/>
              <p:nvPr/>
            </p:nvSpPr>
            <p:spPr>
              <a:xfrm>
                <a:off x="6443250" y="42316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9" name="Google Shape;8339;p30"/>
              <p:cNvSpPr/>
              <p:nvPr/>
            </p:nvSpPr>
            <p:spPr>
              <a:xfrm>
                <a:off x="6466550" y="42316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4"/>
                      <a:pt x="142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0" name="Google Shape;8340;p30"/>
              <p:cNvSpPr/>
              <p:nvPr/>
            </p:nvSpPr>
            <p:spPr>
              <a:xfrm>
                <a:off x="6487275" y="4231650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1"/>
                    </a:moveTo>
                    <a:cubicBezTo>
                      <a:pt x="139" y="1"/>
                      <a:pt x="1" y="336"/>
                      <a:pt x="196" y="533"/>
                    </a:cubicBezTo>
                    <a:cubicBezTo>
                      <a:pt x="260" y="597"/>
                      <a:pt x="339" y="625"/>
                      <a:pt x="415" y="625"/>
                    </a:cubicBezTo>
                    <a:cubicBezTo>
                      <a:pt x="576" y="625"/>
                      <a:pt x="730" y="501"/>
                      <a:pt x="730" y="313"/>
                    </a:cubicBezTo>
                    <a:cubicBezTo>
                      <a:pt x="730" y="140"/>
                      <a:pt x="591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1" name="Google Shape;8341;p30"/>
              <p:cNvSpPr/>
              <p:nvPr/>
            </p:nvSpPr>
            <p:spPr>
              <a:xfrm>
                <a:off x="6513250" y="42316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2" name="Google Shape;8342;p30"/>
              <p:cNvSpPr/>
              <p:nvPr/>
            </p:nvSpPr>
            <p:spPr>
              <a:xfrm>
                <a:off x="5953325" y="4211650"/>
                <a:ext cx="15650" cy="15600"/>
              </a:xfrm>
              <a:custGeom>
                <a:rect b="b" l="l" r="r" t="t"/>
                <a:pathLst>
                  <a:path extrusionOk="0" h="624" w="626">
                    <a:moveTo>
                      <a:pt x="313" y="0"/>
                    </a:moveTo>
                    <a:cubicBezTo>
                      <a:pt x="141" y="0"/>
                      <a:pt x="0" y="140"/>
                      <a:pt x="0" y="313"/>
                    </a:cubicBezTo>
                    <a:cubicBezTo>
                      <a:pt x="0" y="484"/>
                      <a:pt x="141" y="623"/>
                      <a:pt x="313" y="623"/>
                    </a:cubicBezTo>
                    <a:cubicBezTo>
                      <a:pt x="486" y="623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3" name="Google Shape;8343;p30"/>
              <p:cNvSpPr/>
              <p:nvPr/>
            </p:nvSpPr>
            <p:spPr>
              <a:xfrm>
                <a:off x="5976675" y="4211650"/>
                <a:ext cx="15625" cy="15600"/>
              </a:xfrm>
              <a:custGeom>
                <a:rect b="b" l="l" r="r" t="t"/>
                <a:pathLst>
                  <a:path extrusionOk="0" h="624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3"/>
                      <a:pt x="313" y="623"/>
                    </a:cubicBezTo>
                    <a:cubicBezTo>
                      <a:pt x="485" y="623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4" name="Google Shape;8344;p30"/>
              <p:cNvSpPr/>
              <p:nvPr/>
            </p:nvSpPr>
            <p:spPr>
              <a:xfrm>
                <a:off x="5999975" y="4211650"/>
                <a:ext cx="15650" cy="15600"/>
              </a:xfrm>
              <a:custGeom>
                <a:rect b="b" l="l" r="r" t="t"/>
                <a:pathLst>
                  <a:path extrusionOk="0" h="624" w="626">
                    <a:moveTo>
                      <a:pt x="313" y="0"/>
                    </a:moveTo>
                    <a:cubicBezTo>
                      <a:pt x="141" y="0"/>
                      <a:pt x="1" y="140"/>
                      <a:pt x="1" y="313"/>
                    </a:cubicBezTo>
                    <a:cubicBezTo>
                      <a:pt x="1" y="484"/>
                      <a:pt x="141" y="623"/>
                      <a:pt x="313" y="623"/>
                    </a:cubicBezTo>
                    <a:cubicBezTo>
                      <a:pt x="486" y="623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5" name="Google Shape;8345;p30"/>
              <p:cNvSpPr/>
              <p:nvPr/>
            </p:nvSpPr>
            <p:spPr>
              <a:xfrm>
                <a:off x="6023325" y="4211650"/>
                <a:ext cx="15625" cy="15600"/>
              </a:xfrm>
              <a:custGeom>
                <a:rect b="b" l="l" r="r" t="t"/>
                <a:pathLst>
                  <a:path extrusionOk="0" h="624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3"/>
                      <a:pt x="313" y="623"/>
                    </a:cubicBezTo>
                    <a:cubicBezTo>
                      <a:pt x="485" y="623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6" name="Google Shape;8346;p30"/>
              <p:cNvSpPr/>
              <p:nvPr/>
            </p:nvSpPr>
            <p:spPr>
              <a:xfrm>
                <a:off x="6046675" y="4211650"/>
                <a:ext cx="15625" cy="15600"/>
              </a:xfrm>
              <a:custGeom>
                <a:rect b="b" l="l" r="r" t="t"/>
                <a:pathLst>
                  <a:path extrusionOk="0" h="624" w="625">
                    <a:moveTo>
                      <a:pt x="312" y="0"/>
                    </a:moveTo>
                    <a:cubicBezTo>
                      <a:pt x="139" y="0"/>
                      <a:pt x="0" y="140"/>
                      <a:pt x="0" y="313"/>
                    </a:cubicBezTo>
                    <a:cubicBezTo>
                      <a:pt x="0" y="484"/>
                      <a:pt x="139" y="623"/>
                      <a:pt x="312" y="623"/>
                    </a:cubicBezTo>
                    <a:cubicBezTo>
                      <a:pt x="485" y="623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7" name="Google Shape;8347;p30"/>
              <p:cNvSpPr/>
              <p:nvPr/>
            </p:nvSpPr>
            <p:spPr>
              <a:xfrm>
                <a:off x="6067350" y="4211650"/>
                <a:ext cx="18250" cy="15625"/>
              </a:xfrm>
              <a:custGeom>
                <a:rect b="b" l="l" r="r" t="t"/>
                <a:pathLst>
                  <a:path extrusionOk="0" h="625" w="730">
                    <a:moveTo>
                      <a:pt x="418" y="0"/>
                    </a:moveTo>
                    <a:cubicBezTo>
                      <a:pt x="140" y="0"/>
                      <a:pt x="1" y="335"/>
                      <a:pt x="198" y="533"/>
                    </a:cubicBezTo>
                    <a:cubicBezTo>
                      <a:pt x="261" y="596"/>
                      <a:pt x="339" y="625"/>
                      <a:pt x="416" y="625"/>
                    </a:cubicBezTo>
                    <a:cubicBezTo>
                      <a:pt x="576" y="625"/>
                      <a:pt x="730" y="500"/>
                      <a:pt x="730" y="313"/>
                    </a:cubicBezTo>
                    <a:cubicBezTo>
                      <a:pt x="730" y="140"/>
                      <a:pt x="590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8" name="Google Shape;8348;p30"/>
              <p:cNvSpPr/>
              <p:nvPr/>
            </p:nvSpPr>
            <p:spPr>
              <a:xfrm>
                <a:off x="6093325" y="4211650"/>
                <a:ext cx="15625" cy="15600"/>
              </a:xfrm>
              <a:custGeom>
                <a:rect b="b" l="l" r="r" t="t"/>
                <a:pathLst>
                  <a:path extrusionOk="0" h="624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3"/>
                      <a:pt x="312" y="623"/>
                    </a:cubicBezTo>
                    <a:cubicBezTo>
                      <a:pt x="485" y="623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9" name="Google Shape;8349;p30"/>
              <p:cNvSpPr/>
              <p:nvPr/>
            </p:nvSpPr>
            <p:spPr>
              <a:xfrm>
                <a:off x="6116650" y="4211650"/>
                <a:ext cx="15650" cy="15600"/>
              </a:xfrm>
              <a:custGeom>
                <a:rect b="b" l="l" r="r" t="t"/>
                <a:pathLst>
                  <a:path extrusionOk="0" h="624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4"/>
                      <a:pt x="140" y="623"/>
                      <a:pt x="313" y="623"/>
                    </a:cubicBezTo>
                    <a:cubicBezTo>
                      <a:pt x="484" y="623"/>
                      <a:pt x="625" y="484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0" name="Google Shape;8350;p30"/>
              <p:cNvSpPr/>
              <p:nvPr/>
            </p:nvSpPr>
            <p:spPr>
              <a:xfrm>
                <a:off x="6139975" y="4211650"/>
                <a:ext cx="15625" cy="15600"/>
              </a:xfrm>
              <a:custGeom>
                <a:rect b="b" l="l" r="r" t="t"/>
                <a:pathLst>
                  <a:path extrusionOk="0" h="624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3"/>
                      <a:pt x="312" y="623"/>
                    </a:cubicBezTo>
                    <a:cubicBezTo>
                      <a:pt x="485" y="623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1" name="Google Shape;8351;p30"/>
              <p:cNvSpPr/>
              <p:nvPr/>
            </p:nvSpPr>
            <p:spPr>
              <a:xfrm>
                <a:off x="6160650" y="4211650"/>
                <a:ext cx="18300" cy="15625"/>
              </a:xfrm>
              <a:custGeom>
                <a:rect b="b" l="l" r="r" t="t"/>
                <a:pathLst>
                  <a:path extrusionOk="0" h="625" w="732">
                    <a:moveTo>
                      <a:pt x="419" y="0"/>
                    </a:moveTo>
                    <a:cubicBezTo>
                      <a:pt x="140" y="0"/>
                      <a:pt x="1" y="335"/>
                      <a:pt x="198" y="533"/>
                    </a:cubicBezTo>
                    <a:cubicBezTo>
                      <a:pt x="262" y="596"/>
                      <a:pt x="340" y="625"/>
                      <a:pt x="417" y="625"/>
                    </a:cubicBezTo>
                    <a:cubicBezTo>
                      <a:pt x="577" y="625"/>
                      <a:pt x="731" y="500"/>
                      <a:pt x="731" y="313"/>
                    </a:cubicBezTo>
                    <a:cubicBezTo>
                      <a:pt x="731" y="140"/>
                      <a:pt x="590" y="0"/>
                      <a:pt x="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2" name="Google Shape;8352;p30"/>
              <p:cNvSpPr/>
              <p:nvPr/>
            </p:nvSpPr>
            <p:spPr>
              <a:xfrm>
                <a:off x="6186625" y="4211650"/>
                <a:ext cx="15625" cy="15600"/>
              </a:xfrm>
              <a:custGeom>
                <a:rect b="b" l="l" r="r" t="t"/>
                <a:pathLst>
                  <a:path extrusionOk="0" h="624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3"/>
                      <a:pt x="312" y="623"/>
                    </a:cubicBezTo>
                    <a:cubicBezTo>
                      <a:pt x="485" y="623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3" name="Google Shape;8353;p30"/>
              <p:cNvSpPr/>
              <p:nvPr/>
            </p:nvSpPr>
            <p:spPr>
              <a:xfrm>
                <a:off x="6209950" y="4211650"/>
                <a:ext cx="15650" cy="15600"/>
              </a:xfrm>
              <a:custGeom>
                <a:rect b="b" l="l" r="r" t="t"/>
                <a:pathLst>
                  <a:path extrusionOk="0" h="624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4"/>
                      <a:pt x="140" y="623"/>
                      <a:pt x="313" y="623"/>
                    </a:cubicBezTo>
                    <a:cubicBezTo>
                      <a:pt x="486" y="623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4" name="Google Shape;8354;p30"/>
              <p:cNvSpPr/>
              <p:nvPr/>
            </p:nvSpPr>
            <p:spPr>
              <a:xfrm>
                <a:off x="6233275" y="4211650"/>
                <a:ext cx="15625" cy="15600"/>
              </a:xfrm>
              <a:custGeom>
                <a:rect b="b" l="l" r="r" t="t"/>
                <a:pathLst>
                  <a:path extrusionOk="0" h="624" w="625">
                    <a:moveTo>
                      <a:pt x="312" y="0"/>
                    </a:moveTo>
                    <a:cubicBezTo>
                      <a:pt x="141" y="0"/>
                      <a:pt x="0" y="140"/>
                      <a:pt x="0" y="313"/>
                    </a:cubicBezTo>
                    <a:cubicBezTo>
                      <a:pt x="0" y="484"/>
                      <a:pt x="141" y="623"/>
                      <a:pt x="312" y="623"/>
                    </a:cubicBezTo>
                    <a:cubicBezTo>
                      <a:pt x="485" y="623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5" name="Google Shape;8355;p30"/>
              <p:cNvSpPr/>
              <p:nvPr/>
            </p:nvSpPr>
            <p:spPr>
              <a:xfrm>
                <a:off x="6256600" y="4211650"/>
                <a:ext cx="15650" cy="15600"/>
              </a:xfrm>
              <a:custGeom>
                <a:rect b="b" l="l" r="r" t="t"/>
                <a:pathLst>
                  <a:path extrusionOk="0" h="624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4"/>
                      <a:pt x="140" y="623"/>
                      <a:pt x="313" y="623"/>
                    </a:cubicBezTo>
                    <a:cubicBezTo>
                      <a:pt x="486" y="623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6" name="Google Shape;8356;p30"/>
              <p:cNvSpPr/>
              <p:nvPr/>
            </p:nvSpPr>
            <p:spPr>
              <a:xfrm>
                <a:off x="6279950" y="4211650"/>
                <a:ext cx="15650" cy="15600"/>
              </a:xfrm>
              <a:custGeom>
                <a:rect b="b" l="l" r="r" t="t"/>
                <a:pathLst>
                  <a:path extrusionOk="0" h="624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4"/>
                      <a:pt x="140" y="623"/>
                      <a:pt x="313" y="623"/>
                    </a:cubicBezTo>
                    <a:cubicBezTo>
                      <a:pt x="484" y="623"/>
                      <a:pt x="625" y="484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7" name="Google Shape;8357;p30"/>
              <p:cNvSpPr/>
              <p:nvPr/>
            </p:nvSpPr>
            <p:spPr>
              <a:xfrm>
                <a:off x="6303250" y="4211650"/>
                <a:ext cx="15650" cy="15600"/>
              </a:xfrm>
              <a:custGeom>
                <a:rect b="b" l="l" r="r" t="t"/>
                <a:pathLst>
                  <a:path extrusionOk="0" h="624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4"/>
                      <a:pt x="140" y="623"/>
                      <a:pt x="313" y="623"/>
                    </a:cubicBezTo>
                    <a:cubicBezTo>
                      <a:pt x="486" y="623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8" name="Google Shape;8358;p30"/>
              <p:cNvSpPr/>
              <p:nvPr/>
            </p:nvSpPr>
            <p:spPr>
              <a:xfrm>
                <a:off x="6323950" y="4211650"/>
                <a:ext cx="18300" cy="15625"/>
              </a:xfrm>
              <a:custGeom>
                <a:rect b="b" l="l" r="r" t="t"/>
                <a:pathLst>
                  <a:path extrusionOk="0" h="625" w="732">
                    <a:moveTo>
                      <a:pt x="422" y="0"/>
                    </a:moveTo>
                    <a:cubicBezTo>
                      <a:pt x="421" y="0"/>
                      <a:pt x="420" y="0"/>
                      <a:pt x="419" y="0"/>
                    </a:cubicBezTo>
                    <a:cubicBezTo>
                      <a:pt x="418" y="0"/>
                      <a:pt x="418" y="0"/>
                      <a:pt x="417" y="0"/>
                    </a:cubicBezTo>
                    <a:cubicBezTo>
                      <a:pt x="139" y="0"/>
                      <a:pt x="1" y="336"/>
                      <a:pt x="198" y="533"/>
                    </a:cubicBezTo>
                    <a:cubicBezTo>
                      <a:pt x="261" y="596"/>
                      <a:pt x="340" y="625"/>
                      <a:pt x="417" y="625"/>
                    </a:cubicBezTo>
                    <a:cubicBezTo>
                      <a:pt x="577" y="625"/>
                      <a:pt x="731" y="500"/>
                      <a:pt x="731" y="313"/>
                    </a:cubicBezTo>
                    <a:cubicBezTo>
                      <a:pt x="731" y="141"/>
                      <a:pt x="593" y="0"/>
                      <a:pt x="4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9" name="Google Shape;8359;p30"/>
              <p:cNvSpPr/>
              <p:nvPr/>
            </p:nvSpPr>
            <p:spPr>
              <a:xfrm>
                <a:off x="6349900" y="4211650"/>
                <a:ext cx="15650" cy="15600"/>
              </a:xfrm>
              <a:custGeom>
                <a:rect b="b" l="l" r="r" t="t"/>
                <a:pathLst>
                  <a:path extrusionOk="0" h="624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3"/>
                    </a:cubicBezTo>
                    <a:cubicBezTo>
                      <a:pt x="1" y="484"/>
                      <a:pt x="142" y="623"/>
                      <a:pt x="313" y="623"/>
                    </a:cubicBezTo>
                    <a:cubicBezTo>
                      <a:pt x="486" y="623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0" name="Google Shape;8360;p30"/>
              <p:cNvSpPr/>
              <p:nvPr/>
            </p:nvSpPr>
            <p:spPr>
              <a:xfrm>
                <a:off x="6373250" y="4211650"/>
                <a:ext cx="15650" cy="15600"/>
              </a:xfrm>
              <a:custGeom>
                <a:rect b="b" l="l" r="r" t="t"/>
                <a:pathLst>
                  <a:path extrusionOk="0" h="624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4"/>
                      <a:pt x="140" y="623"/>
                      <a:pt x="313" y="623"/>
                    </a:cubicBezTo>
                    <a:cubicBezTo>
                      <a:pt x="486" y="623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1" name="Google Shape;8361;p30"/>
              <p:cNvSpPr/>
              <p:nvPr/>
            </p:nvSpPr>
            <p:spPr>
              <a:xfrm>
                <a:off x="6396600" y="4211650"/>
                <a:ext cx="15625" cy="15600"/>
              </a:xfrm>
              <a:custGeom>
                <a:rect b="b" l="l" r="r" t="t"/>
                <a:pathLst>
                  <a:path extrusionOk="0" h="624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3"/>
                      <a:pt x="313" y="623"/>
                    </a:cubicBezTo>
                    <a:cubicBezTo>
                      <a:pt x="484" y="623"/>
                      <a:pt x="625" y="484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2" name="Google Shape;8362;p30"/>
              <p:cNvSpPr/>
              <p:nvPr/>
            </p:nvSpPr>
            <p:spPr>
              <a:xfrm>
                <a:off x="6419900" y="4211650"/>
                <a:ext cx="15650" cy="15600"/>
              </a:xfrm>
              <a:custGeom>
                <a:rect b="b" l="l" r="r" t="t"/>
                <a:pathLst>
                  <a:path extrusionOk="0" h="624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4"/>
                      <a:pt x="140" y="623"/>
                      <a:pt x="313" y="623"/>
                    </a:cubicBezTo>
                    <a:cubicBezTo>
                      <a:pt x="486" y="623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3" name="Google Shape;8363;p30"/>
              <p:cNvSpPr/>
              <p:nvPr/>
            </p:nvSpPr>
            <p:spPr>
              <a:xfrm>
                <a:off x="6443250" y="4211650"/>
                <a:ext cx="15625" cy="15600"/>
              </a:xfrm>
              <a:custGeom>
                <a:rect b="b" l="l" r="r" t="t"/>
                <a:pathLst>
                  <a:path extrusionOk="0" h="624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3"/>
                      <a:pt x="313" y="623"/>
                    </a:cubicBezTo>
                    <a:cubicBezTo>
                      <a:pt x="485" y="623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4" name="Google Shape;8364;p30"/>
              <p:cNvSpPr/>
              <p:nvPr/>
            </p:nvSpPr>
            <p:spPr>
              <a:xfrm>
                <a:off x="6466550" y="4211650"/>
                <a:ext cx="15650" cy="15600"/>
              </a:xfrm>
              <a:custGeom>
                <a:rect b="b" l="l" r="r" t="t"/>
                <a:pathLst>
                  <a:path extrusionOk="0" h="624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3"/>
                    </a:cubicBezTo>
                    <a:cubicBezTo>
                      <a:pt x="1" y="484"/>
                      <a:pt x="142" y="623"/>
                      <a:pt x="313" y="623"/>
                    </a:cubicBezTo>
                    <a:cubicBezTo>
                      <a:pt x="486" y="623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5" name="Google Shape;8365;p30"/>
              <p:cNvSpPr/>
              <p:nvPr/>
            </p:nvSpPr>
            <p:spPr>
              <a:xfrm>
                <a:off x="6487275" y="4211650"/>
                <a:ext cx="18250" cy="15625"/>
              </a:xfrm>
              <a:custGeom>
                <a:rect b="b" l="l" r="r" t="t"/>
                <a:pathLst>
                  <a:path extrusionOk="0" h="625" w="730">
                    <a:moveTo>
                      <a:pt x="418" y="0"/>
                    </a:moveTo>
                    <a:cubicBezTo>
                      <a:pt x="139" y="0"/>
                      <a:pt x="1" y="335"/>
                      <a:pt x="196" y="533"/>
                    </a:cubicBezTo>
                    <a:cubicBezTo>
                      <a:pt x="260" y="596"/>
                      <a:pt x="339" y="625"/>
                      <a:pt x="415" y="625"/>
                    </a:cubicBezTo>
                    <a:cubicBezTo>
                      <a:pt x="576" y="625"/>
                      <a:pt x="730" y="500"/>
                      <a:pt x="730" y="313"/>
                    </a:cubicBezTo>
                    <a:cubicBezTo>
                      <a:pt x="730" y="140"/>
                      <a:pt x="591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6" name="Google Shape;8366;p30"/>
              <p:cNvSpPr/>
              <p:nvPr/>
            </p:nvSpPr>
            <p:spPr>
              <a:xfrm>
                <a:off x="6513250" y="4211650"/>
                <a:ext cx="15625" cy="15600"/>
              </a:xfrm>
              <a:custGeom>
                <a:rect b="b" l="l" r="r" t="t"/>
                <a:pathLst>
                  <a:path extrusionOk="0" h="624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3"/>
                      <a:pt x="312" y="623"/>
                    </a:cubicBezTo>
                    <a:cubicBezTo>
                      <a:pt x="484" y="623"/>
                      <a:pt x="625" y="484"/>
                      <a:pt x="625" y="313"/>
                    </a:cubicBezTo>
                    <a:cubicBezTo>
                      <a:pt x="625" y="140"/>
                      <a:pt x="484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7" name="Google Shape;8367;p30"/>
              <p:cNvSpPr/>
              <p:nvPr/>
            </p:nvSpPr>
            <p:spPr>
              <a:xfrm>
                <a:off x="5953325" y="41916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0" y="142"/>
                      <a:pt x="0" y="313"/>
                    </a:cubicBezTo>
                    <a:cubicBezTo>
                      <a:pt x="0" y="486"/>
                      <a:pt x="141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8" name="Google Shape;8368;p30"/>
              <p:cNvSpPr/>
              <p:nvPr/>
            </p:nvSpPr>
            <p:spPr>
              <a:xfrm>
                <a:off x="5976675" y="41916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9" name="Google Shape;8369;p30"/>
              <p:cNvSpPr/>
              <p:nvPr/>
            </p:nvSpPr>
            <p:spPr>
              <a:xfrm>
                <a:off x="5999975" y="41916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1" y="142"/>
                      <a:pt x="1" y="313"/>
                    </a:cubicBezTo>
                    <a:cubicBezTo>
                      <a:pt x="1" y="486"/>
                      <a:pt x="141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0" name="Google Shape;8370;p30"/>
              <p:cNvSpPr/>
              <p:nvPr/>
            </p:nvSpPr>
            <p:spPr>
              <a:xfrm>
                <a:off x="6023325" y="41916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1" name="Google Shape;8371;p30"/>
              <p:cNvSpPr/>
              <p:nvPr/>
            </p:nvSpPr>
            <p:spPr>
              <a:xfrm>
                <a:off x="6046675" y="41916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39" y="1"/>
                      <a:pt x="0" y="142"/>
                      <a:pt x="0" y="313"/>
                    </a:cubicBezTo>
                    <a:cubicBezTo>
                      <a:pt x="0" y="486"/>
                      <a:pt x="139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2" name="Google Shape;8372;p30"/>
              <p:cNvSpPr/>
              <p:nvPr/>
            </p:nvSpPr>
            <p:spPr>
              <a:xfrm>
                <a:off x="6067350" y="4191600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39" y="626"/>
                      <a:pt x="416" y="626"/>
                    </a:cubicBezTo>
                    <a:cubicBezTo>
                      <a:pt x="576" y="626"/>
                      <a:pt x="730" y="502"/>
                      <a:pt x="730" y="313"/>
                    </a:cubicBezTo>
                    <a:cubicBezTo>
                      <a:pt x="730" y="142"/>
                      <a:pt x="590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3" name="Google Shape;8373;p30"/>
              <p:cNvSpPr/>
              <p:nvPr/>
            </p:nvSpPr>
            <p:spPr>
              <a:xfrm>
                <a:off x="6093325" y="41916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4" name="Google Shape;8374;p30"/>
              <p:cNvSpPr/>
              <p:nvPr/>
            </p:nvSpPr>
            <p:spPr>
              <a:xfrm>
                <a:off x="6116650" y="41916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2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5" name="Google Shape;8375;p30"/>
              <p:cNvSpPr/>
              <p:nvPr/>
            </p:nvSpPr>
            <p:spPr>
              <a:xfrm>
                <a:off x="6139975" y="41916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6" name="Google Shape;8376;p30"/>
              <p:cNvSpPr/>
              <p:nvPr/>
            </p:nvSpPr>
            <p:spPr>
              <a:xfrm>
                <a:off x="6160650" y="4191600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2" y="598"/>
                      <a:pt x="340" y="626"/>
                      <a:pt x="417" y="626"/>
                    </a:cubicBezTo>
                    <a:cubicBezTo>
                      <a:pt x="577" y="626"/>
                      <a:pt x="731" y="502"/>
                      <a:pt x="731" y="313"/>
                    </a:cubicBezTo>
                    <a:cubicBezTo>
                      <a:pt x="731" y="142"/>
                      <a:pt x="590" y="1"/>
                      <a:pt x="4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7" name="Google Shape;8377;p30"/>
              <p:cNvSpPr/>
              <p:nvPr/>
            </p:nvSpPr>
            <p:spPr>
              <a:xfrm>
                <a:off x="6186625" y="41916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8" name="Google Shape;8378;p30"/>
              <p:cNvSpPr/>
              <p:nvPr/>
            </p:nvSpPr>
            <p:spPr>
              <a:xfrm>
                <a:off x="6209950" y="41916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9" name="Google Shape;8379;p30"/>
              <p:cNvSpPr/>
              <p:nvPr/>
            </p:nvSpPr>
            <p:spPr>
              <a:xfrm>
                <a:off x="6233275" y="41916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1" y="1"/>
                      <a:pt x="0" y="142"/>
                      <a:pt x="0" y="313"/>
                    </a:cubicBezTo>
                    <a:cubicBezTo>
                      <a:pt x="0" y="486"/>
                      <a:pt x="141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0" name="Google Shape;8380;p30"/>
              <p:cNvSpPr/>
              <p:nvPr/>
            </p:nvSpPr>
            <p:spPr>
              <a:xfrm>
                <a:off x="6256600" y="41916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1" name="Google Shape;8381;p30"/>
              <p:cNvSpPr/>
              <p:nvPr/>
            </p:nvSpPr>
            <p:spPr>
              <a:xfrm>
                <a:off x="6279950" y="41916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2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2" name="Google Shape;8382;p30"/>
              <p:cNvSpPr/>
              <p:nvPr/>
            </p:nvSpPr>
            <p:spPr>
              <a:xfrm>
                <a:off x="6303250" y="41916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3" name="Google Shape;8383;p30"/>
              <p:cNvSpPr/>
              <p:nvPr/>
            </p:nvSpPr>
            <p:spPr>
              <a:xfrm>
                <a:off x="6323950" y="4191600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40" y="626"/>
                      <a:pt x="416" y="626"/>
                    </a:cubicBezTo>
                    <a:cubicBezTo>
                      <a:pt x="577" y="626"/>
                      <a:pt x="731" y="502"/>
                      <a:pt x="731" y="313"/>
                    </a:cubicBezTo>
                    <a:cubicBezTo>
                      <a:pt x="731" y="142"/>
                      <a:pt x="592" y="1"/>
                      <a:pt x="4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4" name="Google Shape;8384;p30"/>
              <p:cNvSpPr/>
              <p:nvPr/>
            </p:nvSpPr>
            <p:spPr>
              <a:xfrm>
                <a:off x="6349900" y="41916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2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5" name="Google Shape;8385;p30"/>
              <p:cNvSpPr/>
              <p:nvPr/>
            </p:nvSpPr>
            <p:spPr>
              <a:xfrm>
                <a:off x="6373250" y="41916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6" name="Google Shape;8386;p30"/>
              <p:cNvSpPr/>
              <p:nvPr/>
            </p:nvSpPr>
            <p:spPr>
              <a:xfrm>
                <a:off x="6396600" y="41916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2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7" name="Google Shape;8387;p30"/>
              <p:cNvSpPr/>
              <p:nvPr/>
            </p:nvSpPr>
            <p:spPr>
              <a:xfrm>
                <a:off x="6419900" y="41916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8" name="Google Shape;8388;p30"/>
              <p:cNvSpPr/>
              <p:nvPr/>
            </p:nvSpPr>
            <p:spPr>
              <a:xfrm>
                <a:off x="6443250" y="41916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9" name="Google Shape;8389;p30"/>
              <p:cNvSpPr/>
              <p:nvPr/>
            </p:nvSpPr>
            <p:spPr>
              <a:xfrm>
                <a:off x="6466550" y="41916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2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0" name="Google Shape;8390;p30"/>
              <p:cNvSpPr/>
              <p:nvPr/>
            </p:nvSpPr>
            <p:spPr>
              <a:xfrm>
                <a:off x="6487275" y="4191600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1"/>
                    </a:moveTo>
                    <a:cubicBezTo>
                      <a:pt x="139" y="1"/>
                      <a:pt x="1" y="337"/>
                      <a:pt x="196" y="534"/>
                    </a:cubicBezTo>
                    <a:cubicBezTo>
                      <a:pt x="260" y="598"/>
                      <a:pt x="338" y="626"/>
                      <a:pt x="415" y="626"/>
                    </a:cubicBezTo>
                    <a:cubicBezTo>
                      <a:pt x="576" y="626"/>
                      <a:pt x="730" y="502"/>
                      <a:pt x="730" y="313"/>
                    </a:cubicBezTo>
                    <a:cubicBezTo>
                      <a:pt x="730" y="142"/>
                      <a:pt x="591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1" name="Google Shape;8391;p30"/>
              <p:cNvSpPr/>
              <p:nvPr/>
            </p:nvSpPr>
            <p:spPr>
              <a:xfrm>
                <a:off x="6513250" y="41916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2"/>
                      <a:pt x="484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2" name="Google Shape;8392;p30"/>
              <p:cNvSpPr/>
              <p:nvPr/>
            </p:nvSpPr>
            <p:spPr>
              <a:xfrm>
                <a:off x="5953325" y="41716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1" y="0"/>
                      <a:pt x="0" y="140"/>
                      <a:pt x="0" y="312"/>
                    </a:cubicBezTo>
                    <a:cubicBezTo>
                      <a:pt x="0" y="485"/>
                      <a:pt x="141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3" name="Google Shape;8393;p30"/>
              <p:cNvSpPr/>
              <p:nvPr/>
            </p:nvSpPr>
            <p:spPr>
              <a:xfrm>
                <a:off x="5976675" y="41716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4" name="Google Shape;8394;p30"/>
              <p:cNvSpPr/>
              <p:nvPr/>
            </p:nvSpPr>
            <p:spPr>
              <a:xfrm>
                <a:off x="5999975" y="41716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1" y="0"/>
                      <a:pt x="1" y="140"/>
                      <a:pt x="1" y="312"/>
                    </a:cubicBezTo>
                    <a:cubicBezTo>
                      <a:pt x="1" y="485"/>
                      <a:pt x="141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5" name="Google Shape;8395;p30"/>
              <p:cNvSpPr/>
              <p:nvPr/>
            </p:nvSpPr>
            <p:spPr>
              <a:xfrm>
                <a:off x="6023325" y="41716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6" name="Google Shape;8396;p30"/>
              <p:cNvSpPr/>
              <p:nvPr/>
            </p:nvSpPr>
            <p:spPr>
              <a:xfrm>
                <a:off x="6046675" y="41716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39" y="0"/>
                      <a:pt x="0" y="140"/>
                      <a:pt x="0" y="312"/>
                    </a:cubicBezTo>
                    <a:cubicBezTo>
                      <a:pt x="0" y="485"/>
                      <a:pt x="139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7" name="Google Shape;8397;p30"/>
              <p:cNvSpPr/>
              <p:nvPr/>
            </p:nvSpPr>
            <p:spPr>
              <a:xfrm>
                <a:off x="6067350" y="4171600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8"/>
                      <a:pt x="339" y="626"/>
                      <a:pt x="416" y="626"/>
                    </a:cubicBezTo>
                    <a:cubicBezTo>
                      <a:pt x="576" y="626"/>
                      <a:pt x="730" y="501"/>
                      <a:pt x="730" y="312"/>
                    </a:cubicBezTo>
                    <a:cubicBezTo>
                      <a:pt x="730" y="140"/>
                      <a:pt x="590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8" name="Google Shape;8398;p30"/>
              <p:cNvSpPr/>
              <p:nvPr/>
            </p:nvSpPr>
            <p:spPr>
              <a:xfrm>
                <a:off x="6093325" y="41716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9" name="Google Shape;8399;p30"/>
              <p:cNvSpPr/>
              <p:nvPr/>
            </p:nvSpPr>
            <p:spPr>
              <a:xfrm>
                <a:off x="6116650" y="41716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0" name="Google Shape;8400;p30"/>
              <p:cNvSpPr/>
              <p:nvPr/>
            </p:nvSpPr>
            <p:spPr>
              <a:xfrm>
                <a:off x="6139975" y="41716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1" name="Google Shape;8401;p30"/>
              <p:cNvSpPr/>
              <p:nvPr/>
            </p:nvSpPr>
            <p:spPr>
              <a:xfrm>
                <a:off x="6160650" y="4171600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2" y="598"/>
                      <a:pt x="340" y="626"/>
                      <a:pt x="417" y="626"/>
                    </a:cubicBezTo>
                    <a:cubicBezTo>
                      <a:pt x="577" y="626"/>
                      <a:pt x="731" y="501"/>
                      <a:pt x="731" y="312"/>
                    </a:cubicBezTo>
                    <a:cubicBezTo>
                      <a:pt x="731" y="140"/>
                      <a:pt x="590" y="0"/>
                      <a:pt x="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2" name="Google Shape;8402;p30"/>
              <p:cNvSpPr/>
              <p:nvPr/>
            </p:nvSpPr>
            <p:spPr>
              <a:xfrm>
                <a:off x="6186625" y="41716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3" name="Google Shape;8403;p30"/>
              <p:cNvSpPr/>
              <p:nvPr/>
            </p:nvSpPr>
            <p:spPr>
              <a:xfrm>
                <a:off x="6209950" y="41716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4" name="Google Shape;8404;p30"/>
              <p:cNvSpPr/>
              <p:nvPr/>
            </p:nvSpPr>
            <p:spPr>
              <a:xfrm>
                <a:off x="6233275" y="41716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1" y="0"/>
                      <a:pt x="0" y="140"/>
                      <a:pt x="0" y="312"/>
                    </a:cubicBezTo>
                    <a:cubicBezTo>
                      <a:pt x="0" y="485"/>
                      <a:pt x="141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5" name="Google Shape;8405;p30"/>
              <p:cNvSpPr/>
              <p:nvPr/>
            </p:nvSpPr>
            <p:spPr>
              <a:xfrm>
                <a:off x="6256600" y="41716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6" name="Google Shape;8406;p30"/>
              <p:cNvSpPr/>
              <p:nvPr/>
            </p:nvSpPr>
            <p:spPr>
              <a:xfrm>
                <a:off x="6279950" y="41716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7" name="Google Shape;8407;p30"/>
              <p:cNvSpPr/>
              <p:nvPr/>
            </p:nvSpPr>
            <p:spPr>
              <a:xfrm>
                <a:off x="6303250" y="41716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8" name="Google Shape;8408;p30"/>
              <p:cNvSpPr/>
              <p:nvPr/>
            </p:nvSpPr>
            <p:spPr>
              <a:xfrm>
                <a:off x="6323950" y="4171600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8"/>
                      <a:pt x="340" y="626"/>
                      <a:pt x="416" y="626"/>
                    </a:cubicBezTo>
                    <a:cubicBezTo>
                      <a:pt x="577" y="626"/>
                      <a:pt x="731" y="501"/>
                      <a:pt x="731" y="312"/>
                    </a:cubicBezTo>
                    <a:cubicBezTo>
                      <a:pt x="731" y="140"/>
                      <a:pt x="592" y="0"/>
                      <a:pt x="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9" name="Google Shape;8409;p30"/>
              <p:cNvSpPr/>
              <p:nvPr/>
            </p:nvSpPr>
            <p:spPr>
              <a:xfrm>
                <a:off x="6349900" y="41716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2"/>
                    </a:cubicBezTo>
                    <a:cubicBezTo>
                      <a:pt x="1" y="485"/>
                      <a:pt x="142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0" name="Google Shape;8410;p30"/>
              <p:cNvSpPr/>
              <p:nvPr/>
            </p:nvSpPr>
            <p:spPr>
              <a:xfrm>
                <a:off x="6373250" y="41716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1" name="Google Shape;8411;p30"/>
              <p:cNvSpPr/>
              <p:nvPr/>
            </p:nvSpPr>
            <p:spPr>
              <a:xfrm>
                <a:off x="6396600" y="41716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2" name="Google Shape;8412;p30"/>
              <p:cNvSpPr/>
              <p:nvPr/>
            </p:nvSpPr>
            <p:spPr>
              <a:xfrm>
                <a:off x="6419900" y="41716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3" name="Google Shape;8413;p30"/>
              <p:cNvSpPr/>
              <p:nvPr/>
            </p:nvSpPr>
            <p:spPr>
              <a:xfrm>
                <a:off x="6443250" y="41716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4" name="Google Shape;8414;p30"/>
              <p:cNvSpPr/>
              <p:nvPr/>
            </p:nvSpPr>
            <p:spPr>
              <a:xfrm>
                <a:off x="6466550" y="41716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2"/>
                    </a:cubicBezTo>
                    <a:cubicBezTo>
                      <a:pt x="1" y="485"/>
                      <a:pt x="142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5" name="Google Shape;8415;p30"/>
              <p:cNvSpPr/>
              <p:nvPr/>
            </p:nvSpPr>
            <p:spPr>
              <a:xfrm>
                <a:off x="6487275" y="4171600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0"/>
                    </a:moveTo>
                    <a:cubicBezTo>
                      <a:pt x="139" y="0"/>
                      <a:pt x="1" y="337"/>
                      <a:pt x="196" y="534"/>
                    </a:cubicBezTo>
                    <a:cubicBezTo>
                      <a:pt x="260" y="598"/>
                      <a:pt x="338" y="626"/>
                      <a:pt x="415" y="626"/>
                    </a:cubicBezTo>
                    <a:cubicBezTo>
                      <a:pt x="576" y="626"/>
                      <a:pt x="730" y="501"/>
                      <a:pt x="730" y="312"/>
                    </a:cubicBezTo>
                    <a:cubicBezTo>
                      <a:pt x="730" y="140"/>
                      <a:pt x="591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6" name="Google Shape;8416;p30"/>
              <p:cNvSpPr/>
              <p:nvPr/>
            </p:nvSpPr>
            <p:spPr>
              <a:xfrm>
                <a:off x="6513250" y="41716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40"/>
                      <a:pt x="484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7" name="Google Shape;8417;p30"/>
              <p:cNvSpPr/>
              <p:nvPr/>
            </p:nvSpPr>
            <p:spPr>
              <a:xfrm>
                <a:off x="5953325" y="41515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6"/>
                      <a:pt x="141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8" name="Google Shape;8418;p30"/>
              <p:cNvSpPr/>
              <p:nvPr/>
            </p:nvSpPr>
            <p:spPr>
              <a:xfrm>
                <a:off x="5976675" y="41515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9" name="Google Shape;8419;p30"/>
              <p:cNvSpPr/>
              <p:nvPr/>
            </p:nvSpPr>
            <p:spPr>
              <a:xfrm>
                <a:off x="5930025" y="41515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0" name="Google Shape;8420;p30"/>
              <p:cNvSpPr/>
              <p:nvPr/>
            </p:nvSpPr>
            <p:spPr>
              <a:xfrm>
                <a:off x="5999975" y="41515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1" y="140"/>
                      <a:pt x="1" y="313"/>
                    </a:cubicBezTo>
                    <a:cubicBezTo>
                      <a:pt x="1" y="486"/>
                      <a:pt x="141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1" name="Google Shape;8421;p30"/>
              <p:cNvSpPr/>
              <p:nvPr/>
            </p:nvSpPr>
            <p:spPr>
              <a:xfrm>
                <a:off x="6023325" y="41515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2" name="Google Shape;8422;p30"/>
              <p:cNvSpPr/>
              <p:nvPr/>
            </p:nvSpPr>
            <p:spPr>
              <a:xfrm>
                <a:off x="6046675" y="41515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39" y="1"/>
                      <a:pt x="0" y="140"/>
                      <a:pt x="0" y="313"/>
                    </a:cubicBezTo>
                    <a:cubicBezTo>
                      <a:pt x="0" y="486"/>
                      <a:pt x="139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3" name="Google Shape;8423;p30"/>
              <p:cNvSpPr/>
              <p:nvPr/>
            </p:nvSpPr>
            <p:spPr>
              <a:xfrm>
                <a:off x="6067350" y="4151575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39" y="627"/>
                      <a:pt x="416" y="627"/>
                    </a:cubicBezTo>
                    <a:cubicBezTo>
                      <a:pt x="576" y="627"/>
                      <a:pt x="730" y="502"/>
                      <a:pt x="730" y="313"/>
                    </a:cubicBezTo>
                    <a:cubicBezTo>
                      <a:pt x="730" y="140"/>
                      <a:pt x="590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4" name="Google Shape;8424;p30"/>
              <p:cNvSpPr/>
              <p:nvPr/>
            </p:nvSpPr>
            <p:spPr>
              <a:xfrm>
                <a:off x="6093325" y="41515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5" name="Google Shape;8425;p30"/>
              <p:cNvSpPr/>
              <p:nvPr/>
            </p:nvSpPr>
            <p:spPr>
              <a:xfrm>
                <a:off x="6116650" y="41515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6" name="Google Shape;8426;p30"/>
              <p:cNvSpPr/>
              <p:nvPr/>
            </p:nvSpPr>
            <p:spPr>
              <a:xfrm>
                <a:off x="6139975" y="41515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7" name="Google Shape;8427;p30"/>
              <p:cNvSpPr/>
              <p:nvPr/>
            </p:nvSpPr>
            <p:spPr>
              <a:xfrm>
                <a:off x="6160650" y="4151575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2" y="598"/>
                      <a:pt x="340" y="627"/>
                      <a:pt x="417" y="627"/>
                    </a:cubicBezTo>
                    <a:cubicBezTo>
                      <a:pt x="577" y="627"/>
                      <a:pt x="731" y="502"/>
                      <a:pt x="731" y="313"/>
                    </a:cubicBezTo>
                    <a:cubicBezTo>
                      <a:pt x="731" y="140"/>
                      <a:pt x="590" y="1"/>
                      <a:pt x="4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8" name="Google Shape;8428;p30"/>
              <p:cNvSpPr/>
              <p:nvPr/>
            </p:nvSpPr>
            <p:spPr>
              <a:xfrm>
                <a:off x="6186625" y="41515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9" name="Google Shape;8429;p30"/>
              <p:cNvSpPr/>
              <p:nvPr/>
            </p:nvSpPr>
            <p:spPr>
              <a:xfrm>
                <a:off x="6209950" y="41515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0" name="Google Shape;8430;p30"/>
              <p:cNvSpPr/>
              <p:nvPr/>
            </p:nvSpPr>
            <p:spPr>
              <a:xfrm>
                <a:off x="6233275" y="41515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6"/>
                      <a:pt x="141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1" name="Google Shape;8431;p30"/>
              <p:cNvSpPr/>
              <p:nvPr/>
            </p:nvSpPr>
            <p:spPr>
              <a:xfrm>
                <a:off x="6256600" y="41515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2" name="Google Shape;8432;p30"/>
              <p:cNvSpPr/>
              <p:nvPr/>
            </p:nvSpPr>
            <p:spPr>
              <a:xfrm>
                <a:off x="6279950" y="41515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3" name="Google Shape;8433;p30"/>
              <p:cNvSpPr/>
              <p:nvPr/>
            </p:nvSpPr>
            <p:spPr>
              <a:xfrm>
                <a:off x="6303250" y="41515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4" name="Google Shape;8434;p30"/>
              <p:cNvSpPr/>
              <p:nvPr/>
            </p:nvSpPr>
            <p:spPr>
              <a:xfrm>
                <a:off x="6323950" y="4151575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40" y="627"/>
                      <a:pt x="416" y="627"/>
                    </a:cubicBezTo>
                    <a:cubicBezTo>
                      <a:pt x="577" y="627"/>
                      <a:pt x="731" y="502"/>
                      <a:pt x="731" y="313"/>
                    </a:cubicBezTo>
                    <a:cubicBezTo>
                      <a:pt x="731" y="140"/>
                      <a:pt x="592" y="1"/>
                      <a:pt x="4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5" name="Google Shape;8435;p30"/>
              <p:cNvSpPr/>
              <p:nvPr/>
            </p:nvSpPr>
            <p:spPr>
              <a:xfrm>
                <a:off x="6349900" y="41515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6" name="Google Shape;8436;p30"/>
              <p:cNvSpPr/>
              <p:nvPr/>
            </p:nvSpPr>
            <p:spPr>
              <a:xfrm>
                <a:off x="6373250" y="41515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7" name="Google Shape;8437;p30"/>
              <p:cNvSpPr/>
              <p:nvPr/>
            </p:nvSpPr>
            <p:spPr>
              <a:xfrm>
                <a:off x="6396600" y="41515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8" name="Google Shape;8438;p30"/>
              <p:cNvSpPr/>
              <p:nvPr/>
            </p:nvSpPr>
            <p:spPr>
              <a:xfrm>
                <a:off x="6419900" y="41515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9" name="Google Shape;8439;p30"/>
              <p:cNvSpPr/>
              <p:nvPr/>
            </p:nvSpPr>
            <p:spPr>
              <a:xfrm>
                <a:off x="6443250" y="41515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0" name="Google Shape;8440;p30"/>
              <p:cNvSpPr/>
              <p:nvPr/>
            </p:nvSpPr>
            <p:spPr>
              <a:xfrm>
                <a:off x="6466550" y="41515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1" name="Google Shape;8441;p30"/>
              <p:cNvSpPr/>
              <p:nvPr/>
            </p:nvSpPr>
            <p:spPr>
              <a:xfrm>
                <a:off x="6487275" y="4151575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1"/>
                    </a:moveTo>
                    <a:cubicBezTo>
                      <a:pt x="139" y="1"/>
                      <a:pt x="1" y="337"/>
                      <a:pt x="196" y="534"/>
                    </a:cubicBezTo>
                    <a:cubicBezTo>
                      <a:pt x="260" y="598"/>
                      <a:pt x="338" y="627"/>
                      <a:pt x="415" y="627"/>
                    </a:cubicBezTo>
                    <a:cubicBezTo>
                      <a:pt x="576" y="627"/>
                      <a:pt x="730" y="502"/>
                      <a:pt x="730" y="313"/>
                    </a:cubicBezTo>
                    <a:cubicBezTo>
                      <a:pt x="730" y="140"/>
                      <a:pt x="591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2" name="Google Shape;8442;p30"/>
              <p:cNvSpPr/>
              <p:nvPr/>
            </p:nvSpPr>
            <p:spPr>
              <a:xfrm>
                <a:off x="6513250" y="41515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3" name="Google Shape;8443;p30"/>
              <p:cNvSpPr/>
              <p:nvPr/>
            </p:nvSpPr>
            <p:spPr>
              <a:xfrm>
                <a:off x="5930025" y="413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4" name="Google Shape;8444;p30"/>
              <p:cNvSpPr/>
              <p:nvPr/>
            </p:nvSpPr>
            <p:spPr>
              <a:xfrm>
                <a:off x="5953325" y="413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1" y="0"/>
                      <a:pt x="0" y="140"/>
                      <a:pt x="0" y="313"/>
                    </a:cubicBezTo>
                    <a:cubicBezTo>
                      <a:pt x="0" y="486"/>
                      <a:pt x="141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5" name="Google Shape;8445;p30"/>
              <p:cNvSpPr/>
              <p:nvPr/>
            </p:nvSpPr>
            <p:spPr>
              <a:xfrm>
                <a:off x="5976675" y="413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6" name="Google Shape;8446;p30"/>
              <p:cNvSpPr/>
              <p:nvPr/>
            </p:nvSpPr>
            <p:spPr>
              <a:xfrm>
                <a:off x="5999975" y="413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1" y="0"/>
                      <a:pt x="1" y="140"/>
                      <a:pt x="1" y="313"/>
                    </a:cubicBezTo>
                    <a:cubicBezTo>
                      <a:pt x="1" y="486"/>
                      <a:pt x="141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7" name="Google Shape;8447;p30"/>
              <p:cNvSpPr/>
              <p:nvPr/>
            </p:nvSpPr>
            <p:spPr>
              <a:xfrm>
                <a:off x="6023325" y="413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8" name="Google Shape;8448;p30"/>
              <p:cNvSpPr/>
              <p:nvPr/>
            </p:nvSpPr>
            <p:spPr>
              <a:xfrm>
                <a:off x="6046675" y="413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39" y="0"/>
                      <a:pt x="0" y="140"/>
                      <a:pt x="0" y="313"/>
                    </a:cubicBezTo>
                    <a:cubicBezTo>
                      <a:pt x="0" y="486"/>
                      <a:pt x="139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9" name="Google Shape;8449;p30"/>
              <p:cNvSpPr/>
              <p:nvPr/>
            </p:nvSpPr>
            <p:spPr>
              <a:xfrm>
                <a:off x="6067350" y="4131575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39" y="626"/>
                      <a:pt x="416" y="626"/>
                    </a:cubicBezTo>
                    <a:cubicBezTo>
                      <a:pt x="576" y="626"/>
                      <a:pt x="730" y="501"/>
                      <a:pt x="730" y="313"/>
                    </a:cubicBezTo>
                    <a:cubicBezTo>
                      <a:pt x="730" y="140"/>
                      <a:pt x="590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0" name="Google Shape;8450;p30"/>
              <p:cNvSpPr/>
              <p:nvPr/>
            </p:nvSpPr>
            <p:spPr>
              <a:xfrm>
                <a:off x="6093325" y="413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1" name="Google Shape;8451;p30"/>
              <p:cNvSpPr/>
              <p:nvPr/>
            </p:nvSpPr>
            <p:spPr>
              <a:xfrm>
                <a:off x="6116650" y="413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2" name="Google Shape;8452;p30"/>
              <p:cNvSpPr/>
              <p:nvPr/>
            </p:nvSpPr>
            <p:spPr>
              <a:xfrm>
                <a:off x="6139975" y="413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3" name="Google Shape;8453;p30"/>
              <p:cNvSpPr/>
              <p:nvPr/>
            </p:nvSpPr>
            <p:spPr>
              <a:xfrm>
                <a:off x="6160650" y="4131575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40" y="626"/>
                      <a:pt x="417" y="626"/>
                    </a:cubicBezTo>
                    <a:cubicBezTo>
                      <a:pt x="577" y="626"/>
                      <a:pt x="731" y="501"/>
                      <a:pt x="731" y="313"/>
                    </a:cubicBezTo>
                    <a:cubicBezTo>
                      <a:pt x="731" y="140"/>
                      <a:pt x="590" y="0"/>
                      <a:pt x="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4" name="Google Shape;8454;p30"/>
              <p:cNvSpPr/>
              <p:nvPr/>
            </p:nvSpPr>
            <p:spPr>
              <a:xfrm>
                <a:off x="6186625" y="413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5" name="Google Shape;8455;p30"/>
              <p:cNvSpPr/>
              <p:nvPr/>
            </p:nvSpPr>
            <p:spPr>
              <a:xfrm>
                <a:off x="6209950" y="413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6" name="Google Shape;8456;p30"/>
              <p:cNvSpPr/>
              <p:nvPr/>
            </p:nvSpPr>
            <p:spPr>
              <a:xfrm>
                <a:off x="6233275" y="413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1" y="0"/>
                      <a:pt x="0" y="140"/>
                      <a:pt x="0" y="313"/>
                    </a:cubicBezTo>
                    <a:cubicBezTo>
                      <a:pt x="0" y="486"/>
                      <a:pt x="141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7" name="Google Shape;8457;p30"/>
              <p:cNvSpPr/>
              <p:nvPr/>
            </p:nvSpPr>
            <p:spPr>
              <a:xfrm>
                <a:off x="6256600" y="413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8" name="Google Shape;8458;p30"/>
              <p:cNvSpPr/>
              <p:nvPr/>
            </p:nvSpPr>
            <p:spPr>
              <a:xfrm>
                <a:off x="6279950" y="413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9" name="Google Shape;8459;p30"/>
              <p:cNvSpPr/>
              <p:nvPr/>
            </p:nvSpPr>
            <p:spPr>
              <a:xfrm>
                <a:off x="6303250" y="413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0" name="Google Shape;8460;p30"/>
              <p:cNvSpPr/>
              <p:nvPr/>
            </p:nvSpPr>
            <p:spPr>
              <a:xfrm>
                <a:off x="6323950" y="4131575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40" y="626"/>
                      <a:pt x="416" y="626"/>
                    </a:cubicBezTo>
                    <a:cubicBezTo>
                      <a:pt x="577" y="626"/>
                      <a:pt x="731" y="501"/>
                      <a:pt x="731" y="313"/>
                    </a:cubicBezTo>
                    <a:cubicBezTo>
                      <a:pt x="731" y="140"/>
                      <a:pt x="592" y="0"/>
                      <a:pt x="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1" name="Google Shape;8461;p30"/>
              <p:cNvSpPr/>
              <p:nvPr/>
            </p:nvSpPr>
            <p:spPr>
              <a:xfrm>
                <a:off x="6349900" y="413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2" name="Google Shape;8462;p30"/>
              <p:cNvSpPr/>
              <p:nvPr/>
            </p:nvSpPr>
            <p:spPr>
              <a:xfrm>
                <a:off x="6373250" y="413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3" name="Google Shape;8463;p30"/>
              <p:cNvSpPr/>
              <p:nvPr/>
            </p:nvSpPr>
            <p:spPr>
              <a:xfrm>
                <a:off x="6396600" y="413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4" name="Google Shape;8464;p30"/>
              <p:cNvSpPr/>
              <p:nvPr/>
            </p:nvSpPr>
            <p:spPr>
              <a:xfrm>
                <a:off x="6419900" y="413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5" name="Google Shape;8465;p30"/>
              <p:cNvSpPr/>
              <p:nvPr/>
            </p:nvSpPr>
            <p:spPr>
              <a:xfrm>
                <a:off x="6443250" y="413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6" name="Google Shape;8466;p30"/>
              <p:cNvSpPr/>
              <p:nvPr/>
            </p:nvSpPr>
            <p:spPr>
              <a:xfrm>
                <a:off x="6466550" y="413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7" name="Google Shape;8467;p30"/>
              <p:cNvSpPr/>
              <p:nvPr/>
            </p:nvSpPr>
            <p:spPr>
              <a:xfrm>
                <a:off x="6487275" y="4131575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0"/>
                    </a:moveTo>
                    <a:cubicBezTo>
                      <a:pt x="139" y="0"/>
                      <a:pt x="1" y="337"/>
                      <a:pt x="196" y="534"/>
                    </a:cubicBezTo>
                    <a:cubicBezTo>
                      <a:pt x="260" y="597"/>
                      <a:pt x="338" y="626"/>
                      <a:pt x="415" y="626"/>
                    </a:cubicBezTo>
                    <a:cubicBezTo>
                      <a:pt x="576" y="626"/>
                      <a:pt x="730" y="501"/>
                      <a:pt x="730" y="313"/>
                    </a:cubicBezTo>
                    <a:cubicBezTo>
                      <a:pt x="730" y="140"/>
                      <a:pt x="591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8" name="Google Shape;8468;p30"/>
              <p:cNvSpPr/>
              <p:nvPr/>
            </p:nvSpPr>
            <p:spPr>
              <a:xfrm>
                <a:off x="6513250" y="413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9" name="Google Shape;8469;p30"/>
              <p:cNvSpPr/>
              <p:nvPr/>
            </p:nvSpPr>
            <p:spPr>
              <a:xfrm>
                <a:off x="5930025" y="411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0" name="Google Shape;8470;p30"/>
              <p:cNvSpPr/>
              <p:nvPr/>
            </p:nvSpPr>
            <p:spPr>
              <a:xfrm>
                <a:off x="5953325" y="411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1" y="0"/>
                      <a:pt x="0" y="140"/>
                      <a:pt x="0" y="312"/>
                    </a:cubicBezTo>
                    <a:cubicBezTo>
                      <a:pt x="0" y="485"/>
                      <a:pt x="141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1" name="Google Shape;8471;p30"/>
              <p:cNvSpPr/>
              <p:nvPr/>
            </p:nvSpPr>
            <p:spPr>
              <a:xfrm>
                <a:off x="5976675" y="411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2" name="Google Shape;8472;p30"/>
              <p:cNvSpPr/>
              <p:nvPr/>
            </p:nvSpPr>
            <p:spPr>
              <a:xfrm>
                <a:off x="5999975" y="411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1" y="0"/>
                      <a:pt x="1" y="140"/>
                      <a:pt x="1" y="312"/>
                    </a:cubicBezTo>
                    <a:cubicBezTo>
                      <a:pt x="1" y="485"/>
                      <a:pt x="141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3" name="Google Shape;8473;p30"/>
              <p:cNvSpPr/>
              <p:nvPr/>
            </p:nvSpPr>
            <p:spPr>
              <a:xfrm>
                <a:off x="6023325" y="411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4" name="Google Shape;8474;p30"/>
              <p:cNvSpPr/>
              <p:nvPr/>
            </p:nvSpPr>
            <p:spPr>
              <a:xfrm>
                <a:off x="6046675" y="411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39" y="0"/>
                      <a:pt x="0" y="140"/>
                      <a:pt x="0" y="312"/>
                    </a:cubicBezTo>
                    <a:cubicBezTo>
                      <a:pt x="0" y="485"/>
                      <a:pt x="139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5" name="Google Shape;8475;p30"/>
              <p:cNvSpPr/>
              <p:nvPr/>
            </p:nvSpPr>
            <p:spPr>
              <a:xfrm>
                <a:off x="6067350" y="4111575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39" y="626"/>
                      <a:pt x="416" y="626"/>
                    </a:cubicBezTo>
                    <a:cubicBezTo>
                      <a:pt x="576" y="626"/>
                      <a:pt x="730" y="501"/>
                      <a:pt x="730" y="312"/>
                    </a:cubicBezTo>
                    <a:cubicBezTo>
                      <a:pt x="730" y="140"/>
                      <a:pt x="590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6" name="Google Shape;8476;p30"/>
              <p:cNvSpPr/>
              <p:nvPr/>
            </p:nvSpPr>
            <p:spPr>
              <a:xfrm>
                <a:off x="6093325" y="411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7" name="Google Shape;8477;p30"/>
              <p:cNvSpPr/>
              <p:nvPr/>
            </p:nvSpPr>
            <p:spPr>
              <a:xfrm>
                <a:off x="6116650" y="411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8" name="Google Shape;8478;p30"/>
              <p:cNvSpPr/>
              <p:nvPr/>
            </p:nvSpPr>
            <p:spPr>
              <a:xfrm>
                <a:off x="6139975" y="411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9" name="Google Shape;8479;p30"/>
              <p:cNvSpPr/>
              <p:nvPr/>
            </p:nvSpPr>
            <p:spPr>
              <a:xfrm>
                <a:off x="6160650" y="4111575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2" y="597"/>
                      <a:pt x="340" y="626"/>
                      <a:pt x="417" y="626"/>
                    </a:cubicBezTo>
                    <a:cubicBezTo>
                      <a:pt x="577" y="626"/>
                      <a:pt x="731" y="501"/>
                      <a:pt x="731" y="312"/>
                    </a:cubicBezTo>
                    <a:cubicBezTo>
                      <a:pt x="731" y="140"/>
                      <a:pt x="590" y="0"/>
                      <a:pt x="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0" name="Google Shape;8480;p30"/>
              <p:cNvSpPr/>
              <p:nvPr/>
            </p:nvSpPr>
            <p:spPr>
              <a:xfrm>
                <a:off x="6186625" y="411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1" name="Google Shape;8481;p30"/>
              <p:cNvSpPr/>
              <p:nvPr/>
            </p:nvSpPr>
            <p:spPr>
              <a:xfrm>
                <a:off x="6209950" y="411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2" name="Google Shape;8482;p30"/>
              <p:cNvSpPr/>
              <p:nvPr/>
            </p:nvSpPr>
            <p:spPr>
              <a:xfrm>
                <a:off x="6233275" y="411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1" y="0"/>
                      <a:pt x="0" y="140"/>
                      <a:pt x="0" y="312"/>
                    </a:cubicBezTo>
                    <a:cubicBezTo>
                      <a:pt x="0" y="485"/>
                      <a:pt x="141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3" name="Google Shape;8483;p30"/>
              <p:cNvSpPr/>
              <p:nvPr/>
            </p:nvSpPr>
            <p:spPr>
              <a:xfrm>
                <a:off x="6256600" y="411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4" name="Google Shape;8484;p30"/>
              <p:cNvSpPr/>
              <p:nvPr/>
            </p:nvSpPr>
            <p:spPr>
              <a:xfrm>
                <a:off x="6279950" y="411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5" name="Google Shape;8485;p30"/>
              <p:cNvSpPr/>
              <p:nvPr/>
            </p:nvSpPr>
            <p:spPr>
              <a:xfrm>
                <a:off x="6303250" y="411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6" name="Google Shape;8486;p30"/>
              <p:cNvSpPr/>
              <p:nvPr/>
            </p:nvSpPr>
            <p:spPr>
              <a:xfrm>
                <a:off x="6323950" y="4111575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40" y="626"/>
                      <a:pt x="416" y="626"/>
                    </a:cubicBezTo>
                    <a:cubicBezTo>
                      <a:pt x="577" y="626"/>
                      <a:pt x="731" y="501"/>
                      <a:pt x="731" y="312"/>
                    </a:cubicBezTo>
                    <a:cubicBezTo>
                      <a:pt x="731" y="140"/>
                      <a:pt x="592" y="0"/>
                      <a:pt x="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7" name="Google Shape;8487;p30"/>
              <p:cNvSpPr/>
              <p:nvPr/>
            </p:nvSpPr>
            <p:spPr>
              <a:xfrm>
                <a:off x="6349900" y="411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2"/>
                    </a:cubicBezTo>
                    <a:cubicBezTo>
                      <a:pt x="1" y="485"/>
                      <a:pt x="142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8" name="Google Shape;8488;p30"/>
              <p:cNvSpPr/>
              <p:nvPr/>
            </p:nvSpPr>
            <p:spPr>
              <a:xfrm>
                <a:off x="6373250" y="411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9" name="Google Shape;8489;p30"/>
              <p:cNvSpPr/>
              <p:nvPr/>
            </p:nvSpPr>
            <p:spPr>
              <a:xfrm>
                <a:off x="6396600" y="411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0" name="Google Shape;8490;p30"/>
              <p:cNvSpPr/>
              <p:nvPr/>
            </p:nvSpPr>
            <p:spPr>
              <a:xfrm>
                <a:off x="6419900" y="411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1" name="Google Shape;8491;p30"/>
              <p:cNvSpPr/>
              <p:nvPr/>
            </p:nvSpPr>
            <p:spPr>
              <a:xfrm>
                <a:off x="6443250" y="411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2" name="Google Shape;8492;p30"/>
              <p:cNvSpPr/>
              <p:nvPr/>
            </p:nvSpPr>
            <p:spPr>
              <a:xfrm>
                <a:off x="6466550" y="41115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2"/>
                    </a:cubicBezTo>
                    <a:cubicBezTo>
                      <a:pt x="1" y="485"/>
                      <a:pt x="142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3" name="Google Shape;8493;p30"/>
              <p:cNvSpPr/>
              <p:nvPr/>
            </p:nvSpPr>
            <p:spPr>
              <a:xfrm>
                <a:off x="6487275" y="4111575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0"/>
                    </a:moveTo>
                    <a:cubicBezTo>
                      <a:pt x="139" y="0"/>
                      <a:pt x="1" y="337"/>
                      <a:pt x="196" y="534"/>
                    </a:cubicBezTo>
                    <a:cubicBezTo>
                      <a:pt x="260" y="597"/>
                      <a:pt x="338" y="626"/>
                      <a:pt x="415" y="626"/>
                    </a:cubicBezTo>
                    <a:cubicBezTo>
                      <a:pt x="576" y="626"/>
                      <a:pt x="730" y="501"/>
                      <a:pt x="730" y="312"/>
                    </a:cubicBezTo>
                    <a:cubicBezTo>
                      <a:pt x="730" y="140"/>
                      <a:pt x="591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4" name="Google Shape;8494;p30"/>
              <p:cNvSpPr/>
              <p:nvPr/>
            </p:nvSpPr>
            <p:spPr>
              <a:xfrm>
                <a:off x="6513250" y="411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40"/>
                      <a:pt x="484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5" name="Google Shape;8495;p30"/>
              <p:cNvSpPr/>
              <p:nvPr/>
            </p:nvSpPr>
            <p:spPr>
              <a:xfrm>
                <a:off x="5930025" y="40915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6" name="Google Shape;8496;p30"/>
              <p:cNvSpPr/>
              <p:nvPr/>
            </p:nvSpPr>
            <p:spPr>
              <a:xfrm>
                <a:off x="5953325" y="40915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6"/>
                      <a:pt x="141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7" name="Google Shape;8497;p30"/>
              <p:cNvSpPr/>
              <p:nvPr/>
            </p:nvSpPr>
            <p:spPr>
              <a:xfrm>
                <a:off x="5976675" y="40915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8" name="Google Shape;8498;p30"/>
              <p:cNvSpPr/>
              <p:nvPr/>
            </p:nvSpPr>
            <p:spPr>
              <a:xfrm>
                <a:off x="5999975" y="40915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1" y="140"/>
                      <a:pt x="1" y="313"/>
                    </a:cubicBezTo>
                    <a:cubicBezTo>
                      <a:pt x="1" y="486"/>
                      <a:pt x="141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9" name="Google Shape;8499;p30"/>
              <p:cNvSpPr/>
              <p:nvPr/>
            </p:nvSpPr>
            <p:spPr>
              <a:xfrm>
                <a:off x="6023325" y="40915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0" name="Google Shape;8500;p30"/>
              <p:cNvSpPr/>
              <p:nvPr/>
            </p:nvSpPr>
            <p:spPr>
              <a:xfrm>
                <a:off x="6046675" y="40915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39" y="1"/>
                      <a:pt x="0" y="140"/>
                      <a:pt x="0" y="313"/>
                    </a:cubicBezTo>
                    <a:cubicBezTo>
                      <a:pt x="0" y="486"/>
                      <a:pt x="139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1" name="Google Shape;8501;p30"/>
              <p:cNvSpPr/>
              <p:nvPr/>
            </p:nvSpPr>
            <p:spPr>
              <a:xfrm>
                <a:off x="6067350" y="4091550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39" y="626"/>
                      <a:pt x="416" y="626"/>
                    </a:cubicBezTo>
                    <a:cubicBezTo>
                      <a:pt x="576" y="626"/>
                      <a:pt x="730" y="502"/>
                      <a:pt x="730" y="313"/>
                    </a:cubicBezTo>
                    <a:cubicBezTo>
                      <a:pt x="730" y="140"/>
                      <a:pt x="590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2" name="Google Shape;8502;p30"/>
              <p:cNvSpPr/>
              <p:nvPr/>
            </p:nvSpPr>
            <p:spPr>
              <a:xfrm>
                <a:off x="6093325" y="40915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3" name="Google Shape;8503;p30"/>
              <p:cNvSpPr/>
              <p:nvPr/>
            </p:nvSpPr>
            <p:spPr>
              <a:xfrm>
                <a:off x="6116650" y="40915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4" name="Google Shape;8504;p30"/>
              <p:cNvSpPr/>
              <p:nvPr/>
            </p:nvSpPr>
            <p:spPr>
              <a:xfrm>
                <a:off x="6139975" y="40915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5" name="Google Shape;8505;p30"/>
              <p:cNvSpPr/>
              <p:nvPr/>
            </p:nvSpPr>
            <p:spPr>
              <a:xfrm>
                <a:off x="6160650" y="4091550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40" y="626"/>
                      <a:pt x="417" y="626"/>
                    </a:cubicBezTo>
                    <a:cubicBezTo>
                      <a:pt x="577" y="626"/>
                      <a:pt x="731" y="502"/>
                      <a:pt x="731" y="313"/>
                    </a:cubicBezTo>
                    <a:cubicBezTo>
                      <a:pt x="731" y="140"/>
                      <a:pt x="590" y="1"/>
                      <a:pt x="4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6" name="Google Shape;8506;p30"/>
              <p:cNvSpPr/>
              <p:nvPr/>
            </p:nvSpPr>
            <p:spPr>
              <a:xfrm>
                <a:off x="6186625" y="40915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7" name="Google Shape;8507;p30"/>
              <p:cNvSpPr/>
              <p:nvPr/>
            </p:nvSpPr>
            <p:spPr>
              <a:xfrm>
                <a:off x="6209950" y="40915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8" name="Google Shape;8508;p30"/>
              <p:cNvSpPr/>
              <p:nvPr/>
            </p:nvSpPr>
            <p:spPr>
              <a:xfrm>
                <a:off x="6233275" y="40915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6"/>
                      <a:pt x="141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9" name="Google Shape;8509;p30"/>
              <p:cNvSpPr/>
              <p:nvPr/>
            </p:nvSpPr>
            <p:spPr>
              <a:xfrm>
                <a:off x="6256600" y="40915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0" name="Google Shape;8510;p30"/>
              <p:cNvSpPr/>
              <p:nvPr/>
            </p:nvSpPr>
            <p:spPr>
              <a:xfrm>
                <a:off x="6279950" y="40915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1" name="Google Shape;8511;p30"/>
              <p:cNvSpPr/>
              <p:nvPr/>
            </p:nvSpPr>
            <p:spPr>
              <a:xfrm>
                <a:off x="6303250" y="40915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2" name="Google Shape;8512;p30"/>
              <p:cNvSpPr/>
              <p:nvPr/>
            </p:nvSpPr>
            <p:spPr>
              <a:xfrm>
                <a:off x="6323950" y="4091550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40" y="626"/>
                      <a:pt x="416" y="626"/>
                    </a:cubicBezTo>
                    <a:cubicBezTo>
                      <a:pt x="577" y="626"/>
                      <a:pt x="731" y="502"/>
                      <a:pt x="731" y="313"/>
                    </a:cubicBezTo>
                    <a:cubicBezTo>
                      <a:pt x="731" y="140"/>
                      <a:pt x="592" y="1"/>
                      <a:pt x="4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3" name="Google Shape;8513;p30"/>
              <p:cNvSpPr/>
              <p:nvPr/>
            </p:nvSpPr>
            <p:spPr>
              <a:xfrm>
                <a:off x="6349900" y="40915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4" name="Google Shape;8514;p30"/>
              <p:cNvSpPr/>
              <p:nvPr/>
            </p:nvSpPr>
            <p:spPr>
              <a:xfrm>
                <a:off x="6373250" y="40915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5" name="Google Shape;8515;p30"/>
              <p:cNvSpPr/>
              <p:nvPr/>
            </p:nvSpPr>
            <p:spPr>
              <a:xfrm>
                <a:off x="6396600" y="40915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6" name="Google Shape;8516;p30"/>
              <p:cNvSpPr/>
              <p:nvPr/>
            </p:nvSpPr>
            <p:spPr>
              <a:xfrm>
                <a:off x="6419900" y="40915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7" name="Google Shape;8517;p30"/>
              <p:cNvSpPr/>
              <p:nvPr/>
            </p:nvSpPr>
            <p:spPr>
              <a:xfrm>
                <a:off x="6443250" y="40915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8" name="Google Shape;8518;p30"/>
              <p:cNvSpPr/>
              <p:nvPr/>
            </p:nvSpPr>
            <p:spPr>
              <a:xfrm>
                <a:off x="6466550" y="40915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9" name="Google Shape;8519;p30"/>
              <p:cNvSpPr/>
              <p:nvPr/>
            </p:nvSpPr>
            <p:spPr>
              <a:xfrm>
                <a:off x="6487275" y="4091550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1"/>
                    </a:moveTo>
                    <a:cubicBezTo>
                      <a:pt x="139" y="1"/>
                      <a:pt x="1" y="337"/>
                      <a:pt x="196" y="534"/>
                    </a:cubicBezTo>
                    <a:cubicBezTo>
                      <a:pt x="260" y="598"/>
                      <a:pt x="338" y="626"/>
                      <a:pt x="415" y="626"/>
                    </a:cubicBezTo>
                    <a:cubicBezTo>
                      <a:pt x="576" y="626"/>
                      <a:pt x="730" y="502"/>
                      <a:pt x="730" y="313"/>
                    </a:cubicBezTo>
                    <a:cubicBezTo>
                      <a:pt x="730" y="140"/>
                      <a:pt x="591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0" name="Google Shape;8520;p30"/>
              <p:cNvSpPr/>
              <p:nvPr/>
            </p:nvSpPr>
            <p:spPr>
              <a:xfrm>
                <a:off x="6513250" y="40915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1" name="Google Shape;8521;p30"/>
              <p:cNvSpPr/>
              <p:nvPr/>
            </p:nvSpPr>
            <p:spPr>
              <a:xfrm>
                <a:off x="5930025" y="40715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2" name="Google Shape;8522;p30"/>
              <p:cNvSpPr/>
              <p:nvPr/>
            </p:nvSpPr>
            <p:spPr>
              <a:xfrm>
                <a:off x="5953325" y="40715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1" y="0"/>
                      <a:pt x="0" y="140"/>
                      <a:pt x="0" y="313"/>
                    </a:cubicBezTo>
                    <a:cubicBezTo>
                      <a:pt x="0" y="485"/>
                      <a:pt x="141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3" name="Google Shape;8523;p30"/>
              <p:cNvSpPr/>
              <p:nvPr/>
            </p:nvSpPr>
            <p:spPr>
              <a:xfrm>
                <a:off x="5976675" y="40715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4" name="Google Shape;8524;p30"/>
              <p:cNvSpPr/>
              <p:nvPr/>
            </p:nvSpPr>
            <p:spPr>
              <a:xfrm>
                <a:off x="5999975" y="40715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1" y="0"/>
                      <a:pt x="1" y="140"/>
                      <a:pt x="1" y="313"/>
                    </a:cubicBezTo>
                    <a:cubicBezTo>
                      <a:pt x="1" y="485"/>
                      <a:pt x="141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5" name="Google Shape;8525;p30"/>
              <p:cNvSpPr/>
              <p:nvPr/>
            </p:nvSpPr>
            <p:spPr>
              <a:xfrm>
                <a:off x="6023325" y="40715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6" name="Google Shape;8526;p30"/>
              <p:cNvSpPr/>
              <p:nvPr/>
            </p:nvSpPr>
            <p:spPr>
              <a:xfrm>
                <a:off x="6046675" y="40715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39" y="0"/>
                      <a:pt x="0" y="140"/>
                      <a:pt x="0" y="313"/>
                    </a:cubicBezTo>
                    <a:cubicBezTo>
                      <a:pt x="0" y="485"/>
                      <a:pt x="139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7" name="Google Shape;8527;p30"/>
              <p:cNvSpPr/>
              <p:nvPr/>
            </p:nvSpPr>
            <p:spPr>
              <a:xfrm>
                <a:off x="6067350" y="4071550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39" y="625"/>
                      <a:pt x="415" y="625"/>
                    </a:cubicBezTo>
                    <a:cubicBezTo>
                      <a:pt x="575" y="625"/>
                      <a:pt x="730" y="501"/>
                      <a:pt x="730" y="313"/>
                    </a:cubicBezTo>
                    <a:cubicBezTo>
                      <a:pt x="730" y="140"/>
                      <a:pt x="590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8" name="Google Shape;8528;p30"/>
              <p:cNvSpPr/>
              <p:nvPr/>
            </p:nvSpPr>
            <p:spPr>
              <a:xfrm>
                <a:off x="6093325" y="40715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9" name="Google Shape;8529;p30"/>
              <p:cNvSpPr/>
              <p:nvPr/>
            </p:nvSpPr>
            <p:spPr>
              <a:xfrm>
                <a:off x="6116650" y="40715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0" name="Google Shape;8530;p30"/>
              <p:cNvSpPr/>
              <p:nvPr/>
            </p:nvSpPr>
            <p:spPr>
              <a:xfrm>
                <a:off x="6139975" y="40715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1" name="Google Shape;8531;p30"/>
              <p:cNvSpPr/>
              <p:nvPr/>
            </p:nvSpPr>
            <p:spPr>
              <a:xfrm>
                <a:off x="6160650" y="4071550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39" y="625"/>
                      <a:pt x="416" y="625"/>
                    </a:cubicBezTo>
                    <a:cubicBezTo>
                      <a:pt x="577" y="625"/>
                      <a:pt x="731" y="501"/>
                      <a:pt x="731" y="313"/>
                    </a:cubicBezTo>
                    <a:cubicBezTo>
                      <a:pt x="731" y="140"/>
                      <a:pt x="590" y="0"/>
                      <a:pt x="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2" name="Google Shape;8532;p30"/>
              <p:cNvSpPr/>
              <p:nvPr/>
            </p:nvSpPr>
            <p:spPr>
              <a:xfrm>
                <a:off x="6186625" y="40715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3" name="Google Shape;8533;p30"/>
              <p:cNvSpPr/>
              <p:nvPr/>
            </p:nvSpPr>
            <p:spPr>
              <a:xfrm>
                <a:off x="6209950" y="40715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4" name="Google Shape;8534;p30"/>
              <p:cNvSpPr/>
              <p:nvPr/>
            </p:nvSpPr>
            <p:spPr>
              <a:xfrm>
                <a:off x="6233275" y="40715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1" y="0"/>
                      <a:pt x="0" y="140"/>
                      <a:pt x="0" y="313"/>
                    </a:cubicBezTo>
                    <a:cubicBezTo>
                      <a:pt x="0" y="485"/>
                      <a:pt x="141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5" name="Google Shape;8535;p30"/>
              <p:cNvSpPr/>
              <p:nvPr/>
            </p:nvSpPr>
            <p:spPr>
              <a:xfrm>
                <a:off x="6256600" y="40715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6" name="Google Shape;8536;p30"/>
              <p:cNvSpPr/>
              <p:nvPr/>
            </p:nvSpPr>
            <p:spPr>
              <a:xfrm>
                <a:off x="6279950" y="40715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7" name="Google Shape;8537;p30"/>
              <p:cNvSpPr/>
              <p:nvPr/>
            </p:nvSpPr>
            <p:spPr>
              <a:xfrm>
                <a:off x="6303250" y="40715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8" name="Google Shape;8538;p30"/>
              <p:cNvSpPr/>
              <p:nvPr/>
            </p:nvSpPr>
            <p:spPr>
              <a:xfrm>
                <a:off x="6323950" y="4071550"/>
                <a:ext cx="18300" cy="15625"/>
              </a:xfrm>
              <a:custGeom>
                <a:rect b="b" l="l" r="r" t="t"/>
                <a:pathLst>
                  <a:path extrusionOk="0" h="625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2"/>
                    </a:cubicBezTo>
                    <a:cubicBezTo>
                      <a:pt x="261" y="596"/>
                      <a:pt x="340" y="625"/>
                      <a:pt x="417" y="625"/>
                    </a:cubicBezTo>
                    <a:cubicBezTo>
                      <a:pt x="577" y="625"/>
                      <a:pt x="731" y="500"/>
                      <a:pt x="731" y="313"/>
                    </a:cubicBezTo>
                    <a:cubicBezTo>
                      <a:pt x="731" y="140"/>
                      <a:pt x="592" y="0"/>
                      <a:pt x="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9" name="Google Shape;8539;p30"/>
              <p:cNvSpPr/>
              <p:nvPr/>
            </p:nvSpPr>
            <p:spPr>
              <a:xfrm>
                <a:off x="6349900" y="40715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3"/>
                    </a:cubicBezTo>
                    <a:cubicBezTo>
                      <a:pt x="1" y="485"/>
                      <a:pt x="142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0" name="Google Shape;8540;p30"/>
              <p:cNvSpPr/>
              <p:nvPr/>
            </p:nvSpPr>
            <p:spPr>
              <a:xfrm>
                <a:off x="6373250" y="40715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1" name="Google Shape;8541;p30"/>
              <p:cNvSpPr/>
              <p:nvPr/>
            </p:nvSpPr>
            <p:spPr>
              <a:xfrm>
                <a:off x="6396600" y="40715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2" name="Google Shape;8542;p30"/>
              <p:cNvSpPr/>
              <p:nvPr/>
            </p:nvSpPr>
            <p:spPr>
              <a:xfrm>
                <a:off x="6419900" y="40715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3" name="Google Shape;8543;p30"/>
              <p:cNvSpPr/>
              <p:nvPr/>
            </p:nvSpPr>
            <p:spPr>
              <a:xfrm>
                <a:off x="6443250" y="40715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4" name="Google Shape;8544;p30"/>
              <p:cNvSpPr/>
              <p:nvPr/>
            </p:nvSpPr>
            <p:spPr>
              <a:xfrm>
                <a:off x="6466550" y="40715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3"/>
                    </a:cubicBezTo>
                    <a:cubicBezTo>
                      <a:pt x="1" y="485"/>
                      <a:pt x="142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5" name="Google Shape;8545;p30"/>
              <p:cNvSpPr/>
              <p:nvPr/>
            </p:nvSpPr>
            <p:spPr>
              <a:xfrm>
                <a:off x="6487275" y="4071550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0"/>
                    </a:moveTo>
                    <a:cubicBezTo>
                      <a:pt x="139" y="0"/>
                      <a:pt x="1" y="337"/>
                      <a:pt x="196" y="534"/>
                    </a:cubicBezTo>
                    <a:cubicBezTo>
                      <a:pt x="260" y="597"/>
                      <a:pt x="338" y="625"/>
                      <a:pt x="415" y="625"/>
                    </a:cubicBezTo>
                    <a:cubicBezTo>
                      <a:pt x="575" y="625"/>
                      <a:pt x="730" y="501"/>
                      <a:pt x="730" y="313"/>
                    </a:cubicBezTo>
                    <a:cubicBezTo>
                      <a:pt x="730" y="140"/>
                      <a:pt x="591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6" name="Google Shape;8546;p30"/>
              <p:cNvSpPr/>
              <p:nvPr/>
            </p:nvSpPr>
            <p:spPr>
              <a:xfrm>
                <a:off x="6513250" y="40715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4" y="625"/>
                      <a:pt x="625" y="485"/>
                      <a:pt x="625" y="313"/>
                    </a:cubicBezTo>
                    <a:cubicBezTo>
                      <a:pt x="625" y="140"/>
                      <a:pt x="484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7" name="Google Shape;8547;p30"/>
              <p:cNvSpPr/>
              <p:nvPr/>
            </p:nvSpPr>
            <p:spPr>
              <a:xfrm>
                <a:off x="5930025" y="405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6"/>
                      <a:pt x="313" y="626"/>
                    </a:cubicBezTo>
                    <a:cubicBezTo>
                      <a:pt x="485" y="626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8" name="Google Shape;8548;p30"/>
              <p:cNvSpPr/>
              <p:nvPr/>
            </p:nvSpPr>
            <p:spPr>
              <a:xfrm>
                <a:off x="5953325" y="405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6"/>
                      <a:pt x="141" y="626"/>
                      <a:pt x="313" y="626"/>
                    </a:cubicBezTo>
                    <a:cubicBezTo>
                      <a:pt x="486" y="626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9" name="Google Shape;8549;p30"/>
              <p:cNvSpPr/>
              <p:nvPr/>
            </p:nvSpPr>
            <p:spPr>
              <a:xfrm>
                <a:off x="5976675" y="405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6"/>
                      <a:pt x="313" y="626"/>
                    </a:cubicBezTo>
                    <a:cubicBezTo>
                      <a:pt x="485" y="626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0" name="Google Shape;8550;p30"/>
              <p:cNvSpPr/>
              <p:nvPr/>
            </p:nvSpPr>
            <p:spPr>
              <a:xfrm>
                <a:off x="5999975" y="405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1" y="140"/>
                      <a:pt x="1" y="313"/>
                    </a:cubicBezTo>
                    <a:cubicBezTo>
                      <a:pt x="1" y="486"/>
                      <a:pt x="141" y="626"/>
                      <a:pt x="313" y="626"/>
                    </a:cubicBezTo>
                    <a:cubicBezTo>
                      <a:pt x="486" y="626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1" name="Google Shape;8551;p30"/>
              <p:cNvSpPr/>
              <p:nvPr/>
            </p:nvSpPr>
            <p:spPr>
              <a:xfrm>
                <a:off x="6023325" y="405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6"/>
                      <a:pt x="313" y="626"/>
                    </a:cubicBezTo>
                    <a:cubicBezTo>
                      <a:pt x="485" y="626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2" name="Google Shape;8552;p30"/>
              <p:cNvSpPr/>
              <p:nvPr/>
            </p:nvSpPr>
            <p:spPr>
              <a:xfrm>
                <a:off x="6046675" y="405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39" y="1"/>
                      <a:pt x="0" y="140"/>
                      <a:pt x="0" y="313"/>
                    </a:cubicBezTo>
                    <a:cubicBezTo>
                      <a:pt x="0" y="486"/>
                      <a:pt x="139" y="626"/>
                      <a:pt x="312" y="626"/>
                    </a:cubicBezTo>
                    <a:cubicBezTo>
                      <a:pt x="485" y="626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3" name="Google Shape;8553;p30"/>
              <p:cNvSpPr/>
              <p:nvPr/>
            </p:nvSpPr>
            <p:spPr>
              <a:xfrm>
                <a:off x="6067350" y="4051525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1"/>
                    </a:moveTo>
                    <a:cubicBezTo>
                      <a:pt x="140" y="1"/>
                      <a:pt x="1" y="336"/>
                      <a:pt x="198" y="533"/>
                    </a:cubicBezTo>
                    <a:cubicBezTo>
                      <a:pt x="261" y="597"/>
                      <a:pt x="339" y="625"/>
                      <a:pt x="416" y="625"/>
                    </a:cubicBezTo>
                    <a:cubicBezTo>
                      <a:pt x="576" y="625"/>
                      <a:pt x="730" y="501"/>
                      <a:pt x="730" y="313"/>
                    </a:cubicBezTo>
                    <a:cubicBezTo>
                      <a:pt x="730" y="140"/>
                      <a:pt x="590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4" name="Google Shape;8554;p30"/>
              <p:cNvSpPr/>
              <p:nvPr/>
            </p:nvSpPr>
            <p:spPr>
              <a:xfrm>
                <a:off x="6093325" y="405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6"/>
                      <a:pt x="312" y="626"/>
                    </a:cubicBezTo>
                    <a:cubicBezTo>
                      <a:pt x="485" y="626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5" name="Google Shape;8555;p30"/>
              <p:cNvSpPr/>
              <p:nvPr/>
            </p:nvSpPr>
            <p:spPr>
              <a:xfrm>
                <a:off x="6116650" y="405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6"/>
                      <a:pt x="313" y="626"/>
                    </a:cubicBezTo>
                    <a:cubicBezTo>
                      <a:pt x="484" y="626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6" name="Google Shape;8556;p30"/>
              <p:cNvSpPr/>
              <p:nvPr/>
            </p:nvSpPr>
            <p:spPr>
              <a:xfrm>
                <a:off x="6139975" y="405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6"/>
                      <a:pt x="312" y="626"/>
                    </a:cubicBezTo>
                    <a:cubicBezTo>
                      <a:pt x="485" y="626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7" name="Google Shape;8557;p30"/>
              <p:cNvSpPr/>
              <p:nvPr/>
            </p:nvSpPr>
            <p:spPr>
              <a:xfrm>
                <a:off x="6160650" y="4051525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1"/>
                    </a:moveTo>
                    <a:cubicBezTo>
                      <a:pt x="140" y="1"/>
                      <a:pt x="1" y="336"/>
                      <a:pt x="198" y="533"/>
                    </a:cubicBezTo>
                    <a:cubicBezTo>
                      <a:pt x="262" y="597"/>
                      <a:pt x="340" y="625"/>
                      <a:pt x="417" y="625"/>
                    </a:cubicBezTo>
                    <a:cubicBezTo>
                      <a:pt x="577" y="625"/>
                      <a:pt x="731" y="501"/>
                      <a:pt x="731" y="313"/>
                    </a:cubicBezTo>
                    <a:cubicBezTo>
                      <a:pt x="731" y="140"/>
                      <a:pt x="590" y="1"/>
                      <a:pt x="4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8" name="Google Shape;8558;p30"/>
              <p:cNvSpPr/>
              <p:nvPr/>
            </p:nvSpPr>
            <p:spPr>
              <a:xfrm>
                <a:off x="6186625" y="405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6"/>
                      <a:pt x="312" y="626"/>
                    </a:cubicBezTo>
                    <a:cubicBezTo>
                      <a:pt x="485" y="626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9" name="Google Shape;8559;p30"/>
              <p:cNvSpPr/>
              <p:nvPr/>
            </p:nvSpPr>
            <p:spPr>
              <a:xfrm>
                <a:off x="6209950" y="405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6"/>
                      <a:pt x="313" y="626"/>
                    </a:cubicBezTo>
                    <a:cubicBezTo>
                      <a:pt x="486" y="626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0" name="Google Shape;8560;p30"/>
              <p:cNvSpPr/>
              <p:nvPr/>
            </p:nvSpPr>
            <p:spPr>
              <a:xfrm>
                <a:off x="6233275" y="405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6"/>
                      <a:pt x="141" y="626"/>
                      <a:pt x="312" y="626"/>
                    </a:cubicBezTo>
                    <a:cubicBezTo>
                      <a:pt x="485" y="626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1" name="Google Shape;8561;p30"/>
              <p:cNvSpPr/>
              <p:nvPr/>
            </p:nvSpPr>
            <p:spPr>
              <a:xfrm>
                <a:off x="6256600" y="405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6"/>
                      <a:pt x="313" y="626"/>
                    </a:cubicBezTo>
                    <a:cubicBezTo>
                      <a:pt x="486" y="626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2" name="Google Shape;8562;p30"/>
              <p:cNvSpPr/>
              <p:nvPr/>
            </p:nvSpPr>
            <p:spPr>
              <a:xfrm>
                <a:off x="6279950" y="405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6"/>
                      <a:pt x="313" y="626"/>
                    </a:cubicBezTo>
                    <a:cubicBezTo>
                      <a:pt x="484" y="626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3" name="Google Shape;8563;p30"/>
              <p:cNvSpPr/>
              <p:nvPr/>
            </p:nvSpPr>
            <p:spPr>
              <a:xfrm>
                <a:off x="6303250" y="405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6"/>
                      <a:pt x="313" y="626"/>
                    </a:cubicBezTo>
                    <a:cubicBezTo>
                      <a:pt x="486" y="626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4" name="Google Shape;8564;p30"/>
              <p:cNvSpPr/>
              <p:nvPr/>
            </p:nvSpPr>
            <p:spPr>
              <a:xfrm>
                <a:off x="6323950" y="4051525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22" y="1"/>
                    </a:moveTo>
                    <a:cubicBezTo>
                      <a:pt x="421" y="1"/>
                      <a:pt x="420" y="1"/>
                      <a:pt x="419" y="1"/>
                    </a:cubicBezTo>
                    <a:cubicBezTo>
                      <a:pt x="418" y="1"/>
                      <a:pt x="418" y="1"/>
                      <a:pt x="417" y="1"/>
                    </a:cubicBezTo>
                    <a:cubicBezTo>
                      <a:pt x="139" y="1"/>
                      <a:pt x="1" y="336"/>
                      <a:pt x="198" y="533"/>
                    </a:cubicBezTo>
                    <a:cubicBezTo>
                      <a:pt x="261" y="597"/>
                      <a:pt x="340" y="625"/>
                      <a:pt x="417" y="625"/>
                    </a:cubicBezTo>
                    <a:cubicBezTo>
                      <a:pt x="577" y="625"/>
                      <a:pt x="731" y="501"/>
                      <a:pt x="731" y="313"/>
                    </a:cubicBezTo>
                    <a:cubicBezTo>
                      <a:pt x="731" y="141"/>
                      <a:pt x="593" y="1"/>
                      <a:pt x="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5" name="Google Shape;8565;p30"/>
              <p:cNvSpPr/>
              <p:nvPr/>
            </p:nvSpPr>
            <p:spPr>
              <a:xfrm>
                <a:off x="6349900" y="405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6"/>
                      <a:pt x="313" y="626"/>
                    </a:cubicBezTo>
                    <a:cubicBezTo>
                      <a:pt x="486" y="626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6" name="Google Shape;8566;p30"/>
              <p:cNvSpPr/>
              <p:nvPr/>
            </p:nvSpPr>
            <p:spPr>
              <a:xfrm>
                <a:off x="6373250" y="405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6"/>
                      <a:pt x="313" y="626"/>
                    </a:cubicBezTo>
                    <a:cubicBezTo>
                      <a:pt x="486" y="626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7" name="Google Shape;8567;p30"/>
              <p:cNvSpPr/>
              <p:nvPr/>
            </p:nvSpPr>
            <p:spPr>
              <a:xfrm>
                <a:off x="6396600" y="405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6"/>
                      <a:pt x="313" y="626"/>
                    </a:cubicBezTo>
                    <a:cubicBezTo>
                      <a:pt x="484" y="626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8" name="Google Shape;8568;p30"/>
              <p:cNvSpPr/>
              <p:nvPr/>
            </p:nvSpPr>
            <p:spPr>
              <a:xfrm>
                <a:off x="6419900" y="405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6"/>
                      <a:pt x="313" y="626"/>
                    </a:cubicBezTo>
                    <a:cubicBezTo>
                      <a:pt x="486" y="626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9" name="Google Shape;8569;p30"/>
              <p:cNvSpPr/>
              <p:nvPr/>
            </p:nvSpPr>
            <p:spPr>
              <a:xfrm>
                <a:off x="6443250" y="405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6"/>
                      <a:pt x="313" y="626"/>
                    </a:cubicBezTo>
                    <a:cubicBezTo>
                      <a:pt x="485" y="626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0" name="Google Shape;8570;p30"/>
              <p:cNvSpPr/>
              <p:nvPr/>
            </p:nvSpPr>
            <p:spPr>
              <a:xfrm>
                <a:off x="6466550" y="405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6"/>
                      <a:pt x="313" y="626"/>
                    </a:cubicBezTo>
                    <a:cubicBezTo>
                      <a:pt x="486" y="626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1" name="Google Shape;8571;p30"/>
              <p:cNvSpPr/>
              <p:nvPr/>
            </p:nvSpPr>
            <p:spPr>
              <a:xfrm>
                <a:off x="6487275" y="4051525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1"/>
                    </a:moveTo>
                    <a:cubicBezTo>
                      <a:pt x="139" y="1"/>
                      <a:pt x="1" y="336"/>
                      <a:pt x="196" y="533"/>
                    </a:cubicBezTo>
                    <a:cubicBezTo>
                      <a:pt x="260" y="597"/>
                      <a:pt x="339" y="625"/>
                      <a:pt x="415" y="625"/>
                    </a:cubicBezTo>
                    <a:cubicBezTo>
                      <a:pt x="576" y="625"/>
                      <a:pt x="730" y="501"/>
                      <a:pt x="730" y="313"/>
                    </a:cubicBezTo>
                    <a:cubicBezTo>
                      <a:pt x="730" y="140"/>
                      <a:pt x="591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2" name="Google Shape;8572;p30"/>
              <p:cNvSpPr/>
              <p:nvPr/>
            </p:nvSpPr>
            <p:spPr>
              <a:xfrm>
                <a:off x="6513250" y="405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6"/>
                      <a:pt x="312" y="626"/>
                    </a:cubicBezTo>
                    <a:cubicBezTo>
                      <a:pt x="484" y="626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3" name="Google Shape;8573;p30"/>
              <p:cNvSpPr/>
              <p:nvPr/>
            </p:nvSpPr>
            <p:spPr>
              <a:xfrm>
                <a:off x="5953325" y="403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6"/>
                      <a:pt x="141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4" name="Google Shape;8574;p30"/>
              <p:cNvSpPr/>
              <p:nvPr/>
            </p:nvSpPr>
            <p:spPr>
              <a:xfrm>
                <a:off x="5976675" y="403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5" name="Google Shape;8575;p30"/>
              <p:cNvSpPr/>
              <p:nvPr/>
            </p:nvSpPr>
            <p:spPr>
              <a:xfrm>
                <a:off x="5930025" y="403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6" name="Google Shape;8576;p30"/>
              <p:cNvSpPr/>
              <p:nvPr/>
            </p:nvSpPr>
            <p:spPr>
              <a:xfrm>
                <a:off x="5999975" y="403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1" y="140"/>
                      <a:pt x="1" y="313"/>
                    </a:cubicBezTo>
                    <a:cubicBezTo>
                      <a:pt x="1" y="486"/>
                      <a:pt x="141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7" name="Google Shape;8577;p30"/>
              <p:cNvSpPr/>
              <p:nvPr/>
            </p:nvSpPr>
            <p:spPr>
              <a:xfrm>
                <a:off x="6023325" y="403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8" name="Google Shape;8578;p30"/>
              <p:cNvSpPr/>
              <p:nvPr/>
            </p:nvSpPr>
            <p:spPr>
              <a:xfrm>
                <a:off x="6046675" y="403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39" y="1"/>
                      <a:pt x="0" y="140"/>
                      <a:pt x="0" y="313"/>
                    </a:cubicBezTo>
                    <a:cubicBezTo>
                      <a:pt x="0" y="486"/>
                      <a:pt x="139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9" name="Google Shape;8579;p30"/>
              <p:cNvSpPr/>
              <p:nvPr/>
            </p:nvSpPr>
            <p:spPr>
              <a:xfrm>
                <a:off x="6067350" y="4031525"/>
                <a:ext cx="18250" cy="15625"/>
              </a:xfrm>
              <a:custGeom>
                <a:rect b="b" l="l" r="r" t="t"/>
                <a:pathLst>
                  <a:path extrusionOk="0" h="625" w="730">
                    <a:moveTo>
                      <a:pt x="418" y="1"/>
                    </a:moveTo>
                    <a:cubicBezTo>
                      <a:pt x="140" y="1"/>
                      <a:pt x="1" y="337"/>
                      <a:pt x="198" y="533"/>
                    </a:cubicBezTo>
                    <a:cubicBezTo>
                      <a:pt x="261" y="596"/>
                      <a:pt x="339" y="625"/>
                      <a:pt x="416" y="625"/>
                    </a:cubicBezTo>
                    <a:cubicBezTo>
                      <a:pt x="576" y="625"/>
                      <a:pt x="730" y="500"/>
                      <a:pt x="730" y="313"/>
                    </a:cubicBezTo>
                    <a:cubicBezTo>
                      <a:pt x="730" y="140"/>
                      <a:pt x="590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0" name="Google Shape;8580;p30"/>
              <p:cNvSpPr/>
              <p:nvPr/>
            </p:nvSpPr>
            <p:spPr>
              <a:xfrm>
                <a:off x="6093325" y="403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1" name="Google Shape;8581;p30"/>
              <p:cNvSpPr/>
              <p:nvPr/>
            </p:nvSpPr>
            <p:spPr>
              <a:xfrm>
                <a:off x="6116650" y="403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2" name="Google Shape;8582;p30"/>
              <p:cNvSpPr/>
              <p:nvPr/>
            </p:nvSpPr>
            <p:spPr>
              <a:xfrm>
                <a:off x="6139975" y="403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3" name="Google Shape;8583;p30"/>
              <p:cNvSpPr/>
              <p:nvPr/>
            </p:nvSpPr>
            <p:spPr>
              <a:xfrm>
                <a:off x="6160650" y="4031525"/>
                <a:ext cx="18300" cy="15625"/>
              </a:xfrm>
              <a:custGeom>
                <a:rect b="b" l="l" r="r" t="t"/>
                <a:pathLst>
                  <a:path extrusionOk="0" h="625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3"/>
                    </a:cubicBezTo>
                    <a:cubicBezTo>
                      <a:pt x="262" y="596"/>
                      <a:pt x="340" y="625"/>
                      <a:pt x="417" y="625"/>
                    </a:cubicBezTo>
                    <a:cubicBezTo>
                      <a:pt x="577" y="625"/>
                      <a:pt x="731" y="500"/>
                      <a:pt x="731" y="313"/>
                    </a:cubicBezTo>
                    <a:cubicBezTo>
                      <a:pt x="731" y="140"/>
                      <a:pt x="590" y="1"/>
                      <a:pt x="4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4" name="Google Shape;8584;p30"/>
              <p:cNvSpPr/>
              <p:nvPr/>
            </p:nvSpPr>
            <p:spPr>
              <a:xfrm>
                <a:off x="6186625" y="403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5" name="Google Shape;8585;p30"/>
              <p:cNvSpPr/>
              <p:nvPr/>
            </p:nvSpPr>
            <p:spPr>
              <a:xfrm>
                <a:off x="6209950" y="403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6" name="Google Shape;8586;p30"/>
              <p:cNvSpPr/>
              <p:nvPr/>
            </p:nvSpPr>
            <p:spPr>
              <a:xfrm>
                <a:off x="6233275" y="403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6"/>
                      <a:pt x="141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7" name="Google Shape;8587;p30"/>
              <p:cNvSpPr/>
              <p:nvPr/>
            </p:nvSpPr>
            <p:spPr>
              <a:xfrm>
                <a:off x="6256600" y="403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8" name="Google Shape;8588;p30"/>
              <p:cNvSpPr/>
              <p:nvPr/>
            </p:nvSpPr>
            <p:spPr>
              <a:xfrm>
                <a:off x="6279950" y="403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9" name="Google Shape;8589;p30"/>
              <p:cNvSpPr/>
              <p:nvPr/>
            </p:nvSpPr>
            <p:spPr>
              <a:xfrm>
                <a:off x="6303250" y="403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0" name="Google Shape;8590;p30"/>
              <p:cNvSpPr/>
              <p:nvPr/>
            </p:nvSpPr>
            <p:spPr>
              <a:xfrm>
                <a:off x="6323950" y="4031525"/>
                <a:ext cx="18300" cy="15625"/>
              </a:xfrm>
              <a:custGeom>
                <a:rect b="b" l="l" r="r" t="t"/>
                <a:pathLst>
                  <a:path extrusionOk="0" h="625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3"/>
                    </a:cubicBezTo>
                    <a:cubicBezTo>
                      <a:pt x="261" y="596"/>
                      <a:pt x="340" y="625"/>
                      <a:pt x="417" y="625"/>
                    </a:cubicBezTo>
                    <a:cubicBezTo>
                      <a:pt x="577" y="625"/>
                      <a:pt x="731" y="500"/>
                      <a:pt x="731" y="313"/>
                    </a:cubicBezTo>
                    <a:cubicBezTo>
                      <a:pt x="731" y="140"/>
                      <a:pt x="592" y="1"/>
                      <a:pt x="4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1" name="Google Shape;8591;p30"/>
              <p:cNvSpPr/>
              <p:nvPr/>
            </p:nvSpPr>
            <p:spPr>
              <a:xfrm>
                <a:off x="6349900" y="403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2" name="Google Shape;8592;p30"/>
              <p:cNvSpPr/>
              <p:nvPr/>
            </p:nvSpPr>
            <p:spPr>
              <a:xfrm>
                <a:off x="6373250" y="403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3" name="Google Shape;8593;p30"/>
              <p:cNvSpPr/>
              <p:nvPr/>
            </p:nvSpPr>
            <p:spPr>
              <a:xfrm>
                <a:off x="6396600" y="403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4" name="Google Shape;8594;p30"/>
              <p:cNvSpPr/>
              <p:nvPr/>
            </p:nvSpPr>
            <p:spPr>
              <a:xfrm>
                <a:off x="6419900" y="403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5" name="Google Shape;8595;p30"/>
              <p:cNvSpPr/>
              <p:nvPr/>
            </p:nvSpPr>
            <p:spPr>
              <a:xfrm>
                <a:off x="6443250" y="403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6" name="Google Shape;8596;p30"/>
              <p:cNvSpPr/>
              <p:nvPr/>
            </p:nvSpPr>
            <p:spPr>
              <a:xfrm>
                <a:off x="6466550" y="40315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7" name="Google Shape;8597;p30"/>
              <p:cNvSpPr/>
              <p:nvPr/>
            </p:nvSpPr>
            <p:spPr>
              <a:xfrm>
                <a:off x="6487275" y="4031525"/>
                <a:ext cx="18250" cy="15625"/>
              </a:xfrm>
              <a:custGeom>
                <a:rect b="b" l="l" r="r" t="t"/>
                <a:pathLst>
                  <a:path extrusionOk="0" h="625" w="730">
                    <a:moveTo>
                      <a:pt x="418" y="1"/>
                    </a:moveTo>
                    <a:cubicBezTo>
                      <a:pt x="139" y="1"/>
                      <a:pt x="1" y="337"/>
                      <a:pt x="196" y="533"/>
                    </a:cubicBezTo>
                    <a:cubicBezTo>
                      <a:pt x="260" y="596"/>
                      <a:pt x="339" y="625"/>
                      <a:pt x="415" y="625"/>
                    </a:cubicBezTo>
                    <a:cubicBezTo>
                      <a:pt x="576" y="625"/>
                      <a:pt x="730" y="500"/>
                      <a:pt x="730" y="313"/>
                    </a:cubicBezTo>
                    <a:cubicBezTo>
                      <a:pt x="730" y="140"/>
                      <a:pt x="591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8" name="Google Shape;8598;p30"/>
              <p:cNvSpPr/>
              <p:nvPr/>
            </p:nvSpPr>
            <p:spPr>
              <a:xfrm>
                <a:off x="6513250" y="403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9" name="Google Shape;8599;p30"/>
              <p:cNvSpPr/>
              <p:nvPr/>
            </p:nvSpPr>
            <p:spPr>
              <a:xfrm>
                <a:off x="5953325" y="40115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1" y="0"/>
                      <a:pt x="0" y="140"/>
                      <a:pt x="0" y="313"/>
                    </a:cubicBezTo>
                    <a:cubicBezTo>
                      <a:pt x="0" y="484"/>
                      <a:pt x="141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0" name="Google Shape;8600;p30"/>
              <p:cNvSpPr/>
              <p:nvPr/>
            </p:nvSpPr>
            <p:spPr>
              <a:xfrm>
                <a:off x="5976675" y="40115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1" name="Google Shape;8601;p30"/>
              <p:cNvSpPr/>
              <p:nvPr/>
            </p:nvSpPr>
            <p:spPr>
              <a:xfrm>
                <a:off x="5999975" y="40115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1" y="0"/>
                      <a:pt x="1" y="140"/>
                      <a:pt x="1" y="313"/>
                    </a:cubicBezTo>
                    <a:cubicBezTo>
                      <a:pt x="1" y="484"/>
                      <a:pt x="141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2" name="Google Shape;8602;p30"/>
              <p:cNvSpPr/>
              <p:nvPr/>
            </p:nvSpPr>
            <p:spPr>
              <a:xfrm>
                <a:off x="6023325" y="40115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3" name="Google Shape;8603;p30"/>
              <p:cNvSpPr/>
              <p:nvPr/>
            </p:nvSpPr>
            <p:spPr>
              <a:xfrm>
                <a:off x="6046675" y="40115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39" y="0"/>
                      <a:pt x="0" y="140"/>
                      <a:pt x="0" y="313"/>
                    </a:cubicBezTo>
                    <a:cubicBezTo>
                      <a:pt x="0" y="484"/>
                      <a:pt x="139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4" name="Google Shape;8604;p30"/>
              <p:cNvSpPr/>
              <p:nvPr/>
            </p:nvSpPr>
            <p:spPr>
              <a:xfrm>
                <a:off x="6067350" y="4011525"/>
                <a:ext cx="18250" cy="15625"/>
              </a:xfrm>
              <a:custGeom>
                <a:rect b="b" l="l" r="r" t="t"/>
                <a:pathLst>
                  <a:path extrusionOk="0" h="625" w="730">
                    <a:moveTo>
                      <a:pt x="418" y="0"/>
                    </a:moveTo>
                    <a:cubicBezTo>
                      <a:pt x="140" y="0"/>
                      <a:pt x="1" y="337"/>
                      <a:pt x="198" y="532"/>
                    </a:cubicBezTo>
                    <a:cubicBezTo>
                      <a:pt x="261" y="596"/>
                      <a:pt x="339" y="625"/>
                      <a:pt x="416" y="625"/>
                    </a:cubicBezTo>
                    <a:cubicBezTo>
                      <a:pt x="576" y="625"/>
                      <a:pt x="730" y="500"/>
                      <a:pt x="730" y="313"/>
                    </a:cubicBezTo>
                    <a:cubicBezTo>
                      <a:pt x="730" y="140"/>
                      <a:pt x="590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5" name="Google Shape;8605;p30"/>
              <p:cNvSpPr/>
              <p:nvPr/>
            </p:nvSpPr>
            <p:spPr>
              <a:xfrm>
                <a:off x="6093325" y="40115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6" name="Google Shape;8606;p30"/>
              <p:cNvSpPr/>
              <p:nvPr/>
            </p:nvSpPr>
            <p:spPr>
              <a:xfrm>
                <a:off x="6116650" y="40115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7" name="Google Shape;8607;p30"/>
              <p:cNvSpPr/>
              <p:nvPr/>
            </p:nvSpPr>
            <p:spPr>
              <a:xfrm>
                <a:off x="6139975" y="40115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8" name="Google Shape;8608;p30"/>
              <p:cNvSpPr/>
              <p:nvPr/>
            </p:nvSpPr>
            <p:spPr>
              <a:xfrm>
                <a:off x="6160650" y="4011525"/>
                <a:ext cx="18300" cy="15625"/>
              </a:xfrm>
              <a:custGeom>
                <a:rect b="b" l="l" r="r" t="t"/>
                <a:pathLst>
                  <a:path extrusionOk="0" h="625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2"/>
                    </a:cubicBezTo>
                    <a:cubicBezTo>
                      <a:pt x="262" y="596"/>
                      <a:pt x="340" y="625"/>
                      <a:pt x="417" y="625"/>
                    </a:cubicBezTo>
                    <a:cubicBezTo>
                      <a:pt x="577" y="625"/>
                      <a:pt x="731" y="500"/>
                      <a:pt x="731" y="313"/>
                    </a:cubicBezTo>
                    <a:cubicBezTo>
                      <a:pt x="731" y="140"/>
                      <a:pt x="590" y="0"/>
                      <a:pt x="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9" name="Google Shape;8609;p30"/>
              <p:cNvSpPr/>
              <p:nvPr/>
            </p:nvSpPr>
            <p:spPr>
              <a:xfrm>
                <a:off x="6186625" y="40115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0" name="Google Shape;8610;p30"/>
              <p:cNvSpPr/>
              <p:nvPr/>
            </p:nvSpPr>
            <p:spPr>
              <a:xfrm>
                <a:off x="6209950" y="40115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1" name="Google Shape;8611;p30"/>
              <p:cNvSpPr/>
              <p:nvPr/>
            </p:nvSpPr>
            <p:spPr>
              <a:xfrm>
                <a:off x="6233275" y="40115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1" y="0"/>
                      <a:pt x="0" y="140"/>
                      <a:pt x="0" y="313"/>
                    </a:cubicBezTo>
                    <a:cubicBezTo>
                      <a:pt x="0" y="484"/>
                      <a:pt x="141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2" name="Google Shape;8612;p30"/>
              <p:cNvSpPr/>
              <p:nvPr/>
            </p:nvSpPr>
            <p:spPr>
              <a:xfrm>
                <a:off x="6256600" y="40115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3" name="Google Shape;8613;p30"/>
              <p:cNvSpPr/>
              <p:nvPr/>
            </p:nvSpPr>
            <p:spPr>
              <a:xfrm>
                <a:off x="6279950" y="40115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4" name="Google Shape;8614;p30"/>
              <p:cNvSpPr/>
              <p:nvPr/>
            </p:nvSpPr>
            <p:spPr>
              <a:xfrm>
                <a:off x="6303250" y="40115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5" name="Google Shape;8615;p30"/>
              <p:cNvSpPr/>
              <p:nvPr/>
            </p:nvSpPr>
            <p:spPr>
              <a:xfrm>
                <a:off x="6323950" y="4011525"/>
                <a:ext cx="18300" cy="15625"/>
              </a:xfrm>
              <a:custGeom>
                <a:rect b="b" l="l" r="r" t="t"/>
                <a:pathLst>
                  <a:path extrusionOk="0" h="625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2"/>
                    </a:cubicBezTo>
                    <a:cubicBezTo>
                      <a:pt x="261" y="596"/>
                      <a:pt x="340" y="625"/>
                      <a:pt x="417" y="625"/>
                    </a:cubicBezTo>
                    <a:cubicBezTo>
                      <a:pt x="577" y="625"/>
                      <a:pt x="731" y="500"/>
                      <a:pt x="731" y="313"/>
                    </a:cubicBezTo>
                    <a:cubicBezTo>
                      <a:pt x="731" y="140"/>
                      <a:pt x="592" y="0"/>
                      <a:pt x="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6" name="Google Shape;8616;p30"/>
              <p:cNvSpPr/>
              <p:nvPr/>
            </p:nvSpPr>
            <p:spPr>
              <a:xfrm>
                <a:off x="6349900" y="40115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3"/>
                    </a:cubicBezTo>
                    <a:cubicBezTo>
                      <a:pt x="1" y="484"/>
                      <a:pt x="142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7" name="Google Shape;8617;p30"/>
              <p:cNvSpPr/>
              <p:nvPr/>
            </p:nvSpPr>
            <p:spPr>
              <a:xfrm>
                <a:off x="6373250" y="40115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8" name="Google Shape;8618;p30"/>
              <p:cNvSpPr/>
              <p:nvPr/>
            </p:nvSpPr>
            <p:spPr>
              <a:xfrm>
                <a:off x="6396600" y="40115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9" name="Google Shape;8619;p30"/>
              <p:cNvSpPr/>
              <p:nvPr/>
            </p:nvSpPr>
            <p:spPr>
              <a:xfrm>
                <a:off x="6419900" y="40115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0" name="Google Shape;8620;p30"/>
              <p:cNvSpPr/>
              <p:nvPr/>
            </p:nvSpPr>
            <p:spPr>
              <a:xfrm>
                <a:off x="6443250" y="40115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1" name="Google Shape;8621;p30"/>
              <p:cNvSpPr/>
              <p:nvPr/>
            </p:nvSpPr>
            <p:spPr>
              <a:xfrm>
                <a:off x="6466550" y="40115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3"/>
                    </a:cubicBezTo>
                    <a:cubicBezTo>
                      <a:pt x="1" y="484"/>
                      <a:pt x="142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2" name="Google Shape;8622;p30"/>
              <p:cNvSpPr/>
              <p:nvPr/>
            </p:nvSpPr>
            <p:spPr>
              <a:xfrm>
                <a:off x="6487275" y="4011525"/>
                <a:ext cx="18250" cy="15625"/>
              </a:xfrm>
              <a:custGeom>
                <a:rect b="b" l="l" r="r" t="t"/>
                <a:pathLst>
                  <a:path extrusionOk="0" h="625" w="730">
                    <a:moveTo>
                      <a:pt x="418" y="0"/>
                    </a:moveTo>
                    <a:cubicBezTo>
                      <a:pt x="139" y="0"/>
                      <a:pt x="1" y="337"/>
                      <a:pt x="196" y="532"/>
                    </a:cubicBezTo>
                    <a:cubicBezTo>
                      <a:pt x="260" y="596"/>
                      <a:pt x="339" y="625"/>
                      <a:pt x="415" y="625"/>
                    </a:cubicBezTo>
                    <a:cubicBezTo>
                      <a:pt x="576" y="625"/>
                      <a:pt x="730" y="500"/>
                      <a:pt x="730" y="313"/>
                    </a:cubicBezTo>
                    <a:cubicBezTo>
                      <a:pt x="730" y="140"/>
                      <a:pt x="591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3" name="Google Shape;8623;p30"/>
              <p:cNvSpPr/>
              <p:nvPr/>
            </p:nvSpPr>
            <p:spPr>
              <a:xfrm>
                <a:off x="6513250" y="40115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4" name="Google Shape;8624;p30"/>
              <p:cNvSpPr/>
              <p:nvPr/>
            </p:nvSpPr>
            <p:spPr>
              <a:xfrm>
                <a:off x="5953325" y="399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4"/>
                      <a:pt x="141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5" name="Google Shape;8625;p30"/>
              <p:cNvSpPr/>
              <p:nvPr/>
            </p:nvSpPr>
            <p:spPr>
              <a:xfrm>
                <a:off x="5976675" y="399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6" name="Google Shape;8626;p30"/>
              <p:cNvSpPr/>
              <p:nvPr/>
            </p:nvSpPr>
            <p:spPr>
              <a:xfrm>
                <a:off x="5999975" y="399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1" y="140"/>
                      <a:pt x="1" y="313"/>
                    </a:cubicBezTo>
                    <a:cubicBezTo>
                      <a:pt x="1" y="484"/>
                      <a:pt x="141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7" name="Google Shape;8627;p30"/>
              <p:cNvSpPr/>
              <p:nvPr/>
            </p:nvSpPr>
            <p:spPr>
              <a:xfrm>
                <a:off x="6023325" y="399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8" name="Google Shape;8628;p30"/>
              <p:cNvSpPr/>
              <p:nvPr/>
            </p:nvSpPr>
            <p:spPr>
              <a:xfrm>
                <a:off x="6046675" y="399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39" y="1"/>
                      <a:pt x="0" y="140"/>
                      <a:pt x="0" y="313"/>
                    </a:cubicBezTo>
                    <a:cubicBezTo>
                      <a:pt x="0" y="484"/>
                      <a:pt x="139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9" name="Google Shape;8629;p30"/>
              <p:cNvSpPr/>
              <p:nvPr/>
            </p:nvSpPr>
            <p:spPr>
              <a:xfrm>
                <a:off x="6067350" y="3991500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1"/>
                    </a:moveTo>
                    <a:cubicBezTo>
                      <a:pt x="140" y="1"/>
                      <a:pt x="1" y="337"/>
                      <a:pt x="198" y="533"/>
                    </a:cubicBezTo>
                    <a:cubicBezTo>
                      <a:pt x="261" y="597"/>
                      <a:pt x="339" y="625"/>
                      <a:pt x="416" y="625"/>
                    </a:cubicBezTo>
                    <a:cubicBezTo>
                      <a:pt x="576" y="625"/>
                      <a:pt x="730" y="501"/>
                      <a:pt x="730" y="313"/>
                    </a:cubicBezTo>
                    <a:cubicBezTo>
                      <a:pt x="730" y="140"/>
                      <a:pt x="590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0" name="Google Shape;8630;p30"/>
              <p:cNvSpPr/>
              <p:nvPr/>
            </p:nvSpPr>
            <p:spPr>
              <a:xfrm>
                <a:off x="6093325" y="399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1" name="Google Shape;8631;p30"/>
              <p:cNvSpPr/>
              <p:nvPr/>
            </p:nvSpPr>
            <p:spPr>
              <a:xfrm>
                <a:off x="6116650" y="399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2" name="Google Shape;8632;p30"/>
              <p:cNvSpPr/>
              <p:nvPr/>
            </p:nvSpPr>
            <p:spPr>
              <a:xfrm>
                <a:off x="6139975" y="399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3" name="Google Shape;8633;p30"/>
              <p:cNvSpPr/>
              <p:nvPr/>
            </p:nvSpPr>
            <p:spPr>
              <a:xfrm>
                <a:off x="6160650" y="3991500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3"/>
                    </a:cubicBezTo>
                    <a:cubicBezTo>
                      <a:pt x="262" y="597"/>
                      <a:pt x="340" y="625"/>
                      <a:pt x="417" y="625"/>
                    </a:cubicBezTo>
                    <a:cubicBezTo>
                      <a:pt x="577" y="625"/>
                      <a:pt x="731" y="501"/>
                      <a:pt x="731" y="313"/>
                    </a:cubicBezTo>
                    <a:cubicBezTo>
                      <a:pt x="731" y="140"/>
                      <a:pt x="590" y="1"/>
                      <a:pt x="4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4" name="Google Shape;8634;p30"/>
              <p:cNvSpPr/>
              <p:nvPr/>
            </p:nvSpPr>
            <p:spPr>
              <a:xfrm>
                <a:off x="6186625" y="399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5" name="Google Shape;8635;p30"/>
              <p:cNvSpPr/>
              <p:nvPr/>
            </p:nvSpPr>
            <p:spPr>
              <a:xfrm>
                <a:off x="6209950" y="399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6" name="Google Shape;8636;p30"/>
              <p:cNvSpPr/>
              <p:nvPr/>
            </p:nvSpPr>
            <p:spPr>
              <a:xfrm>
                <a:off x="6233275" y="399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4"/>
                      <a:pt x="141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7" name="Google Shape;8637;p30"/>
              <p:cNvSpPr/>
              <p:nvPr/>
            </p:nvSpPr>
            <p:spPr>
              <a:xfrm>
                <a:off x="6256600" y="399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8" name="Google Shape;8638;p30"/>
              <p:cNvSpPr/>
              <p:nvPr/>
            </p:nvSpPr>
            <p:spPr>
              <a:xfrm>
                <a:off x="6279950" y="399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9" name="Google Shape;8639;p30"/>
              <p:cNvSpPr/>
              <p:nvPr/>
            </p:nvSpPr>
            <p:spPr>
              <a:xfrm>
                <a:off x="6303250" y="399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0" name="Google Shape;8640;p30"/>
              <p:cNvSpPr/>
              <p:nvPr/>
            </p:nvSpPr>
            <p:spPr>
              <a:xfrm>
                <a:off x="6323950" y="3991500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1"/>
                    </a:moveTo>
                    <a:cubicBezTo>
                      <a:pt x="140" y="1"/>
                      <a:pt x="1" y="336"/>
                      <a:pt x="198" y="533"/>
                    </a:cubicBezTo>
                    <a:cubicBezTo>
                      <a:pt x="261" y="597"/>
                      <a:pt x="340" y="625"/>
                      <a:pt x="417" y="625"/>
                    </a:cubicBezTo>
                    <a:cubicBezTo>
                      <a:pt x="577" y="625"/>
                      <a:pt x="731" y="501"/>
                      <a:pt x="731" y="313"/>
                    </a:cubicBezTo>
                    <a:cubicBezTo>
                      <a:pt x="731" y="140"/>
                      <a:pt x="592" y="1"/>
                      <a:pt x="4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1" name="Google Shape;8641;p30"/>
              <p:cNvSpPr/>
              <p:nvPr/>
            </p:nvSpPr>
            <p:spPr>
              <a:xfrm>
                <a:off x="6349900" y="399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4"/>
                      <a:pt x="142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2" name="Google Shape;8642;p30"/>
              <p:cNvSpPr/>
              <p:nvPr/>
            </p:nvSpPr>
            <p:spPr>
              <a:xfrm>
                <a:off x="6373250" y="399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3" name="Google Shape;8643;p30"/>
              <p:cNvSpPr/>
              <p:nvPr/>
            </p:nvSpPr>
            <p:spPr>
              <a:xfrm>
                <a:off x="6396600" y="399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4" name="Google Shape;8644;p30"/>
              <p:cNvSpPr/>
              <p:nvPr/>
            </p:nvSpPr>
            <p:spPr>
              <a:xfrm>
                <a:off x="6419900" y="399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5" name="Google Shape;8645;p30"/>
              <p:cNvSpPr/>
              <p:nvPr/>
            </p:nvSpPr>
            <p:spPr>
              <a:xfrm>
                <a:off x="6443250" y="399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6" name="Google Shape;8646;p30"/>
              <p:cNvSpPr/>
              <p:nvPr/>
            </p:nvSpPr>
            <p:spPr>
              <a:xfrm>
                <a:off x="6466550" y="399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4"/>
                      <a:pt x="142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7" name="Google Shape;8647;p30"/>
              <p:cNvSpPr/>
              <p:nvPr/>
            </p:nvSpPr>
            <p:spPr>
              <a:xfrm>
                <a:off x="6487275" y="3991500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1"/>
                    </a:moveTo>
                    <a:cubicBezTo>
                      <a:pt x="139" y="1"/>
                      <a:pt x="1" y="337"/>
                      <a:pt x="196" y="533"/>
                    </a:cubicBezTo>
                    <a:cubicBezTo>
                      <a:pt x="260" y="597"/>
                      <a:pt x="339" y="625"/>
                      <a:pt x="415" y="625"/>
                    </a:cubicBezTo>
                    <a:cubicBezTo>
                      <a:pt x="576" y="625"/>
                      <a:pt x="730" y="501"/>
                      <a:pt x="730" y="313"/>
                    </a:cubicBezTo>
                    <a:cubicBezTo>
                      <a:pt x="730" y="140"/>
                      <a:pt x="591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8" name="Google Shape;8648;p30"/>
              <p:cNvSpPr/>
              <p:nvPr/>
            </p:nvSpPr>
            <p:spPr>
              <a:xfrm>
                <a:off x="6513250" y="399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9" name="Google Shape;8649;p30"/>
              <p:cNvSpPr/>
              <p:nvPr/>
            </p:nvSpPr>
            <p:spPr>
              <a:xfrm>
                <a:off x="5953325" y="397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4"/>
                      <a:pt x="141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0" name="Google Shape;8650;p30"/>
              <p:cNvSpPr/>
              <p:nvPr/>
            </p:nvSpPr>
            <p:spPr>
              <a:xfrm>
                <a:off x="5976675" y="397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1" name="Google Shape;8651;p30"/>
              <p:cNvSpPr/>
              <p:nvPr/>
            </p:nvSpPr>
            <p:spPr>
              <a:xfrm>
                <a:off x="5999975" y="397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1" y="140"/>
                      <a:pt x="1" y="313"/>
                    </a:cubicBezTo>
                    <a:cubicBezTo>
                      <a:pt x="1" y="484"/>
                      <a:pt x="141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2" name="Google Shape;8652;p30"/>
              <p:cNvSpPr/>
              <p:nvPr/>
            </p:nvSpPr>
            <p:spPr>
              <a:xfrm>
                <a:off x="6023325" y="397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3" name="Google Shape;8653;p30"/>
              <p:cNvSpPr/>
              <p:nvPr/>
            </p:nvSpPr>
            <p:spPr>
              <a:xfrm>
                <a:off x="6046675" y="397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39" y="1"/>
                      <a:pt x="0" y="140"/>
                      <a:pt x="0" y="313"/>
                    </a:cubicBezTo>
                    <a:cubicBezTo>
                      <a:pt x="0" y="484"/>
                      <a:pt x="139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4" name="Google Shape;8654;p30"/>
              <p:cNvSpPr/>
              <p:nvPr/>
            </p:nvSpPr>
            <p:spPr>
              <a:xfrm>
                <a:off x="6067350" y="3971475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39" y="625"/>
                      <a:pt x="416" y="625"/>
                    </a:cubicBezTo>
                    <a:cubicBezTo>
                      <a:pt x="576" y="625"/>
                      <a:pt x="730" y="501"/>
                      <a:pt x="730" y="312"/>
                    </a:cubicBezTo>
                    <a:cubicBezTo>
                      <a:pt x="730" y="139"/>
                      <a:pt x="590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5" name="Google Shape;8655;p30"/>
              <p:cNvSpPr/>
              <p:nvPr/>
            </p:nvSpPr>
            <p:spPr>
              <a:xfrm>
                <a:off x="6093325" y="397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6" name="Google Shape;8656;p30"/>
              <p:cNvSpPr/>
              <p:nvPr/>
            </p:nvSpPr>
            <p:spPr>
              <a:xfrm>
                <a:off x="6116650" y="397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7" name="Google Shape;8657;p30"/>
              <p:cNvSpPr/>
              <p:nvPr/>
            </p:nvSpPr>
            <p:spPr>
              <a:xfrm>
                <a:off x="6139975" y="397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8" name="Google Shape;8658;p30"/>
              <p:cNvSpPr/>
              <p:nvPr/>
            </p:nvSpPr>
            <p:spPr>
              <a:xfrm>
                <a:off x="6160650" y="3971475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40" y="625"/>
                      <a:pt x="417" y="625"/>
                    </a:cubicBezTo>
                    <a:cubicBezTo>
                      <a:pt x="577" y="625"/>
                      <a:pt x="731" y="501"/>
                      <a:pt x="731" y="312"/>
                    </a:cubicBezTo>
                    <a:cubicBezTo>
                      <a:pt x="731" y="139"/>
                      <a:pt x="590" y="0"/>
                      <a:pt x="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9" name="Google Shape;8659;p30"/>
              <p:cNvSpPr/>
              <p:nvPr/>
            </p:nvSpPr>
            <p:spPr>
              <a:xfrm>
                <a:off x="6186625" y="397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0" name="Google Shape;8660;p30"/>
              <p:cNvSpPr/>
              <p:nvPr/>
            </p:nvSpPr>
            <p:spPr>
              <a:xfrm>
                <a:off x="6209950" y="397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1" name="Google Shape;8661;p30"/>
              <p:cNvSpPr/>
              <p:nvPr/>
            </p:nvSpPr>
            <p:spPr>
              <a:xfrm>
                <a:off x="6233275" y="397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4"/>
                      <a:pt x="141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2" name="Google Shape;8662;p30"/>
              <p:cNvSpPr/>
              <p:nvPr/>
            </p:nvSpPr>
            <p:spPr>
              <a:xfrm>
                <a:off x="6256600" y="397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3" name="Google Shape;8663;p30"/>
              <p:cNvSpPr/>
              <p:nvPr/>
            </p:nvSpPr>
            <p:spPr>
              <a:xfrm>
                <a:off x="6279950" y="397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4" name="Google Shape;8664;p30"/>
              <p:cNvSpPr/>
              <p:nvPr/>
            </p:nvSpPr>
            <p:spPr>
              <a:xfrm>
                <a:off x="6303250" y="397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5" name="Google Shape;8665;p30"/>
              <p:cNvSpPr/>
              <p:nvPr/>
            </p:nvSpPr>
            <p:spPr>
              <a:xfrm>
                <a:off x="6323950" y="3971475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40" y="625"/>
                      <a:pt x="416" y="625"/>
                    </a:cubicBezTo>
                    <a:cubicBezTo>
                      <a:pt x="577" y="625"/>
                      <a:pt x="731" y="501"/>
                      <a:pt x="731" y="312"/>
                    </a:cubicBezTo>
                    <a:cubicBezTo>
                      <a:pt x="731" y="139"/>
                      <a:pt x="592" y="0"/>
                      <a:pt x="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6" name="Google Shape;8666;p30"/>
              <p:cNvSpPr/>
              <p:nvPr/>
            </p:nvSpPr>
            <p:spPr>
              <a:xfrm>
                <a:off x="6349900" y="397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4"/>
                      <a:pt x="142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7" name="Google Shape;8667;p30"/>
              <p:cNvSpPr/>
              <p:nvPr/>
            </p:nvSpPr>
            <p:spPr>
              <a:xfrm>
                <a:off x="6373250" y="397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8" name="Google Shape;8668;p30"/>
              <p:cNvSpPr/>
              <p:nvPr/>
            </p:nvSpPr>
            <p:spPr>
              <a:xfrm>
                <a:off x="6396600" y="397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9" name="Google Shape;8669;p30"/>
              <p:cNvSpPr/>
              <p:nvPr/>
            </p:nvSpPr>
            <p:spPr>
              <a:xfrm>
                <a:off x="6419900" y="397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0" name="Google Shape;8670;p30"/>
              <p:cNvSpPr/>
              <p:nvPr/>
            </p:nvSpPr>
            <p:spPr>
              <a:xfrm>
                <a:off x="6443250" y="397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1" name="Google Shape;8671;p30"/>
              <p:cNvSpPr/>
              <p:nvPr/>
            </p:nvSpPr>
            <p:spPr>
              <a:xfrm>
                <a:off x="6466550" y="39715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4"/>
                      <a:pt x="142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2" name="Google Shape;8672;p30"/>
              <p:cNvSpPr/>
              <p:nvPr/>
            </p:nvSpPr>
            <p:spPr>
              <a:xfrm>
                <a:off x="6487275" y="3971475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0"/>
                    </a:moveTo>
                    <a:cubicBezTo>
                      <a:pt x="139" y="0"/>
                      <a:pt x="1" y="337"/>
                      <a:pt x="196" y="534"/>
                    </a:cubicBezTo>
                    <a:cubicBezTo>
                      <a:pt x="260" y="597"/>
                      <a:pt x="338" y="625"/>
                      <a:pt x="415" y="625"/>
                    </a:cubicBezTo>
                    <a:cubicBezTo>
                      <a:pt x="576" y="625"/>
                      <a:pt x="730" y="501"/>
                      <a:pt x="730" y="312"/>
                    </a:cubicBezTo>
                    <a:cubicBezTo>
                      <a:pt x="730" y="139"/>
                      <a:pt x="591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3" name="Google Shape;8673;p30"/>
              <p:cNvSpPr/>
              <p:nvPr/>
            </p:nvSpPr>
            <p:spPr>
              <a:xfrm>
                <a:off x="6513250" y="397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4" y="625"/>
                      <a:pt x="625" y="484"/>
                      <a:pt x="625" y="313"/>
                    </a:cubicBezTo>
                    <a:cubicBezTo>
                      <a:pt x="625" y="140"/>
                      <a:pt x="484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4" name="Google Shape;8674;p30"/>
              <p:cNvSpPr/>
              <p:nvPr/>
            </p:nvSpPr>
            <p:spPr>
              <a:xfrm>
                <a:off x="5976675" y="39514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5" name="Google Shape;8675;p30"/>
              <p:cNvSpPr/>
              <p:nvPr/>
            </p:nvSpPr>
            <p:spPr>
              <a:xfrm>
                <a:off x="5999975" y="39514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1" y="142"/>
                      <a:pt x="1" y="313"/>
                    </a:cubicBezTo>
                    <a:cubicBezTo>
                      <a:pt x="1" y="486"/>
                      <a:pt x="141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6" name="Google Shape;8676;p30"/>
              <p:cNvSpPr/>
              <p:nvPr/>
            </p:nvSpPr>
            <p:spPr>
              <a:xfrm>
                <a:off x="6023325" y="39514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7" name="Google Shape;8677;p30"/>
              <p:cNvSpPr/>
              <p:nvPr/>
            </p:nvSpPr>
            <p:spPr>
              <a:xfrm>
                <a:off x="6046675" y="39514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39" y="1"/>
                      <a:pt x="0" y="142"/>
                      <a:pt x="0" y="313"/>
                    </a:cubicBezTo>
                    <a:cubicBezTo>
                      <a:pt x="0" y="486"/>
                      <a:pt x="139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8" name="Google Shape;8678;p30"/>
              <p:cNvSpPr/>
              <p:nvPr/>
            </p:nvSpPr>
            <p:spPr>
              <a:xfrm>
                <a:off x="6067350" y="3951500"/>
                <a:ext cx="18250" cy="15625"/>
              </a:xfrm>
              <a:custGeom>
                <a:rect b="b" l="l" r="r" t="t"/>
                <a:pathLst>
                  <a:path extrusionOk="0" h="625" w="730">
                    <a:moveTo>
                      <a:pt x="418" y="0"/>
                    </a:moveTo>
                    <a:cubicBezTo>
                      <a:pt x="140" y="0"/>
                      <a:pt x="1" y="335"/>
                      <a:pt x="198" y="532"/>
                    </a:cubicBezTo>
                    <a:cubicBezTo>
                      <a:pt x="261" y="596"/>
                      <a:pt x="339" y="625"/>
                      <a:pt x="416" y="625"/>
                    </a:cubicBezTo>
                    <a:cubicBezTo>
                      <a:pt x="576" y="625"/>
                      <a:pt x="730" y="500"/>
                      <a:pt x="730" y="312"/>
                    </a:cubicBezTo>
                    <a:cubicBezTo>
                      <a:pt x="730" y="140"/>
                      <a:pt x="590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9" name="Google Shape;8679;p30"/>
              <p:cNvSpPr/>
              <p:nvPr/>
            </p:nvSpPr>
            <p:spPr>
              <a:xfrm>
                <a:off x="6093325" y="39514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0" name="Google Shape;8680;p30"/>
              <p:cNvSpPr/>
              <p:nvPr/>
            </p:nvSpPr>
            <p:spPr>
              <a:xfrm>
                <a:off x="6116650" y="39514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2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1" name="Google Shape;8681;p30"/>
              <p:cNvSpPr/>
              <p:nvPr/>
            </p:nvSpPr>
            <p:spPr>
              <a:xfrm>
                <a:off x="6139975" y="39514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2" name="Google Shape;8682;p30"/>
              <p:cNvSpPr/>
              <p:nvPr/>
            </p:nvSpPr>
            <p:spPr>
              <a:xfrm>
                <a:off x="6160650" y="3951500"/>
                <a:ext cx="18300" cy="15625"/>
              </a:xfrm>
              <a:custGeom>
                <a:rect b="b" l="l" r="r" t="t"/>
                <a:pathLst>
                  <a:path extrusionOk="0" h="625" w="732">
                    <a:moveTo>
                      <a:pt x="419" y="0"/>
                    </a:moveTo>
                    <a:cubicBezTo>
                      <a:pt x="140" y="0"/>
                      <a:pt x="1" y="335"/>
                      <a:pt x="198" y="532"/>
                    </a:cubicBezTo>
                    <a:cubicBezTo>
                      <a:pt x="262" y="596"/>
                      <a:pt x="340" y="625"/>
                      <a:pt x="417" y="625"/>
                    </a:cubicBezTo>
                    <a:cubicBezTo>
                      <a:pt x="577" y="625"/>
                      <a:pt x="731" y="500"/>
                      <a:pt x="731" y="312"/>
                    </a:cubicBezTo>
                    <a:cubicBezTo>
                      <a:pt x="731" y="140"/>
                      <a:pt x="590" y="0"/>
                      <a:pt x="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3" name="Google Shape;8683;p30"/>
              <p:cNvSpPr/>
              <p:nvPr/>
            </p:nvSpPr>
            <p:spPr>
              <a:xfrm>
                <a:off x="6186625" y="39514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4" name="Google Shape;8684;p30"/>
              <p:cNvSpPr/>
              <p:nvPr/>
            </p:nvSpPr>
            <p:spPr>
              <a:xfrm>
                <a:off x="6209950" y="39514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5" name="Google Shape;8685;p30"/>
              <p:cNvSpPr/>
              <p:nvPr/>
            </p:nvSpPr>
            <p:spPr>
              <a:xfrm>
                <a:off x="6233275" y="39514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1" y="1"/>
                      <a:pt x="0" y="142"/>
                      <a:pt x="0" y="313"/>
                    </a:cubicBezTo>
                    <a:cubicBezTo>
                      <a:pt x="0" y="486"/>
                      <a:pt x="141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6" name="Google Shape;8686;p30"/>
              <p:cNvSpPr/>
              <p:nvPr/>
            </p:nvSpPr>
            <p:spPr>
              <a:xfrm>
                <a:off x="6256600" y="39514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7" name="Google Shape;8687;p30"/>
              <p:cNvSpPr/>
              <p:nvPr/>
            </p:nvSpPr>
            <p:spPr>
              <a:xfrm>
                <a:off x="6279950" y="39514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2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8" name="Google Shape;8688;p30"/>
              <p:cNvSpPr/>
              <p:nvPr/>
            </p:nvSpPr>
            <p:spPr>
              <a:xfrm>
                <a:off x="6303250" y="39514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9" name="Google Shape;8689;p30"/>
              <p:cNvSpPr/>
              <p:nvPr/>
            </p:nvSpPr>
            <p:spPr>
              <a:xfrm>
                <a:off x="6323950" y="3951500"/>
                <a:ext cx="18300" cy="15625"/>
              </a:xfrm>
              <a:custGeom>
                <a:rect b="b" l="l" r="r" t="t"/>
                <a:pathLst>
                  <a:path extrusionOk="0" h="625" w="732">
                    <a:moveTo>
                      <a:pt x="422" y="0"/>
                    </a:moveTo>
                    <a:cubicBezTo>
                      <a:pt x="421" y="0"/>
                      <a:pt x="420" y="0"/>
                      <a:pt x="419" y="0"/>
                    </a:cubicBezTo>
                    <a:cubicBezTo>
                      <a:pt x="418" y="0"/>
                      <a:pt x="418" y="0"/>
                      <a:pt x="417" y="0"/>
                    </a:cubicBezTo>
                    <a:cubicBezTo>
                      <a:pt x="139" y="0"/>
                      <a:pt x="1" y="336"/>
                      <a:pt x="198" y="532"/>
                    </a:cubicBezTo>
                    <a:cubicBezTo>
                      <a:pt x="261" y="596"/>
                      <a:pt x="340" y="625"/>
                      <a:pt x="417" y="625"/>
                    </a:cubicBezTo>
                    <a:cubicBezTo>
                      <a:pt x="577" y="625"/>
                      <a:pt x="731" y="500"/>
                      <a:pt x="731" y="312"/>
                    </a:cubicBezTo>
                    <a:cubicBezTo>
                      <a:pt x="731" y="141"/>
                      <a:pt x="593" y="0"/>
                      <a:pt x="4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0" name="Google Shape;8690;p30"/>
              <p:cNvSpPr/>
              <p:nvPr/>
            </p:nvSpPr>
            <p:spPr>
              <a:xfrm>
                <a:off x="6349900" y="39514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2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1" name="Google Shape;8691;p30"/>
              <p:cNvSpPr/>
              <p:nvPr/>
            </p:nvSpPr>
            <p:spPr>
              <a:xfrm>
                <a:off x="6373250" y="39514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2" name="Google Shape;8692;p30"/>
              <p:cNvSpPr/>
              <p:nvPr/>
            </p:nvSpPr>
            <p:spPr>
              <a:xfrm>
                <a:off x="6396600" y="39514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2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3" name="Google Shape;8693;p30"/>
              <p:cNvSpPr/>
              <p:nvPr/>
            </p:nvSpPr>
            <p:spPr>
              <a:xfrm>
                <a:off x="6419900" y="39514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4" name="Google Shape;8694;p30"/>
              <p:cNvSpPr/>
              <p:nvPr/>
            </p:nvSpPr>
            <p:spPr>
              <a:xfrm>
                <a:off x="6443250" y="39514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5" name="Google Shape;8695;p30"/>
              <p:cNvSpPr/>
              <p:nvPr/>
            </p:nvSpPr>
            <p:spPr>
              <a:xfrm>
                <a:off x="6466550" y="395145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2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6" name="Google Shape;8696;p30"/>
              <p:cNvSpPr/>
              <p:nvPr/>
            </p:nvSpPr>
            <p:spPr>
              <a:xfrm>
                <a:off x="6487275" y="3951500"/>
                <a:ext cx="18250" cy="15625"/>
              </a:xfrm>
              <a:custGeom>
                <a:rect b="b" l="l" r="r" t="t"/>
                <a:pathLst>
                  <a:path extrusionOk="0" h="625" w="730">
                    <a:moveTo>
                      <a:pt x="418" y="0"/>
                    </a:moveTo>
                    <a:cubicBezTo>
                      <a:pt x="139" y="0"/>
                      <a:pt x="1" y="335"/>
                      <a:pt x="196" y="532"/>
                    </a:cubicBezTo>
                    <a:cubicBezTo>
                      <a:pt x="260" y="596"/>
                      <a:pt x="339" y="625"/>
                      <a:pt x="415" y="625"/>
                    </a:cubicBezTo>
                    <a:cubicBezTo>
                      <a:pt x="576" y="625"/>
                      <a:pt x="730" y="500"/>
                      <a:pt x="730" y="312"/>
                    </a:cubicBezTo>
                    <a:cubicBezTo>
                      <a:pt x="730" y="140"/>
                      <a:pt x="591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7" name="Google Shape;8697;p30"/>
              <p:cNvSpPr/>
              <p:nvPr/>
            </p:nvSpPr>
            <p:spPr>
              <a:xfrm>
                <a:off x="6513250" y="39514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2"/>
                      <a:pt x="484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8" name="Google Shape;8698;p30"/>
              <p:cNvSpPr/>
              <p:nvPr/>
            </p:nvSpPr>
            <p:spPr>
              <a:xfrm>
                <a:off x="5976675" y="39314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1"/>
                      <a:pt x="0" y="313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1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9" name="Google Shape;8699;p30"/>
              <p:cNvSpPr/>
              <p:nvPr/>
            </p:nvSpPr>
            <p:spPr>
              <a:xfrm>
                <a:off x="5999975" y="39314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1" y="0"/>
                      <a:pt x="1" y="141"/>
                      <a:pt x="1" y="313"/>
                    </a:cubicBezTo>
                    <a:cubicBezTo>
                      <a:pt x="1" y="485"/>
                      <a:pt x="141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1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0" name="Google Shape;8700;p30"/>
              <p:cNvSpPr/>
              <p:nvPr/>
            </p:nvSpPr>
            <p:spPr>
              <a:xfrm>
                <a:off x="6023325" y="39314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1"/>
                      <a:pt x="0" y="313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1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1" name="Google Shape;8701;p30"/>
              <p:cNvSpPr/>
              <p:nvPr/>
            </p:nvSpPr>
            <p:spPr>
              <a:xfrm>
                <a:off x="6046675" y="39314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39" y="0"/>
                      <a:pt x="0" y="141"/>
                      <a:pt x="0" y="313"/>
                    </a:cubicBezTo>
                    <a:cubicBezTo>
                      <a:pt x="0" y="485"/>
                      <a:pt x="139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1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2" name="Google Shape;8702;p30"/>
              <p:cNvSpPr/>
              <p:nvPr/>
            </p:nvSpPr>
            <p:spPr>
              <a:xfrm>
                <a:off x="6067350" y="3931450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8"/>
                      <a:pt x="339" y="626"/>
                      <a:pt x="416" y="626"/>
                    </a:cubicBezTo>
                    <a:cubicBezTo>
                      <a:pt x="576" y="626"/>
                      <a:pt x="730" y="501"/>
                      <a:pt x="730" y="313"/>
                    </a:cubicBezTo>
                    <a:cubicBezTo>
                      <a:pt x="730" y="141"/>
                      <a:pt x="590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3" name="Google Shape;8703;p30"/>
              <p:cNvSpPr/>
              <p:nvPr/>
            </p:nvSpPr>
            <p:spPr>
              <a:xfrm>
                <a:off x="6093325" y="39314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1"/>
                      <a:pt x="0" y="313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1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4" name="Google Shape;8704;p30"/>
              <p:cNvSpPr/>
              <p:nvPr/>
            </p:nvSpPr>
            <p:spPr>
              <a:xfrm>
                <a:off x="6116650" y="39314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1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3"/>
                    </a:cubicBezTo>
                    <a:cubicBezTo>
                      <a:pt x="625" y="141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5" name="Google Shape;8705;p30"/>
              <p:cNvSpPr/>
              <p:nvPr/>
            </p:nvSpPr>
            <p:spPr>
              <a:xfrm>
                <a:off x="6139975" y="39314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1"/>
                      <a:pt x="0" y="313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1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6" name="Google Shape;8706;p30"/>
              <p:cNvSpPr/>
              <p:nvPr/>
            </p:nvSpPr>
            <p:spPr>
              <a:xfrm>
                <a:off x="6160650" y="3931450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2" y="598"/>
                      <a:pt x="340" y="626"/>
                      <a:pt x="417" y="626"/>
                    </a:cubicBezTo>
                    <a:cubicBezTo>
                      <a:pt x="577" y="626"/>
                      <a:pt x="731" y="501"/>
                      <a:pt x="731" y="313"/>
                    </a:cubicBezTo>
                    <a:cubicBezTo>
                      <a:pt x="731" y="141"/>
                      <a:pt x="590" y="0"/>
                      <a:pt x="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7" name="Google Shape;8707;p30"/>
              <p:cNvSpPr/>
              <p:nvPr/>
            </p:nvSpPr>
            <p:spPr>
              <a:xfrm>
                <a:off x="6186625" y="39314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1"/>
                      <a:pt x="0" y="313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1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8" name="Google Shape;8708;p30"/>
              <p:cNvSpPr/>
              <p:nvPr/>
            </p:nvSpPr>
            <p:spPr>
              <a:xfrm>
                <a:off x="6209950" y="39314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1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1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9" name="Google Shape;8709;p30"/>
              <p:cNvSpPr/>
              <p:nvPr/>
            </p:nvSpPr>
            <p:spPr>
              <a:xfrm>
                <a:off x="6233275" y="39314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1" y="0"/>
                      <a:pt x="0" y="141"/>
                      <a:pt x="0" y="313"/>
                    </a:cubicBezTo>
                    <a:cubicBezTo>
                      <a:pt x="0" y="485"/>
                      <a:pt x="141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1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0" name="Google Shape;8710;p30"/>
              <p:cNvSpPr/>
              <p:nvPr/>
            </p:nvSpPr>
            <p:spPr>
              <a:xfrm>
                <a:off x="6256600" y="39314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1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1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1" name="Google Shape;8711;p30"/>
              <p:cNvSpPr/>
              <p:nvPr/>
            </p:nvSpPr>
            <p:spPr>
              <a:xfrm>
                <a:off x="6279950" y="39314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1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3"/>
                    </a:cubicBezTo>
                    <a:cubicBezTo>
                      <a:pt x="625" y="141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2" name="Google Shape;8712;p30"/>
              <p:cNvSpPr/>
              <p:nvPr/>
            </p:nvSpPr>
            <p:spPr>
              <a:xfrm>
                <a:off x="6303250" y="39314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1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1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3" name="Google Shape;8713;p30"/>
              <p:cNvSpPr/>
              <p:nvPr/>
            </p:nvSpPr>
            <p:spPr>
              <a:xfrm>
                <a:off x="6323950" y="3931450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8"/>
                      <a:pt x="340" y="626"/>
                      <a:pt x="416" y="626"/>
                    </a:cubicBezTo>
                    <a:cubicBezTo>
                      <a:pt x="577" y="626"/>
                      <a:pt x="731" y="501"/>
                      <a:pt x="731" y="313"/>
                    </a:cubicBezTo>
                    <a:cubicBezTo>
                      <a:pt x="731" y="141"/>
                      <a:pt x="592" y="0"/>
                      <a:pt x="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4" name="Google Shape;8714;p30"/>
              <p:cNvSpPr/>
              <p:nvPr/>
            </p:nvSpPr>
            <p:spPr>
              <a:xfrm>
                <a:off x="6349900" y="39314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1"/>
                      <a:pt x="1" y="313"/>
                    </a:cubicBezTo>
                    <a:cubicBezTo>
                      <a:pt x="1" y="485"/>
                      <a:pt x="142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1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5" name="Google Shape;8715;p30"/>
              <p:cNvSpPr/>
              <p:nvPr/>
            </p:nvSpPr>
            <p:spPr>
              <a:xfrm>
                <a:off x="6373250" y="39314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1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1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6" name="Google Shape;8716;p30"/>
              <p:cNvSpPr/>
              <p:nvPr/>
            </p:nvSpPr>
            <p:spPr>
              <a:xfrm>
                <a:off x="6396600" y="39314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1"/>
                      <a:pt x="0" y="313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3"/>
                    </a:cubicBezTo>
                    <a:cubicBezTo>
                      <a:pt x="625" y="141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7" name="Google Shape;8717;p30"/>
              <p:cNvSpPr/>
              <p:nvPr/>
            </p:nvSpPr>
            <p:spPr>
              <a:xfrm>
                <a:off x="6419900" y="39314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1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1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8" name="Google Shape;8718;p30"/>
              <p:cNvSpPr/>
              <p:nvPr/>
            </p:nvSpPr>
            <p:spPr>
              <a:xfrm>
                <a:off x="6443250" y="39314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1"/>
                      <a:pt x="0" y="313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1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9" name="Google Shape;8719;p30"/>
              <p:cNvSpPr/>
              <p:nvPr/>
            </p:nvSpPr>
            <p:spPr>
              <a:xfrm>
                <a:off x="6466550" y="39314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1"/>
                      <a:pt x="1" y="313"/>
                    </a:cubicBezTo>
                    <a:cubicBezTo>
                      <a:pt x="1" y="485"/>
                      <a:pt x="142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1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0" name="Google Shape;8720;p30"/>
              <p:cNvSpPr/>
              <p:nvPr/>
            </p:nvSpPr>
            <p:spPr>
              <a:xfrm>
                <a:off x="6487275" y="3931450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0"/>
                    </a:moveTo>
                    <a:cubicBezTo>
                      <a:pt x="139" y="0"/>
                      <a:pt x="1" y="337"/>
                      <a:pt x="196" y="534"/>
                    </a:cubicBezTo>
                    <a:cubicBezTo>
                      <a:pt x="260" y="598"/>
                      <a:pt x="338" y="626"/>
                      <a:pt x="415" y="626"/>
                    </a:cubicBezTo>
                    <a:cubicBezTo>
                      <a:pt x="576" y="626"/>
                      <a:pt x="730" y="501"/>
                      <a:pt x="730" y="313"/>
                    </a:cubicBezTo>
                    <a:cubicBezTo>
                      <a:pt x="730" y="141"/>
                      <a:pt x="591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1" name="Google Shape;8721;p30"/>
              <p:cNvSpPr/>
              <p:nvPr/>
            </p:nvSpPr>
            <p:spPr>
              <a:xfrm>
                <a:off x="6513250" y="39314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1"/>
                      <a:pt x="0" y="313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4" y="625"/>
                      <a:pt x="625" y="485"/>
                      <a:pt x="625" y="313"/>
                    </a:cubicBezTo>
                    <a:cubicBezTo>
                      <a:pt x="625" y="141"/>
                      <a:pt x="484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2" name="Google Shape;8722;p30"/>
              <p:cNvSpPr/>
              <p:nvPr/>
            </p:nvSpPr>
            <p:spPr>
              <a:xfrm>
                <a:off x="5999975" y="391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1" y="142"/>
                      <a:pt x="1" y="313"/>
                    </a:cubicBezTo>
                    <a:cubicBezTo>
                      <a:pt x="1" y="486"/>
                      <a:pt x="141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3" name="Google Shape;8723;p30"/>
              <p:cNvSpPr/>
              <p:nvPr/>
            </p:nvSpPr>
            <p:spPr>
              <a:xfrm>
                <a:off x="6023325" y="391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4" name="Google Shape;8724;p30"/>
              <p:cNvSpPr/>
              <p:nvPr/>
            </p:nvSpPr>
            <p:spPr>
              <a:xfrm>
                <a:off x="6046675" y="391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39" y="1"/>
                      <a:pt x="0" y="142"/>
                      <a:pt x="0" y="313"/>
                    </a:cubicBezTo>
                    <a:cubicBezTo>
                      <a:pt x="0" y="486"/>
                      <a:pt x="139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5" name="Google Shape;8725;p30"/>
              <p:cNvSpPr/>
              <p:nvPr/>
            </p:nvSpPr>
            <p:spPr>
              <a:xfrm>
                <a:off x="6067350" y="3911425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39" y="627"/>
                      <a:pt x="416" y="627"/>
                    </a:cubicBezTo>
                    <a:cubicBezTo>
                      <a:pt x="576" y="627"/>
                      <a:pt x="730" y="502"/>
                      <a:pt x="730" y="313"/>
                    </a:cubicBezTo>
                    <a:cubicBezTo>
                      <a:pt x="730" y="142"/>
                      <a:pt x="590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6" name="Google Shape;8726;p30"/>
              <p:cNvSpPr/>
              <p:nvPr/>
            </p:nvSpPr>
            <p:spPr>
              <a:xfrm>
                <a:off x="6093325" y="391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7" name="Google Shape;8727;p30"/>
              <p:cNvSpPr/>
              <p:nvPr/>
            </p:nvSpPr>
            <p:spPr>
              <a:xfrm>
                <a:off x="6116650" y="391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2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8" name="Google Shape;8728;p30"/>
              <p:cNvSpPr/>
              <p:nvPr/>
            </p:nvSpPr>
            <p:spPr>
              <a:xfrm>
                <a:off x="6139975" y="391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9" name="Google Shape;8729;p30"/>
              <p:cNvSpPr/>
              <p:nvPr/>
            </p:nvSpPr>
            <p:spPr>
              <a:xfrm>
                <a:off x="6160650" y="3911425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2" y="598"/>
                      <a:pt x="340" y="627"/>
                      <a:pt x="417" y="627"/>
                    </a:cubicBezTo>
                    <a:cubicBezTo>
                      <a:pt x="577" y="627"/>
                      <a:pt x="731" y="502"/>
                      <a:pt x="731" y="313"/>
                    </a:cubicBezTo>
                    <a:cubicBezTo>
                      <a:pt x="731" y="142"/>
                      <a:pt x="590" y="1"/>
                      <a:pt x="4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0" name="Google Shape;8730;p30"/>
              <p:cNvSpPr/>
              <p:nvPr/>
            </p:nvSpPr>
            <p:spPr>
              <a:xfrm>
                <a:off x="6186625" y="391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1" name="Google Shape;8731;p30"/>
              <p:cNvSpPr/>
              <p:nvPr/>
            </p:nvSpPr>
            <p:spPr>
              <a:xfrm>
                <a:off x="6209950" y="391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2" name="Google Shape;8732;p30"/>
              <p:cNvSpPr/>
              <p:nvPr/>
            </p:nvSpPr>
            <p:spPr>
              <a:xfrm>
                <a:off x="6233275" y="391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1" y="1"/>
                      <a:pt x="0" y="142"/>
                      <a:pt x="0" y="313"/>
                    </a:cubicBezTo>
                    <a:cubicBezTo>
                      <a:pt x="0" y="486"/>
                      <a:pt x="141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3" name="Google Shape;8733;p30"/>
              <p:cNvSpPr/>
              <p:nvPr/>
            </p:nvSpPr>
            <p:spPr>
              <a:xfrm>
                <a:off x="6256600" y="391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4" name="Google Shape;8734;p30"/>
              <p:cNvSpPr/>
              <p:nvPr/>
            </p:nvSpPr>
            <p:spPr>
              <a:xfrm>
                <a:off x="6279950" y="391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2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5" name="Google Shape;8735;p30"/>
              <p:cNvSpPr/>
              <p:nvPr/>
            </p:nvSpPr>
            <p:spPr>
              <a:xfrm>
                <a:off x="6303250" y="391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6" name="Google Shape;8736;p30"/>
              <p:cNvSpPr/>
              <p:nvPr/>
            </p:nvSpPr>
            <p:spPr>
              <a:xfrm>
                <a:off x="6323950" y="3911425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40" y="627"/>
                      <a:pt x="416" y="627"/>
                    </a:cubicBezTo>
                    <a:cubicBezTo>
                      <a:pt x="577" y="627"/>
                      <a:pt x="731" y="502"/>
                      <a:pt x="731" y="313"/>
                    </a:cubicBezTo>
                    <a:cubicBezTo>
                      <a:pt x="731" y="142"/>
                      <a:pt x="592" y="1"/>
                      <a:pt x="4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7" name="Google Shape;8737;p30"/>
              <p:cNvSpPr/>
              <p:nvPr/>
            </p:nvSpPr>
            <p:spPr>
              <a:xfrm>
                <a:off x="6349900" y="391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2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8" name="Google Shape;8738;p30"/>
              <p:cNvSpPr/>
              <p:nvPr/>
            </p:nvSpPr>
            <p:spPr>
              <a:xfrm>
                <a:off x="6373250" y="391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9" name="Google Shape;8739;p30"/>
              <p:cNvSpPr/>
              <p:nvPr/>
            </p:nvSpPr>
            <p:spPr>
              <a:xfrm>
                <a:off x="6396600" y="391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2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0" name="Google Shape;8740;p30"/>
              <p:cNvSpPr/>
              <p:nvPr/>
            </p:nvSpPr>
            <p:spPr>
              <a:xfrm>
                <a:off x="6419900" y="391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2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1" name="Google Shape;8741;p30"/>
              <p:cNvSpPr/>
              <p:nvPr/>
            </p:nvSpPr>
            <p:spPr>
              <a:xfrm>
                <a:off x="6443250" y="391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2" name="Google Shape;8742;p30"/>
              <p:cNvSpPr/>
              <p:nvPr/>
            </p:nvSpPr>
            <p:spPr>
              <a:xfrm>
                <a:off x="6466550" y="391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2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3" name="Google Shape;8743;p30"/>
              <p:cNvSpPr/>
              <p:nvPr/>
            </p:nvSpPr>
            <p:spPr>
              <a:xfrm>
                <a:off x="6487275" y="3911425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1"/>
                    </a:moveTo>
                    <a:cubicBezTo>
                      <a:pt x="139" y="1"/>
                      <a:pt x="1" y="337"/>
                      <a:pt x="196" y="534"/>
                    </a:cubicBezTo>
                    <a:cubicBezTo>
                      <a:pt x="260" y="598"/>
                      <a:pt x="338" y="627"/>
                      <a:pt x="415" y="627"/>
                    </a:cubicBezTo>
                    <a:cubicBezTo>
                      <a:pt x="576" y="627"/>
                      <a:pt x="730" y="502"/>
                      <a:pt x="730" y="313"/>
                    </a:cubicBezTo>
                    <a:cubicBezTo>
                      <a:pt x="730" y="142"/>
                      <a:pt x="591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4" name="Google Shape;8744;p30"/>
              <p:cNvSpPr/>
              <p:nvPr/>
            </p:nvSpPr>
            <p:spPr>
              <a:xfrm>
                <a:off x="6513250" y="391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2"/>
                      <a:pt x="484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5" name="Google Shape;8745;p30"/>
              <p:cNvSpPr/>
              <p:nvPr/>
            </p:nvSpPr>
            <p:spPr>
              <a:xfrm>
                <a:off x="5999975" y="389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1" y="1"/>
                      <a:pt x="1" y="140"/>
                      <a:pt x="1" y="313"/>
                    </a:cubicBezTo>
                    <a:cubicBezTo>
                      <a:pt x="1" y="486"/>
                      <a:pt x="141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6" name="Google Shape;8746;p30"/>
              <p:cNvSpPr/>
              <p:nvPr/>
            </p:nvSpPr>
            <p:spPr>
              <a:xfrm>
                <a:off x="6023325" y="389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7" name="Google Shape;8747;p30"/>
              <p:cNvSpPr/>
              <p:nvPr/>
            </p:nvSpPr>
            <p:spPr>
              <a:xfrm>
                <a:off x="6046675" y="389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39" y="1"/>
                      <a:pt x="0" y="140"/>
                      <a:pt x="0" y="313"/>
                    </a:cubicBezTo>
                    <a:cubicBezTo>
                      <a:pt x="0" y="486"/>
                      <a:pt x="139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8" name="Google Shape;8748;p30"/>
              <p:cNvSpPr/>
              <p:nvPr/>
            </p:nvSpPr>
            <p:spPr>
              <a:xfrm>
                <a:off x="6067350" y="3891425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39" y="626"/>
                      <a:pt x="416" y="626"/>
                    </a:cubicBezTo>
                    <a:cubicBezTo>
                      <a:pt x="576" y="626"/>
                      <a:pt x="730" y="502"/>
                      <a:pt x="730" y="313"/>
                    </a:cubicBezTo>
                    <a:cubicBezTo>
                      <a:pt x="730" y="140"/>
                      <a:pt x="590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9" name="Google Shape;8749;p30"/>
              <p:cNvSpPr/>
              <p:nvPr/>
            </p:nvSpPr>
            <p:spPr>
              <a:xfrm>
                <a:off x="6093325" y="389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0" name="Google Shape;8750;p30"/>
              <p:cNvSpPr/>
              <p:nvPr/>
            </p:nvSpPr>
            <p:spPr>
              <a:xfrm>
                <a:off x="6116650" y="389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1" name="Google Shape;8751;p30"/>
              <p:cNvSpPr/>
              <p:nvPr/>
            </p:nvSpPr>
            <p:spPr>
              <a:xfrm>
                <a:off x="6139975" y="389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2" name="Google Shape;8752;p30"/>
              <p:cNvSpPr/>
              <p:nvPr/>
            </p:nvSpPr>
            <p:spPr>
              <a:xfrm>
                <a:off x="6160650" y="3891425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2" y="598"/>
                      <a:pt x="340" y="626"/>
                      <a:pt x="417" y="626"/>
                    </a:cubicBezTo>
                    <a:cubicBezTo>
                      <a:pt x="577" y="626"/>
                      <a:pt x="731" y="502"/>
                      <a:pt x="731" y="313"/>
                    </a:cubicBezTo>
                    <a:cubicBezTo>
                      <a:pt x="731" y="140"/>
                      <a:pt x="590" y="1"/>
                      <a:pt x="4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3" name="Google Shape;8753;p30"/>
              <p:cNvSpPr/>
              <p:nvPr/>
            </p:nvSpPr>
            <p:spPr>
              <a:xfrm>
                <a:off x="6186625" y="389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4" name="Google Shape;8754;p30"/>
              <p:cNvSpPr/>
              <p:nvPr/>
            </p:nvSpPr>
            <p:spPr>
              <a:xfrm>
                <a:off x="6209950" y="389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5" name="Google Shape;8755;p30"/>
              <p:cNvSpPr/>
              <p:nvPr/>
            </p:nvSpPr>
            <p:spPr>
              <a:xfrm>
                <a:off x="6233275" y="389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6"/>
                      <a:pt x="141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6" name="Google Shape;8756;p30"/>
              <p:cNvSpPr/>
              <p:nvPr/>
            </p:nvSpPr>
            <p:spPr>
              <a:xfrm>
                <a:off x="6256600" y="389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7" name="Google Shape;8757;p30"/>
              <p:cNvSpPr/>
              <p:nvPr/>
            </p:nvSpPr>
            <p:spPr>
              <a:xfrm>
                <a:off x="6279950" y="389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8" name="Google Shape;8758;p30"/>
              <p:cNvSpPr/>
              <p:nvPr/>
            </p:nvSpPr>
            <p:spPr>
              <a:xfrm>
                <a:off x="6303250" y="389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9" name="Google Shape;8759;p30"/>
              <p:cNvSpPr/>
              <p:nvPr/>
            </p:nvSpPr>
            <p:spPr>
              <a:xfrm>
                <a:off x="6323950" y="3891425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40" y="626"/>
                      <a:pt x="416" y="626"/>
                    </a:cubicBezTo>
                    <a:cubicBezTo>
                      <a:pt x="577" y="626"/>
                      <a:pt x="731" y="502"/>
                      <a:pt x="731" y="313"/>
                    </a:cubicBezTo>
                    <a:cubicBezTo>
                      <a:pt x="731" y="140"/>
                      <a:pt x="592" y="1"/>
                      <a:pt x="4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0" name="Google Shape;8760;p30"/>
              <p:cNvSpPr/>
              <p:nvPr/>
            </p:nvSpPr>
            <p:spPr>
              <a:xfrm>
                <a:off x="6349900" y="389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1" name="Google Shape;8761;p30"/>
              <p:cNvSpPr/>
              <p:nvPr/>
            </p:nvSpPr>
            <p:spPr>
              <a:xfrm>
                <a:off x="6373250" y="389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2" name="Google Shape;8762;p30"/>
              <p:cNvSpPr/>
              <p:nvPr/>
            </p:nvSpPr>
            <p:spPr>
              <a:xfrm>
                <a:off x="6396600" y="389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3" name="Google Shape;8763;p30"/>
              <p:cNvSpPr/>
              <p:nvPr/>
            </p:nvSpPr>
            <p:spPr>
              <a:xfrm>
                <a:off x="6419900" y="389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4" name="Google Shape;8764;p30"/>
              <p:cNvSpPr/>
              <p:nvPr/>
            </p:nvSpPr>
            <p:spPr>
              <a:xfrm>
                <a:off x="6443250" y="389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5" name="Google Shape;8765;p30"/>
              <p:cNvSpPr/>
              <p:nvPr/>
            </p:nvSpPr>
            <p:spPr>
              <a:xfrm>
                <a:off x="6466550" y="38914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6" name="Google Shape;8766;p30"/>
              <p:cNvSpPr/>
              <p:nvPr/>
            </p:nvSpPr>
            <p:spPr>
              <a:xfrm>
                <a:off x="6487275" y="3891425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1"/>
                    </a:moveTo>
                    <a:cubicBezTo>
                      <a:pt x="139" y="1"/>
                      <a:pt x="1" y="337"/>
                      <a:pt x="196" y="534"/>
                    </a:cubicBezTo>
                    <a:cubicBezTo>
                      <a:pt x="260" y="598"/>
                      <a:pt x="338" y="626"/>
                      <a:pt x="415" y="626"/>
                    </a:cubicBezTo>
                    <a:cubicBezTo>
                      <a:pt x="576" y="626"/>
                      <a:pt x="730" y="502"/>
                      <a:pt x="730" y="313"/>
                    </a:cubicBezTo>
                    <a:cubicBezTo>
                      <a:pt x="730" y="140"/>
                      <a:pt x="591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7" name="Google Shape;8767;p30"/>
              <p:cNvSpPr/>
              <p:nvPr/>
            </p:nvSpPr>
            <p:spPr>
              <a:xfrm>
                <a:off x="6513250" y="38914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8" name="Google Shape;8768;p30"/>
              <p:cNvSpPr/>
              <p:nvPr/>
            </p:nvSpPr>
            <p:spPr>
              <a:xfrm>
                <a:off x="6023325" y="38714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9" name="Google Shape;8769;p30"/>
              <p:cNvSpPr/>
              <p:nvPr/>
            </p:nvSpPr>
            <p:spPr>
              <a:xfrm>
                <a:off x="6046675" y="38714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39" y="0"/>
                      <a:pt x="0" y="140"/>
                      <a:pt x="0" y="312"/>
                    </a:cubicBezTo>
                    <a:cubicBezTo>
                      <a:pt x="0" y="485"/>
                      <a:pt x="139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0" name="Google Shape;8770;p30"/>
              <p:cNvSpPr/>
              <p:nvPr/>
            </p:nvSpPr>
            <p:spPr>
              <a:xfrm>
                <a:off x="6067350" y="3871425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39" y="626"/>
                      <a:pt x="416" y="626"/>
                    </a:cubicBezTo>
                    <a:cubicBezTo>
                      <a:pt x="576" y="626"/>
                      <a:pt x="730" y="501"/>
                      <a:pt x="730" y="312"/>
                    </a:cubicBezTo>
                    <a:cubicBezTo>
                      <a:pt x="730" y="140"/>
                      <a:pt x="590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1" name="Google Shape;8771;p30"/>
              <p:cNvSpPr/>
              <p:nvPr/>
            </p:nvSpPr>
            <p:spPr>
              <a:xfrm>
                <a:off x="6093325" y="38714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2" name="Google Shape;8772;p30"/>
              <p:cNvSpPr/>
              <p:nvPr/>
            </p:nvSpPr>
            <p:spPr>
              <a:xfrm>
                <a:off x="6116650" y="38714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3" name="Google Shape;8773;p30"/>
              <p:cNvSpPr/>
              <p:nvPr/>
            </p:nvSpPr>
            <p:spPr>
              <a:xfrm>
                <a:off x="6139975" y="38714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4" name="Google Shape;8774;p30"/>
              <p:cNvSpPr/>
              <p:nvPr/>
            </p:nvSpPr>
            <p:spPr>
              <a:xfrm>
                <a:off x="6160650" y="3871425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2" y="597"/>
                      <a:pt x="340" y="626"/>
                      <a:pt x="417" y="626"/>
                    </a:cubicBezTo>
                    <a:cubicBezTo>
                      <a:pt x="577" y="626"/>
                      <a:pt x="731" y="501"/>
                      <a:pt x="731" y="312"/>
                    </a:cubicBezTo>
                    <a:cubicBezTo>
                      <a:pt x="731" y="140"/>
                      <a:pt x="590" y="0"/>
                      <a:pt x="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5" name="Google Shape;8775;p30"/>
              <p:cNvSpPr/>
              <p:nvPr/>
            </p:nvSpPr>
            <p:spPr>
              <a:xfrm>
                <a:off x="6186625" y="38714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6" name="Google Shape;8776;p30"/>
              <p:cNvSpPr/>
              <p:nvPr/>
            </p:nvSpPr>
            <p:spPr>
              <a:xfrm>
                <a:off x="6209950" y="38714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7" name="Google Shape;8777;p30"/>
              <p:cNvSpPr/>
              <p:nvPr/>
            </p:nvSpPr>
            <p:spPr>
              <a:xfrm>
                <a:off x="6233275" y="38714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1" y="0"/>
                      <a:pt x="0" y="140"/>
                      <a:pt x="0" y="312"/>
                    </a:cubicBezTo>
                    <a:cubicBezTo>
                      <a:pt x="0" y="485"/>
                      <a:pt x="141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8" name="Google Shape;8778;p30"/>
              <p:cNvSpPr/>
              <p:nvPr/>
            </p:nvSpPr>
            <p:spPr>
              <a:xfrm>
                <a:off x="6256600" y="38714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9" name="Google Shape;8779;p30"/>
              <p:cNvSpPr/>
              <p:nvPr/>
            </p:nvSpPr>
            <p:spPr>
              <a:xfrm>
                <a:off x="6279950" y="38714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0" name="Google Shape;8780;p30"/>
              <p:cNvSpPr/>
              <p:nvPr/>
            </p:nvSpPr>
            <p:spPr>
              <a:xfrm>
                <a:off x="6303250" y="38714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1" name="Google Shape;8781;p30"/>
              <p:cNvSpPr/>
              <p:nvPr/>
            </p:nvSpPr>
            <p:spPr>
              <a:xfrm>
                <a:off x="6323950" y="3871425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40" y="626"/>
                      <a:pt x="416" y="626"/>
                    </a:cubicBezTo>
                    <a:cubicBezTo>
                      <a:pt x="577" y="626"/>
                      <a:pt x="731" y="501"/>
                      <a:pt x="731" y="312"/>
                    </a:cubicBezTo>
                    <a:cubicBezTo>
                      <a:pt x="731" y="140"/>
                      <a:pt x="592" y="0"/>
                      <a:pt x="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2" name="Google Shape;8782;p30"/>
              <p:cNvSpPr/>
              <p:nvPr/>
            </p:nvSpPr>
            <p:spPr>
              <a:xfrm>
                <a:off x="6349900" y="38714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2"/>
                    </a:cubicBezTo>
                    <a:cubicBezTo>
                      <a:pt x="1" y="485"/>
                      <a:pt x="142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3" name="Google Shape;8783;p30"/>
              <p:cNvSpPr/>
              <p:nvPr/>
            </p:nvSpPr>
            <p:spPr>
              <a:xfrm>
                <a:off x="6373250" y="38714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4" name="Google Shape;8784;p30"/>
              <p:cNvSpPr/>
              <p:nvPr/>
            </p:nvSpPr>
            <p:spPr>
              <a:xfrm>
                <a:off x="6396600" y="38714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5" name="Google Shape;8785;p30"/>
              <p:cNvSpPr/>
              <p:nvPr/>
            </p:nvSpPr>
            <p:spPr>
              <a:xfrm>
                <a:off x="6419900" y="38714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6" name="Google Shape;8786;p30"/>
              <p:cNvSpPr/>
              <p:nvPr/>
            </p:nvSpPr>
            <p:spPr>
              <a:xfrm>
                <a:off x="6443250" y="38714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7" name="Google Shape;8787;p30"/>
              <p:cNvSpPr/>
              <p:nvPr/>
            </p:nvSpPr>
            <p:spPr>
              <a:xfrm>
                <a:off x="6466550" y="38714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2"/>
                    </a:cubicBezTo>
                    <a:cubicBezTo>
                      <a:pt x="1" y="485"/>
                      <a:pt x="142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8" name="Google Shape;8788;p30"/>
              <p:cNvSpPr/>
              <p:nvPr/>
            </p:nvSpPr>
            <p:spPr>
              <a:xfrm>
                <a:off x="6487275" y="3871425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0"/>
                    </a:moveTo>
                    <a:cubicBezTo>
                      <a:pt x="139" y="0"/>
                      <a:pt x="1" y="337"/>
                      <a:pt x="196" y="534"/>
                    </a:cubicBezTo>
                    <a:cubicBezTo>
                      <a:pt x="260" y="597"/>
                      <a:pt x="338" y="626"/>
                      <a:pt x="415" y="626"/>
                    </a:cubicBezTo>
                    <a:cubicBezTo>
                      <a:pt x="576" y="626"/>
                      <a:pt x="730" y="501"/>
                      <a:pt x="730" y="312"/>
                    </a:cubicBezTo>
                    <a:cubicBezTo>
                      <a:pt x="730" y="140"/>
                      <a:pt x="591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9" name="Google Shape;8789;p30"/>
              <p:cNvSpPr/>
              <p:nvPr/>
            </p:nvSpPr>
            <p:spPr>
              <a:xfrm>
                <a:off x="6046675" y="38514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39" y="1"/>
                      <a:pt x="0" y="140"/>
                      <a:pt x="0" y="313"/>
                    </a:cubicBezTo>
                    <a:cubicBezTo>
                      <a:pt x="0" y="486"/>
                      <a:pt x="139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0" name="Google Shape;8790;p30"/>
              <p:cNvSpPr/>
              <p:nvPr/>
            </p:nvSpPr>
            <p:spPr>
              <a:xfrm>
                <a:off x="6067350" y="3851400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39" y="627"/>
                      <a:pt x="416" y="627"/>
                    </a:cubicBezTo>
                    <a:cubicBezTo>
                      <a:pt x="576" y="627"/>
                      <a:pt x="730" y="502"/>
                      <a:pt x="730" y="313"/>
                    </a:cubicBezTo>
                    <a:cubicBezTo>
                      <a:pt x="730" y="140"/>
                      <a:pt x="590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1" name="Google Shape;8791;p30"/>
              <p:cNvSpPr/>
              <p:nvPr/>
            </p:nvSpPr>
            <p:spPr>
              <a:xfrm>
                <a:off x="6093325" y="38514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2" name="Google Shape;8792;p30"/>
              <p:cNvSpPr/>
              <p:nvPr/>
            </p:nvSpPr>
            <p:spPr>
              <a:xfrm>
                <a:off x="6116650" y="38514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3" name="Google Shape;8793;p30"/>
              <p:cNvSpPr/>
              <p:nvPr/>
            </p:nvSpPr>
            <p:spPr>
              <a:xfrm>
                <a:off x="6139975" y="38514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4" name="Google Shape;8794;p30"/>
              <p:cNvSpPr/>
              <p:nvPr/>
            </p:nvSpPr>
            <p:spPr>
              <a:xfrm>
                <a:off x="6160650" y="3851400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2" y="598"/>
                      <a:pt x="340" y="627"/>
                      <a:pt x="417" y="627"/>
                    </a:cubicBezTo>
                    <a:cubicBezTo>
                      <a:pt x="577" y="627"/>
                      <a:pt x="731" y="502"/>
                      <a:pt x="731" y="313"/>
                    </a:cubicBezTo>
                    <a:cubicBezTo>
                      <a:pt x="731" y="140"/>
                      <a:pt x="590" y="1"/>
                      <a:pt x="4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5" name="Google Shape;8795;p30"/>
              <p:cNvSpPr/>
              <p:nvPr/>
            </p:nvSpPr>
            <p:spPr>
              <a:xfrm>
                <a:off x="6186625" y="38514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6" name="Google Shape;8796;p30"/>
              <p:cNvSpPr/>
              <p:nvPr/>
            </p:nvSpPr>
            <p:spPr>
              <a:xfrm>
                <a:off x="6209950" y="38514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7" name="Google Shape;8797;p30"/>
              <p:cNvSpPr/>
              <p:nvPr/>
            </p:nvSpPr>
            <p:spPr>
              <a:xfrm>
                <a:off x="6233275" y="38514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6"/>
                      <a:pt x="141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8" name="Google Shape;8798;p30"/>
              <p:cNvSpPr/>
              <p:nvPr/>
            </p:nvSpPr>
            <p:spPr>
              <a:xfrm>
                <a:off x="6256600" y="38514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9" name="Google Shape;8799;p30"/>
              <p:cNvSpPr/>
              <p:nvPr/>
            </p:nvSpPr>
            <p:spPr>
              <a:xfrm>
                <a:off x="6279950" y="38514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0" name="Google Shape;8800;p30"/>
              <p:cNvSpPr/>
              <p:nvPr/>
            </p:nvSpPr>
            <p:spPr>
              <a:xfrm>
                <a:off x="6303250" y="38514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1" name="Google Shape;8801;p30"/>
              <p:cNvSpPr/>
              <p:nvPr/>
            </p:nvSpPr>
            <p:spPr>
              <a:xfrm>
                <a:off x="6323950" y="3851400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40" y="627"/>
                      <a:pt x="416" y="627"/>
                    </a:cubicBezTo>
                    <a:cubicBezTo>
                      <a:pt x="577" y="627"/>
                      <a:pt x="731" y="502"/>
                      <a:pt x="731" y="313"/>
                    </a:cubicBezTo>
                    <a:cubicBezTo>
                      <a:pt x="731" y="140"/>
                      <a:pt x="592" y="1"/>
                      <a:pt x="4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2" name="Google Shape;8802;p30"/>
              <p:cNvSpPr/>
              <p:nvPr/>
            </p:nvSpPr>
            <p:spPr>
              <a:xfrm>
                <a:off x="6349900" y="38514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3" name="Google Shape;8803;p30"/>
              <p:cNvSpPr/>
              <p:nvPr/>
            </p:nvSpPr>
            <p:spPr>
              <a:xfrm>
                <a:off x="6373250" y="38514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4" name="Google Shape;8804;p30"/>
              <p:cNvSpPr/>
              <p:nvPr/>
            </p:nvSpPr>
            <p:spPr>
              <a:xfrm>
                <a:off x="6396600" y="38514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5" name="Google Shape;8805;p30"/>
              <p:cNvSpPr/>
              <p:nvPr/>
            </p:nvSpPr>
            <p:spPr>
              <a:xfrm>
                <a:off x="6419900" y="38514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6" name="Google Shape;8806;p30"/>
              <p:cNvSpPr/>
              <p:nvPr/>
            </p:nvSpPr>
            <p:spPr>
              <a:xfrm>
                <a:off x="6443250" y="38514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7" name="Google Shape;8807;p30"/>
              <p:cNvSpPr/>
              <p:nvPr/>
            </p:nvSpPr>
            <p:spPr>
              <a:xfrm>
                <a:off x="6466550" y="3851400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8" name="Google Shape;8808;p30"/>
              <p:cNvSpPr/>
              <p:nvPr/>
            </p:nvSpPr>
            <p:spPr>
              <a:xfrm>
                <a:off x="6067350" y="3831400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39" y="626"/>
                      <a:pt x="416" y="626"/>
                    </a:cubicBezTo>
                    <a:cubicBezTo>
                      <a:pt x="576" y="626"/>
                      <a:pt x="730" y="501"/>
                      <a:pt x="730" y="313"/>
                    </a:cubicBezTo>
                    <a:cubicBezTo>
                      <a:pt x="730" y="140"/>
                      <a:pt x="590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9" name="Google Shape;8809;p30"/>
              <p:cNvSpPr/>
              <p:nvPr/>
            </p:nvSpPr>
            <p:spPr>
              <a:xfrm>
                <a:off x="6093325" y="38314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0" name="Google Shape;8810;p30"/>
              <p:cNvSpPr/>
              <p:nvPr/>
            </p:nvSpPr>
            <p:spPr>
              <a:xfrm>
                <a:off x="6116650" y="38314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1" name="Google Shape;8811;p30"/>
              <p:cNvSpPr/>
              <p:nvPr/>
            </p:nvSpPr>
            <p:spPr>
              <a:xfrm>
                <a:off x="6139975" y="38314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2" name="Google Shape;8812;p30"/>
              <p:cNvSpPr/>
              <p:nvPr/>
            </p:nvSpPr>
            <p:spPr>
              <a:xfrm>
                <a:off x="6160650" y="3831400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40" y="626"/>
                      <a:pt x="417" y="626"/>
                    </a:cubicBezTo>
                    <a:cubicBezTo>
                      <a:pt x="577" y="626"/>
                      <a:pt x="731" y="501"/>
                      <a:pt x="731" y="313"/>
                    </a:cubicBezTo>
                    <a:cubicBezTo>
                      <a:pt x="731" y="140"/>
                      <a:pt x="590" y="0"/>
                      <a:pt x="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3" name="Google Shape;8813;p30"/>
              <p:cNvSpPr/>
              <p:nvPr/>
            </p:nvSpPr>
            <p:spPr>
              <a:xfrm>
                <a:off x="6186625" y="38314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4" name="Google Shape;8814;p30"/>
              <p:cNvSpPr/>
              <p:nvPr/>
            </p:nvSpPr>
            <p:spPr>
              <a:xfrm>
                <a:off x="6209950" y="38314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5" name="Google Shape;8815;p30"/>
              <p:cNvSpPr/>
              <p:nvPr/>
            </p:nvSpPr>
            <p:spPr>
              <a:xfrm>
                <a:off x="6233275" y="38314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1" y="0"/>
                      <a:pt x="0" y="140"/>
                      <a:pt x="0" y="313"/>
                    </a:cubicBezTo>
                    <a:cubicBezTo>
                      <a:pt x="0" y="486"/>
                      <a:pt x="141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6" name="Google Shape;8816;p30"/>
              <p:cNvSpPr/>
              <p:nvPr/>
            </p:nvSpPr>
            <p:spPr>
              <a:xfrm>
                <a:off x="6256600" y="38314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7" name="Google Shape;8817;p30"/>
              <p:cNvSpPr/>
              <p:nvPr/>
            </p:nvSpPr>
            <p:spPr>
              <a:xfrm>
                <a:off x="6279950" y="38314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8" name="Google Shape;8818;p30"/>
              <p:cNvSpPr/>
              <p:nvPr/>
            </p:nvSpPr>
            <p:spPr>
              <a:xfrm>
                <a:off x="6303250" y="38314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9" name="Google Shape;8819;p30"/>
              <p:cNvSpPr/>
              <p:nvPr/>
            </p:nvSpPr>
            <p:spPr>
              <a:xfrm>
                <a:off x="6323950" y="3831400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40" y="626"/>
                      <a:pt x="416" y="626"/>
                    </a:cubicBezTo>
                    <a:cubicBezTo>
                      <a:pt x="577" y="626"/>
                      <a:pt x="731" y="501"/>
                      <a:pt x="731" y="313"/>
                    </a:cubicBezTo>
                    <a:cubicBezTo>
                      <a:pt x="731" y="140"/>
                      <a:pt x="592" y="0"/>
                      <a:pt x="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0" name="Google Shape;8820;p30"/>
              <p:cNvSpPr/>
              <p:nvPr/>
            </p:nvSpPr>
            <p:spPr>
              <a:xfrm>
                <a:off x="6349900" y="38314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1" name="Google Shape;8821;p30"/>
              <p:cNvSpPr/>
              <p:nvPr/>
            </p:nvSpPr>
            <p:spPr>
              <a:xfrm>
                <a:off x="6373250" y="38314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2" name="Google Shape;8822;p30"/>
              <p:cNvSpPr/>
              <p:nvPr/>
            </p:nvSpPr>
            <p:spPr>
              <a:xfrm>
                <a:off x="6396600" y="38314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3" name="Google Shape;8823;p30"/>
              <p:cNvSpPr/>
              <p:nvPr/>
            </p:nvSpPr>
            <p:spPr>
              <a:xfrm>
                <a:off x="6419900" y="38314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4" name="Google Shape;8824;p30"/>
              <p:cNvSpPr/>
              <p:nvPr/>
            </p:nvSpPr>
            <p:spPr>
              <a:xfrm>
                <a:off x="6443250" y="38314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5" name="Google Shape;8825;p30"/>
              <p:cNvSpPr/>
              <p:nvPr/>
            </p:nvSpPr>
            <p:spPr>
              <a:xfrm>
                <a:off x="6093325" y="38114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6" name="Google Shape;8826;p30"/>
              <p:cNvSpPr/>
              <p:nvPr/>
            </p:nvSpPr>
            <p:spPr>
              <a:xfrm>
                <a:off x="6116650" y="38114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7" name="Google Shape;8827;p30"/>
              <p:cNvSpPr/>
              <p:nvPr/>
            </p:nvSpPr>
            <p:spPr>
              <a:xfrm>
                <a:off x="6139975" y="38114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8" name="Google Shape;8828;p30"/>
              <p:cNvSpPr/>
              <p:nvPr/>
            </p:nvSpPr>
            <p:spPr>
              <a:xfrm>
                <a:off x="6160650" y="3811400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40" y="625"/>
                      <a:pt x="417" y="625"/>
                    </a:cubicBezTo>
                    <a:cubicBezTo>
                      <a:pt x="577" y="625"/>
                      <a:pt x="731" y="501"/>
                      <a:pt x="731" y="312"/>
                    </a:cubicBezTo>
                    <a:cubicBezTo>
                      <a:pt x="731" y="140"/>
                      <a:pt x="590" y="0"/>
                      <a:pt x="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9" name="Google Shape;8829;p30"/>
              <p:cNvSpPr/>
              <p:nvPr/>
            </p:nvSpPr>
            <p:spPr>
              <a:xfrm>
                <a:off x="6186625" y="38114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0" name="Google Shape;8830;p30"/>
              <p:cNvSpPr/>
              <p:nvPr/>
            </p:nvSpPr>
            <p:spPr>
              <a:xfrm>
                <a:off x="6209950" y="38114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1" name="Google Shape;8831;p30"/>
              <p:cNvSpPr/>
              <p:nvPr/>
            </p:nvSpPr>
            <p:spPr>
              <a:xfrm>
                <a:off x="6233275" y="38114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1" y="0"/>
                      <a:pt x="0" y="140"/>
                      <a:pt x="0" y="312"/>
                    </a:cubicBezTo>
                    <a:cubicBezTo>
                      <a:pt x="0" y="485"/>
                      <a:pt x="141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2" name="Google Shape;8832;p30"/>
              <p:cNvSpPr/>
              <p:nvPr/>
            </p:nvSpPr>
            <p:spPr>
              <a:xfrm>
                <a:off x="6256600" y="38114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3" name="Google Shape;8833;p30"/>
              <p:cNvSpPr/>
              <p:nvPr/>
            </p:nvSpPr>
            <p:spPr>
              <a:xfrm>
                <a:off x="6279950" y="38114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4" name="Google Shape;8834;p30"/>
              <p:cNvSpPr/>
              <p:nvPr/>
            </p:nvSpPr>
            <p:spPr>
              <a:xfrm>
                <a:off x="6303250" y="38114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5" name="Google Shape;8835;p30"/>
              <p:cNvSpPr/>
              <p:nvPr/>
            </p:nvSpPr>
            <p:spPr>
              <a:xfrm>
                <a:off x="6323950" y="3811400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40" y="625"/>
                      <a:pt x="416" y="625"/>
                    </a:cubicBezTo>
                    <a:cubicBezTo>
                      <a:pt x="577" y="625"/>
                      <a:pt x="731" y="501"/>
                      <a:pt x="731" y="312"/>
                    </a:cubicBezTo>
                    <a:cubicBezTo>
                      <a:pt x="731" y="140"/>
                      <a:pt x="592" y="0"/>
                      <a:pt x="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6" name="Google Shape;8836;p30"/>
              <p:cNvSpPr/>
              <p:nvPr/>
            </p:nvSpPr>
            <p:spPr>
              <a:xfrm>
                <a:off x="6349900" y="38114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2"/>
                    </a:cubicBezTo>
                    <a:cubicBezTo>
                      <a:pt x="1" y="485"/>
                      <a:pt x="142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7" name="Google Shape;8837;p30"/>
              <p:cNvSpPr/>
              <p:nvPr/>
            </p:nvSpPr>
            <p:spPr>
              <a:xfrm>
                <a:off x="6373250" y="38114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8" name="Google Shape;8838;p30"/>
              <p:cNvSpPr/>
              <p:nvPr/>
            </p:nvSpPr>
            <p:spPr>
              <a:xfrm>
                <a:off x="6396600" y="38114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9" name="Google Shape;8839;p30"/>
              <p:cNvSpPr/>
              <p:nvPr/>
            </p:nvSpPr>
            <p:spPr>
              <a:xfrm>
                <a:off x="6419900" y="381140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0" name="Google Shape;8840;p30"/>
              <p:cNvSpPr/>
              <p:nvPr/>
            </p:nvSpPr>
            <p:spPr>
              <a:xfrm>
                <a:off x="6139975" y="37913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1" name="Google Shape;8841;p30"/>
              <p:cNvSpPr/>
              <p:nvPr/>
            </p:nvSpPr>
            <p:spPr>
              <a:xfrm>
                <a:off x="6160650" y="3791375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7"/>
                      <a:pt x="339" y="626"/>
                      <a:pt x="416" y="626"/>
                    </a:cubicBezTo>
                    <a:cubicBezTo>
                      <a:pt x="577" y="626"/>
                      <a:pt x="731" y="501"/>
                      <a:pt x="731" y="313"/>
                    </a:cubicBezTo>
                    <a:cubicBezTo>
                      <a:pt x="731" y="140"/>
                      <a:pt x="590" y="1"/>
                      <a:pt x="4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2" name="Google Shape;8842;p30"/>
              <p:cNvSpPr/>
              <p:nvPr/>
            </p:nvSpPr>
            <p:spPr>
              <a:xfrm>
                <a:off x="6186625" y="37913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3" name="Google Shape;8843;p30"/>
              <p:cNvSpPr/>
              <p:nvPr/>
            </p:nvSpPr>
            <p:spPr>
              <a:xfrm>
                <a:off x="6209950" y="37913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4" name="Google Shape;8844;p30"/>
              <p:cNvSpPr/>
              <p:nvPr/>
            </p:nvSpPr>
            <p:spPr>
              <a:xfrm>
                <a:off x="6233275" y="37913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6"/>
                      <a:pt x="141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5" name="Google Shape;8845;p30"/>
              <p:cNvSpPr/>
              <p:nvPr/>
            </p:nvSpPr>
            <p:spPr>
              <a:xfrm>
                <a:off x="6256600" y="37913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6" name="Google Shape;8846;p30"/>
              <p:cNvSpPr/>
              <p:nvPr/>
            </p:nvSpPr>
            <p:spPr>
              <a:xfrm>
                <a:off x="6279950" y="37913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7" name="Google Shape;8847;p30"/>
              <p:cNvSpPr/>
              <p:nvPr/>
            </p:nvSpPr>
            <p:spPr>
              <a:xfrm>
                <a:off x="6303250" y="37913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8" name="Google Shape;8848;p30"/>
              <p:cNvSpPr/>
              <p:nvPr/>
            </p:nvSpPr>
            <p:spPr>
              <a:xfrm>
                <a:off x="6323950" y="3791375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3"/>
                    </a:cubicBezTo>
                    <a:cubicBezTo>
                      <a:pt x="261" y="597"/>
                      <a:pt x="340" y="625"/>
                      <a:pt x="417" y="625"/>
                    </a:cubicBezTo>
                    <a:cubicBezTo>
                      <a:pt x="577" y="625"/>
                      <a:pt x="731" y="501"/>
                      <a:pt x="731" y="313"/>
                    </a:cubicBezTo>
                    <a:cubicBezTo>
                      <a:pt x="731" y="140"/>
                      <a:pt x="592" y="1"/>
                      <a:pt x="4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9" name="Google Shape;8849;p30"/>
              <p:cNvSpPr/>
              <p:nvPr/>
            </p:nvSpPr>
            <p:spPr>
              <a:xfrm>
                <a:off x="6349900" y="37913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0" name="Google Shape;8850;p30"/>
              <p:cNvSpPr/>
              <p:nvPr/>
            </p:nvSpPr>
            <p:spPr>
              <a:xfrm>
                <a:off x="6373250" y="379137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1" name="Google Shape;8851;p30"/>
              <p:cNvSpPr/>
              <p:nvPr/>
            </p:nvSpPr>
            <p:spPr>
              <a:xfrm>
                <a:off x="6186625" y="37713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2" name="Google Shape;8852;p30"/>
              <p:cNvSpPr/>
              <p:nvPr/>
            </p:nvSpPr>
            <p:spPr>
              <a:xfrm>
                <a:off x="6209950" y="37713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3" name="Google Shape;8853;p30"/>
              <p:cNvSpPr/>
              <p:nvPr/>
            </p:nvSpPr>
            <p:spPr>
              <a:xfrm>
                <a:off x="6233275" y="37713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1" y="0"/>
                      <a:pt x="0" y="140"/>
                      <a:pt x="0" y="313"/>
                    </a:cubicBezTo>
                    <a:cubicBezTo>
                      <a:pt x="0" y="485"/>
                      <a:pt x="141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4" name="Google Shape;8854;p30"/>
              <p:cNvSpPr/>
              <p:nvPr/>
            </p:nvSpPr>
            <p:spPr>
              <a:xfrm>
                <a:off x="6256600" y="37713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5" name="Google Shape;8855;p30"/>
              <p:cNvSpPr/>
              <p:nvPr/>
            </p:nvSpPr>
            <p:spPr>
              <a:xfrm>
                <a:off x="6279950" y="37713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6" name="Google Shape;8856;p30"/>
              <p:cNvSpPr/>
              <p:nvPr/>
            </p:nvSpPr>
            <p:spPr>
              <a:xfrm>
                <a:off x="6303250" y="377137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7" name="Google Shape;8857;p30"/>
              <p:cNvSpPr/>
              <p:nvPr/>
            </p:nvSpPr>
            <p:spPr>
              <a:xfrm>
                <a:off x="6323950" y="3771375"/>
                <a:ext cx="18300" cy="15625"/>
              </a:xfrm>
              <a:custGeom>
                <a:rect b="b" l="l" r="r" t="t"/>
                <a:pathLst>
                  <a:path extrusionOk="0" h="625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2"/>
                    </a:cubicBezTo>
                    <a:cubicBezTo>
                      <a:pt x="261" y="596"/>
                      <a:pt x="340" y="625"/>
                      <a:pt x="417" y="625"/>
                    </a:cubicBezTo>
                    <a:cubicBezTo>
                      <a:pt x="577" y="625"/>
                      <a:pt x="731" y="500"/>
                      <a:pt x="731" y="313"/>
                    </a:cubicBezTo>
                    <a:cubicBezTo>
                      <a:pt x="731" y="140"/>
                      <a:pt x="592" y="0"/>
                      <a:pt x="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8" name="Google Shape;8858;p30"/>
              <p:cNvSpPr/>
              <p:nvPr/>
            </p:nvSpPr>
            <p:spPr>
              <a:xfrm>
                <a:off x="6139975" y="43917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9" name="Google Shape;8859;p30"/>
              <p:cNvSpPr/>
              <p:nvPr/>
            </p:nvSpPr>
            <p:spPr>
              <a:xfrm>
                <a:off x="6160650" y="4391725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2" y="598"/>
                      <a:pt x="340" y="627"/>
                      <a:pt x="417" y="627"/>
                    </a:cubicBezTo>
                    <a:cubicBezTo>
                      <a:pt x="577" y="627"/>
                      <a:pt x="731" y="502"/>
                      <a:pt x="731" y="313"/>
                    </a:cubicBezTo>
                    <a:cubicBezTo>
                      <a:pt x="731" y="140"/>
                      <a:pt x="590" y="1"/>
                      <a:pt x="4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0" name="Google Shape;8860;p30"/>
              <p:cNvSpPr/>
              <p:nvPr/>
            </p:nvSpPr>
            <p:spPr>
              <a:xfrm>
                <a:off x="6186625" y="43917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1" name="Google Shape;8861;p30"/>
              <p:cNvSpPr/>
              <p:nvPr/>
            </p:nvSpPr>
            <p:spPr>
              <a:xfrm>
                <a:off x="6209950" y="43917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2" name="Google Shape;8862;p30"/>
              <p:cNvSpPr/>
              <p:nvPr/>
            </p:nvSpPr>
            <p:spPr>
              <a:xfrm>
                <a:off x="6233275" y="43917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1" y="1"/>
                      <a:pt x="0" y="140"/>
                      <a:pt x="0" y="313"/>
                    </a:cubicBezTo>
                    <a:cubicBezTo>
                      <a:pt x="0" y="486"/>
                      <a:pt x="141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3" name="Google Shape;8863;p30"/>
              <p:cNvSpPr/>
              <p:nvPr/>
            </p:nvSpPr>
            <p:spPr>
              <a:xfrm>
                <a:off x="6256600" y="43917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4" name="Google Shape;8864;p30"/>
              <p:cNvSpPr/>
              <p:nvPr/>
            </p:nvSpPr>
            <p:spPr>
              <a:xfrm>
                <a:off x="6279950" y="43917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4" y="625"/>
                      <a:pt x="625" y="486"/>
                      <a:pt x="625" y="313"/>
                    </a:cubicBezTo>
                    <a:cubicBezTo>
                      <a:pt x="625" y="140"/>
                      <a:pt x="484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5" name="Google Shape;8865;p30"/>
              <p:cNvSpPr/>
              <p:nvPr/>
            </p:nvSpPr>
            <p:spPr>
              <a:xfrm>
                <a:off x="6303250" y="43917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6" name="Google Shape;8866;p30"/>
              <p:cNvSpPr/>
              <p:nvPr/>
            </p:nvSpPr>
            <p:spPr>
              <a:xfrm>
                <a:off x="6323950" y="4391725"/>
                <a:ext cx="18300" cy="15675"/>
              </a:xfrm>
              <a:custGeom>
                <a:rect b="b" l="l" r="r" t="t"/>
                <a:pathLst>
                  <a:path extrusionOk="0" h="627" w="732">
                    <a:moveTo>
                      <a:pt x="419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40" y="627"/>
                      <a:pt x="416" y="627"/>
                    </a:cubicBezTo>
                    <a:cubicBezTo>
                      <a:pt x="577" y="627"/>
                      <a:pt x="731" y="502"/>
                      <a:pt x="731" y="313"/>
                    </a:cubicBezTo>
                    <a:cubicBezTo>
                      <a:pt x="731" y="140"/>
                      <a:pt x="592" y="1"/>
                      <a:pt x="4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7" name="Google Shape;8867;p30"/>
              <p:cNvSpPr/>
              <p:nvPr/>
            </p:nvSpPr>
            <p:spPr>
              <a:xfrm>
                <a:off x="6349900" y="43917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2" y="1"/>
                      <a:pt x="1" y="140"/>
                      <a:pt x="1" y="313"/>
                    </a:cubicBezTo>
                    <a:cubicBezTo>
                      <a:pt x="1" y="486"/>
                      <a:pt x="142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8" name="Google Shape;8868;p30"/>
              <p:cNvSpPr/>
              <p:nvPr/>
            </p:nvSpPr>
            <p:spPr>
              <a:xfrm>
                <a:off x="6373250" y="4391725"/>
                <a:ext cx="15650" cy="15650"/>
              </a:xfrm>
              <a:custGeom>
                <a:rect b="b" l="l" r="r" t="t"/>
                <a:pathLst>
                  <a:path extrusionOk="0" h="626" w="626">
                    <a:moveTo>
                      <a:pt x="313" y="1"/>
                    </a:moveTo>
                    <a:cubicBezTo>
                      <a:pt x="140" y="1"/>
                      <a:pt x="1" y="140"/>
                      <a:pt x="1" y="313"/>
                    </a:cubicBezTo>
                    <a:cubicBezTo>
                      <a:pt x="1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9" name="Google Shape;8869;p30"/>
              <p:cNvSpPr/>
              <p:nvPr/>
            </p:nvSpPr>
            <p:spPr>
              <a:xfrm>
                <a:off x="6093325" y="43717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0" name="Google Shape;8870;p30"/>
              <p:cNvSpPr/>
              <p:nvPr/>
            </p:nvSpPr>
            <p:spPr>
              <a:xfrm>
                <a:off x="6116650" y="43717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1" name="Google Shape;8871;p30"/>
              <p:cNvSpPr/>
              <p:nvPr/>
            </p:nvSpPr>
            <p:spPr>
              <a:xfrm>
                <a:off x="6139975" y="43717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2" name="Google Shape;8872;p30"/>
              <p:cNvSpPr/>
              <p:nvPr/>
            </p:nvSpPr>
            <p:spPr>
              <a:xfrm>
                <a:off x="6160650" y="4371750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22" y="1"/>
                    </a:moveTo>
                    <a:cubicBezTo>
                      <a:pt x="421" y="1"/>
                      <a:pt x="420" y="1"/>
                      <a:pt x="419" y="1"/>
                    </a:cubicBezTo>
                    <a:cubicBezTo>
                      <a:pt x="140" y="1"/>
                      <a:pt x="1" y="336"/>
                      <a:pt x="198" y="533"/>
                    </a:cubicBezTo>
                    <a:cubicBezTo>
                      <a:pt x="262" y="597"/>
                      <a:pt x="340" y="625"/>
                      <a:pt x="417" y="625"/>
                    </a:cubicBezTo>
                    <a:cubicBezTo>
                      <a:pt x="577" y="625"/>
                      <a:pt x="731" y="501"/>
                      <a:pt x="731" y="313"/>
                    </a:cubicBezTo>
                    <a:cubicBezTo>
                      <a:pt x="731" y="141"/>
                      <a:pt x="592" y="1"/>
                      <a:pt x="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3" name="Google Shape;8873;p30"/>
              <p:cNvSpPr/>
              <p:nvPr/>
            </p:nvSpPr>
            <p:spPr>
              <a:xfrm>
                <a:off x="6186625" y="43717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4" name="Google Shape;8874;p30"/>
              <p:cNvSpPr/>
              <p:nvPr/>
            </p:nvSpPr>
            <p:spPr>
              <a:xfrm>
                <a:off x="6186625" y="44117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5" name="Google Shape;8875;p30"/>
              <p:cNvSpPr/>
              <p:nvPr/>
            </p:nvSpPr>
            <p:spPr>
              <a:xfrm>
                <a:off x="6209950" y="44117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6" name="Google Shape;8876;p30"/>
              <p:cNvSpPr/>
              <p:nvPr/>
            </p:nvSpPr>
            <p:spPr>
              <a:xfrm>
                <a:off x="6233275" y="44117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1" y="0"/>
                      <a:pt x="0" y="140"/>
                      <a:pt x="0" y="312"/>
                    </a:cubicBezTo>
                    <a:cubicBezTo>
                      <a:pt x="0" y="485"/>
                      <a:pt x="141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7" name="Google Shape;8877;p30"/>
              <p:cNvSpPr/>
              <p:nvPr/>
            </p:nvSpPr>
            <p:spPr>
              <a:xfrm>
                <a:off x="6256600" y="44117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8" name="Google Shape;8878;p30"/>
              <p:cNvSpPr/>
              <p:nvPr/>
            </p:nvSpPr>
            <p:spPr>
              <a:xfrm>
                <a:off x="6279950" y="44117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2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9" name="Google Shape;8879;p30"/>
              <p:cNvSpPr/>
              <p:nvPr/>
            </p:nvSpPr>
            <p:spPr>
              <a:xfrm>
                <a:off x="6303250" y="4411750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2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0" name="Google Shape;8880;p30"/>
              <p:cNvSpPr/>
              <p:nvPr/>
            </p:nvSpPr>
            <p:spPr>
              <a:xfrm>
                <a:off x="6323950" y="4411750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19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40" y="626"/>
                      <a:pt x="416" y="626"/>
                    </a:cubicBezTo>
                    <a:cubicBezTo>
                      <a:pt x="577" y="626"/>
                      <a:pt x="731" y="501"/>
                      <a:pt x="731" y="312"/>
                    </a:cubicBezTo>
                    <a:cubicBezTo>
                      <a:pt x="731" y="140"/>
                      <a:pt x="592" y="0"/>
                      <a:pt x="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1" name="Google Shape;8881;p30"/>
              <p:cNvSpPr/>
              <p:nvPr/>
            </p:nvSpPr>
            <p:spPr>
              <a:xfrm>
                <a:off x="6209950" y="43717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2" name="Google Shape;8882;p30"/>
              <p:cNvSpPr/>
              <p:nvPr/>
            </p:nvSpPr>
            <p:spPr>
              <a:xfrm>
                <a:off x="6233275" y="43717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1" y="0"/>
                      <a:pt x="0" y="140"/>
                      <a:pt x="0" y="313"/>
                    </a:cubicBezTo>
                    <a:cubicBezTo>
                      <a:pt x="0" y="485"/>
                      <a:pt x="141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3" name="Google Shape;8883;p30"/>
              <p:cNvSpPr/>
              <p:nvPr/>
            </p:nvSpPr>
            <p:spPr>
              <a:xfrm>
                <a:off x="6256600" y="43717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4" name="Google Shape;8884;p30"/>
              <p:cNvSpPr/>
              <p:nvPr/>
            </p:nvSpPr>
            <p:spPr>
              <a:xfrm>
                <a:off x="6279950" y="43717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5" name="Google Shape;8885;p30"/>
              <p:cNvSpPr/>
              <p:nvPr/>
            </p:nvSpPr>
            <p:spPr>
              <a:xfrm>
                <a:off x="6303250" y="43717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6" name="Google Shape;8886;p30"/>
              <p:cNvSpPr/>
              <p:nvPr/>
            </p:nvSpPr>
            <p:spPr>
              <a:xfrm>
                <a:off x="6323950" y="4371750"/>
                <a:ext cx="18300" cy="15650"/>
              </a:xfrm>
              <a:custGeom>
                <a:rect b="b" l="l" r="r" t="t"/>
                <a:pathLst>
                  <a:path extrusionOk="0" h="626" w="732">
                    <a:moveTo>
                      <a:pt x="422" y="1"/>
                    </a:moveTo>
                    <a:cubicBezTo>
                      <a:pt x="421" y="1"/>
                      <a:pt x="420" y="1"/>
                      <a:pt x="419" y="1"/>
                    </a:cubicBezTo>
                    <a:cubicBezTo>
                      <a:pt x="418" y="1"/>
                      <a:pt x="418" y="1"/>
                      <a:pt x="417" y="1"/>
                    </a:cubicBezTo>
                    <a:cubicBezTo>
                      <a:pt x="139" y="1"/>
                      <a:pt x="1" y="336"/>
                      <a:pt x="198" y="533"/>
                    </a:cubicBezTo>
                    <a:cubicBezTo>
                      <a:pt x="261" y="597"/>
                      <a:pt x="340" y="625"/>
                      <a:pt x="417" y="625"/>
                    </a:cubicBezTo>
                    <a:cubicBezTo>
                      <a:pt x="577" y="625"/>
                      <a:pt x="731" y="501"/>
                      <a:pt x="731" y="313"/>
                    </a:cubicBezTo>
                    <a:cubicBezTo>
                      <a:pt x="731" y="141"/>
                      <a:pt x="593" y="1"/>
                      <a:pt x="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7" name="Google Shape;8887;p30"/>
              <p:cNvSpPr/>
              <p:nvPr/>
            </p:nvSpPr>
            <p:spPr>
              <a:xfrm>
                <a:off x="6349900" y="43717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2" y="0"/>
                      <a:pt x="1" y="140"/>
                      <a:pt x="1" y="313"/>
                    </a:cubicBezTo>
                    <a:cubicBezTo>
                      <a:pt x="1" y="485"/>
                      <a:pt x="142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8" name="Google Shape;8888;p30"/>
              <p:cNvSpPr/>
              <p:nvPr/>
            </p:nvSpPr>
            <p:spPr>
              <a:xfrm>
                <a:off x="6373250" y="43717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9" name="Google Shape;8889;p30"/>
              <p:cNvSpPr/>
              <p:nvPr/>
            </p:nvSpPr>
            <p:spPr>
              <a:xfrm>
                <a:off x="6396600" y="43717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4" y="625"/>
                      <a:pt x="625" y="485"/>
                      <a:pt x="625" y="313"/>
                    </a:cubicBezTo>
                    <a:cubicBezTo>
                      <a:pt x="625" y="140"/>
                      <a:pt x="484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0" name="Google Shape;8890;p30"/>
              <p:cNvSpPr/>
              <p:nvPr/>
            </p:nvSpPr>
            <p:spPr>
              <a:xfrm>
                <a:off x="6419900" y="4371725"/>
                <a:ext cx="15650" cy="15625"/>
              </a:xfrm>
              <a:custGeom>
                <a:rect b="b" l="l" r="r" t="t"/>
                <a:pathLst>
                  <a:path extrusionOk="0" h="625" w="626">
                    <a:moveTo>
                      <a:pt x="313" y="0"/>
                    </a:moveTo>
                    <a:cubicBezTo>
                      <a:pt x="140" y="0"/>
                      <a:pt x="1" y="140"/>
                      <a:pt x="1" y="313"/>
                    </a:cubicBezTo>
                    <a:cubicBezTo>
                      <a:pt x="1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1" name="Google Shape;8891;p30"/>
              <p:cNvSpPr/>
              <p:nvPr/>
            </p:nvSpPr>
            <p:spPr>
              <a:xfrm>
                <a:off x="6536550" y="42516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2" name="Google Shape;8892;p30"/>
              <p:cNvSpPr/>
              <p:nvPr/>
            </p:nvSpPr>
            <p:spPr>
              <a:xfrm>
                <a:off x="6536550" y="42316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3" name="Google Shape;8893;p30"/>
              <p:cNvSpPr/>
              <p:nvPr/>
            </p:nvSpPr>
            <p:spPr>
              <a:xfrm>
                <a:off x="6536550" y="4211650"/>
                <a:ext cx="15625" cy="15600"/>
              </a:xfrm>
              <a:custGeom>
                <a:rect b="b" l="l" r="r" t="t"/>
                <a:pathLst>
                  <a:path extrusionOk="0" h="624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3"/>
                      <a:pt x="313" y="623"/>
                    </a:cubicBezTo>
                    <a:cubicBezTo>
                      <a:pt x="486" y="623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4" name="Google Shape;8894;p30"/>
              <p:cNvSpPr/>
              <p:nvPr/>
            </p:nvSpPr>
            <p:spPr>
              <a:xfrm>
                <a:off x="6559900" y="4211650"/>
                <a:ext cx="15625" cy="15600"/>
              </a:xfrm>
              <a:custGeom>
                <a:rect b="b" l="l" r="r" t="t"/>
                <a:pathLst>
                  <a:path extrusionOk="0" h="624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3"/>
                      <a:pt x="312" y="623"/>
                    </a:cubicBezTo>
                    <a:cubicBezTo>
                      <a:pt x="485" y="623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5" name="Google Shape;8895;p30"/>
              <p:cNvSpPr/>
              <p:nvPr/>
            </p:nvSpPr>
            <p:spPr>
              <a:xfrm>
                <a:off x="6536550" y="41916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6" name="Google Shape;8896;p30"/>
              <p:cNvSpPr/>
              <p:nvPr/>
            </p:nvSpPr>
            <p:spPr>
              <a:xfrm>
                <a:off x="6559900" y="41916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2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7" name="Google Shape;8897;p30"/>
              <p:cNvSpPr/>
              <p:nvPr/>
            </p:nvSpPr>
            <p:spPr>
              <a:xfrm>
                <a:off x="6536550" y="41716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8" name="Google Shape;8898;p30"/>
              <p:cNvSpPr/>
              <p:nvPr/>
            </p:nvSpPr>
            <p:spPr>
              <a:xfrm>
                <a:off x="6559900" y="417160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9" name="Google Shape;8899;p30"/>
              <p:cNvSpPr/>
              <p:nvPr/>
            </p:nvSpPr>
            <p:spPr>
              <a:xfrm>
                <a:off x="6536550" y="41515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0" name="Google Shape;8900;p30"/>
              <p:cNvSpPr/>
              <p:nvPr/>
            </p:nvSpPr>
            <p:spPr>
              <a:xfrm>
                <a:off x="6559900" y="415157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1" name="Google Shape;8901;p30"/>
              <p:cNvSpPr/>
              <p:nvPr/>
            </p:nvSpPr>
            <p:spPr>
              <a:xfrm>
                <a:off x="6580575" y="4151575"/>
                <a:ext cx="18250" cy="15675"/>
              </a:xfrm>
              <a:custGeom>
                <a:rect b="b" l="l" r="r" t="t"/>
                <a:pathLst>
                  <a:path extrusionOk="0" h="627" w="730">
                    <a:moveTo>
                      <a:pt x="418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39" y="627"/>
                      <a:pt x="416" y="627"/>
                    </a:cubicBezTo>
                    <a:cubicBezTo>
                      <a:pt x="576" y="627"/>
                      <a:pt x="730" y="502"/>
                      <a:pt x="730" y="313"/>
                    </a:cubicBezTo>
                    <a:cubicBezTo>
                      <a:pt x="730" y="140"/>
                      <a:pt x="591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2" name="Google Shape;8902;p30"/>
              <p:cNvSpPr/>
              <p:nvPr/>
            </p:nvSpPr>
            <p:spPr>
              <a:xfrm>
                <a:off x="6536550" y="413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3" name="Google Shape;8903;p30"/>
              <p:cNvSpPr/>
              <p:nvPr/>
            </p:nvSpPr>
            <p:spPr>
              <a:xfrm>
                <a:off x="6559900" y="413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4" name="Google Shape;8904;p30"/>
              <p:cNvSpPr/>
              <p:nvPr/>
            </p:nvSpPr>
            <p:spPr>
              <a:xfrm>
                <a:off x="6580575" y="4131575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39" y="626"/>
                      <a:pt x="416" y="626"/>
                    </a:cubicBezTo>
                    <a:cubicBezTo>
                      <a:pt x="576" y="626"/>
                      <a:pt x="730" y="501"/>
                      <a:pt x="730" y="313"/>
                    </a:cubicBezTo>
                    <a:cubicBezTo>
                      <a:pt x="730" y="140"/>
                      <a:pt x="591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5" name="Google Shape;8905;p30"/>
              <p:cNvSpPr/>
              <p:nvPr/>
            </p:nvSpPr>
            <p:spPr>
              <a:xfrm>
                <a:off x="6536550" y="411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2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6" name="Google Shape;8906;p30"/>
              <p:cNvSpPr/>
              <p:nvPr/>
            </p:nvSpPr>
            <p:spPr>
              <a:xfrm>
                <a:off x="6559900" y="411157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2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7" name="Google Shape;8907;p30"/>
              <p:cNvSpPr/>
              <p:nvPr/>
            </p:nvSpPr>
            <p:spPr>
              <a:xfrm>
                <a:off x="6580575" y="4111575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0"/>
                    </a:moveTo>
                    <a:cubicBezTo>
                      <a:pt x="140" y="0"/>
                      <a:pt x="1" y="337"/>
                      <a:pt x="198" y="534"/>
                    </a:cubicBezTo>
                    <a:cubicBezTo>
                      <a:pt x="261" y="597"/>
                      <a:pt x="339" y="626"/>
                      <a:pt x="416" y="626"/>
                    </a:cubicBezTo>
                    <a:cubicBezTo>
                      <a:pt x="576" y="626"/>
                      <a:pt x="730" y="501"/>
                      <a:pt x="730" y="312"/>
                    </a:cubicBezTo>
                    <a:cubicBezTo>
                      <a:pt x="730" y="140"/>
                      <a:pt x="591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8" name="Google Shape;8908;p30"/>
              <p:cNvSpPr/>
              <p:nvPr/>
            </p:nvSpPr>
            <p:spPr>
              <a:xfrm>
                <a:off x="6536550" y="40915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9" name="Google Shape;8909;p30"/>
              <p:cNvSpPr/>
              <p:nvPr/>
            </p:nvSpPr>
            <p:spPr>
              <a:xfrm>
                <a:off x="6559900" y="40915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0" name="Google Shape;8910;p30"/>
              <p:cNvSpPr/>
              <p:nvPr/>
            </p:nvSpPr>
            <p:spPr>
              <a:xfrm>
                <a:off x="6580575" y="4091550"/>
                <a:ext cx="18250" cy="15650"/>
              </a:xfrm>
              <a:custGeom>
                <a:rect b="b" l="l" r="r" t="t"/>
                <a:pathLst>
                  <a:path extrusionOk="0" h="626" w="730">
                    <a:moveTo>
                      <a:pt x="418" y="1"/>
                    </a:moveTo>
                    <a:cubicBezTo>
                      <a:pt x="140" y="1"/>
                      <a:pt x="1" y="337"/>
                      <a:pt x="198" y="534"/>
                    </a:cubicBezTo>
                    <a:cubicBezTo>
                      <a:pt x="261" y="598"/>
                      <a:pt x="339" y="626"/>
                      <a:pt x="416" y="626"/>
                    </a:cubicBezTo>
                    <a:cubicBezTo>
                      <a:pt x="576" y="626"/>
                      <a:pt x="730" y="502"/>
                      <a:pt x="730" y="313"/>
                    </a:cubicBezTo>
                    <a:cubicBezTo>
                      <a:pt x="730" y="140"/>
                      <a:pt x="591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1" name="Google Shape;8911;p30"/>
              <p:cNvSpPr/>
              <p:nvPr/>
            </p:nvSpPr>
            <p:spPr>
              <a:xfrm>
                <a:off x="6536550" y="40715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2" name="Google Shape;8912;p30"/>
              <p:cNvSpPr/>
              <p:nvPr/>
            </p:nvSpPr>
            <p:spPr>
              <a:xfrm>
                <a:off x="6559900" y="40715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5"/>
                      <a:pt x="140" y="625"/>
                      <a:pt x="312" y="625"/>
                    </a:cubicBezTo>
                    <a:cubicBezTo>
                      <a:pt x="485" y="625"/>
                      <a:pt x="625" y="485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3" name="Google Shape;8913;p30"/>
              <p:cNvSpPr/>
              <p:nvPr/>
            </p:nvSpPr>
            <p:spPr>
              <a:xfrm>
                <a:off x="6580575" y="4071550"/>
                <a:ext cx="18250" cy="15625"/>
              </a:xfrm>
              <a:custGeom>
                <a:rect b="b" l="l" r="r" t="t"/>
                <a:pathLst>
                  <a:path extrusionOk="0" h="625" w="730">
                    <a:moveTo>
                      <a:pt x="418" y="0"/>
                    </a:moveTo>
                    <a:cubicBezTo>
                      <a:pt x="140" y="0"/>
                      <a:pt x="1" y="337"/>
                      <a:pt x="198" y="532"/>
                    </a:cubicBezTo>
                    <a:cubicBezTo>
                      <a:pt x="261" y="596"/>
                      <a:pt x="339" y="625"/>
                      <a:pt x="416" y="625"/>
                    </a:cubicBezTo>
                    <a:cubicBezTo>
                      <a:pt x="576" y="625"/>
                      <a:pt x="730" y="500"/>
                      <a:pt x="730" y="313"/>
                    </a:cubicBezTo>
                    <a:cubicBezTo>
                      <a:pt x="730" y="140"/>
                      <a:pt x="591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4" name="Google Shape;8914;p30"/>
              <p:cNvSpPr/>
              <p:nvPr/>
            </p:nvSpPr>
            <p:spPr>
              <a:xfrm>
                <a:off x="6536550" y="405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6"/>
                      <a:pt x="313" y="626"/>
                    </a:cubicBezTo>
                    <a:cubicBezTo>
                      <a:pt x="486" y="626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5" name="Google Shape;8915;p30"/>
              <p:cNvSpPr/>
              <p:nvPr/>
            </p:nvSpPr>
            <p:spPr>
              <a:xfrm>
                <a:off x="6559900" y="405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6"/>
                      <a:pt x="312" y="626"/>
                    </a:cubicBezTo>
                    <a:cubicBezTo>
                      <a:pt x="485" y="626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6" name="Google Shape;8916;p30"/>
              <p:cNvSpPr/>
              <p:nvPr/>
            </p:nvSpPr>
            <p:spPr>
              <a:xfrm>
                <a:off x="6580600" y="4051525"/>
                <a:ext cx="18225" cy="15650"/>
              </a:xfrm>
              <a:custGeom>
                <a:rect b="b" l="l" r="r" t="t"/>
                <a:pathLst>
                  <a:path extrusionOk="0" h="626" w="729">
                    <a:moveTo>
                      <a:pt x="419" y="1"/>
                    </a:moveTo>
                    <a:cubicBezTo>
                      <a:pt x="419" y="1"/>
                      <a:pt x="418" y="1"/>
                      <a:pt x="417" y="1"/>
                    </a:cubicBezTo>
                    <a:cubicBezTo>
                      <a:pt x="416" y="1"/>
                      <a:pt x="415" y="1"/>
                      <a:pt x="415" y="1"/>
                    </a:cubicBezTo>
                    <a:cubicBezTo>
                      <a:pt x="139" y="1"/>
                      <a:pt x="0" y="336"/>
                      <a:pt x="197" y="533"/>
                    </a:cubicBezTo>
                    <a:cubicBezTo>
                      <a:pt x="260" y="597"/>
                      <a:pt x="338" y="625"/>
                      <a:pt x="415" y="625"/>
                    </a:cubicBezTo>
                    <a:cubicBezTo>
                      <a:pt x="575" y="625"/>
                      <a:pt x="729" y="501"/>
                      <a:pt x="729" y="313"/>
                    </a:cubicBezTo>
                    <a:cubicBezTo>
                      <a:pt x="729" y="141"/>
                      <a:pt x="591" y="1"/>
                      <a:pt x="4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7" name="Google Shape;8917;p30"/>
              <p:cNvSpPr/>
              <p:nvPr/>
            </p:nvSpPr>
            <p:spPr>
              <a:xfrm>
                <a:off x="6536550" y="403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8" name="Google Shape;8918;p30"/>
              <p:cNvSpPr/>
              <p:nvPr/>
            </p:nvSpPr>
            <p:spPr>
              <a:xfrm>
                <a:off x="6559900" y="4031525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6"/>
                      <a:pt x="140" y="625"/>
                      <a:pt x="312" y="625"/>
                    </a:cubicBezTo>
                    <a:cubicBezTo>
                      <a:pt x="485" y="625"/>
                      <a:pt x="625" y="486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9" name="Google Shape;8919;p30"/>
              <p:cNvSpPr/>
              <p:nvPr/>
            </p:nvSpPr>
            <p:spPr>
              <a:xfrm>
                <a:off x="6580575" y="4031525"/>
                <a:ext cx="18250" cy="15625"/>
              </a:xfrm>
              <a:custGeom>
                <a:rect b="b" l="l" r="r" t="t"/>
                <a:pathLst>
                  <a:path extrusionOk="0" h="625" w="730">
                    <a:moveTo>
                      <a:pt x="418" y="1"/>
                    </a:moveTo>
                    <a:cubicBezTo>
                      <a:pt x="140" y="1"/>
                      <a:pt x="1" y="337"/>
                      <a:pt x="198" y="533"/>
                    </a:cubicBezTo>
                    <a:cubicBezTo>
                      <a:pt x="261" y="596"/>
                      <a:pt x="339" y="625"/>
                      <a:pt x="416" y="625"/>
                    </a:cubicBezTo>
                    <a:cubicBezTo>
                      <a:pt x="576" y="625"/>
                      <a:pt x="730" y="500"/>
                      <a:pt x="730" y="313"/>
                    </a:cubicBezTo>
                    <a:cubicBezTo>
                      <a:pt x="730" y="140"/>
                      <a:pt x="591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0" name="Google Shape;8920;p30"/>
              <p:cNvSpPr/>
              <p:nvPr/>
            </p:nvSpPr>
            <p:spPr>
              <a:xfrm>
                <a:off x="6536550" y="40115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1" name="Google Shape;8921;p30"/>
              <p:cNvSpPr/>
              <p:nvPr/>
            </p:nvSpPr>
            <p:spPr>
              <a:xfrm>
                <a:off x="6559900" y="4011525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2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0"/>
                      <a:pt x="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2" name="Google Shape;8922;p30"/>
              <p:cNvSpPr/>
              <p:nvPr/>
            </p:nvSpPr>
            <p:spPr>
              <a:xfrm>
                <a:off x="6536550" y="399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3" name="Google Shape;8923;p30"/>
              <p:cNvSpPr/>
              <p:nvPr/>
            </p:nvSpPr>
            <p:spPr>
              <a:xfrm>
                <a:off x="6559900" y="399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4" name="Google Shape;8924;p30"/>
              <p:cNvSpPr/>
              <p:nvPr/>
            </p:nvSpPr>
            <p:spPr>
              <a:xfrm>
                <a:off x="6536550" y="397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3" y="625"/>
                    </a:cubicBezTo>
                    <a:cubicBezTo>
                      <a:pt x="486" y="625"/>
                      <a:pt x="625" y="484"/>
                      <a:pt x="625" y="313"/>
                    </a:cubicBezTo>
                    <a:cubicBezTo>
                      <a:pt x="625" y="140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5" name="Google Shape;8925;p30"/>
              <p:cNvSpPr/>
              <p:nvPr/>
            </p:nvSpPr>
            <p:spPr>
              <a:xfrm>
                <a:off x="6559900" y="397150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2" y="1"/>
                    </a:moveTo>
                    <a:cubicBezTo>
                      <a:pt x="140" y="1"/>
                      <a:pt x="0" y="140"/>
                      <a:pt x="0" y="313"/>
                    </a:cubicBezTo>
                    <a:cubicBezTo>
                      <a:pt x="0" y="484"/>
                      <a:pt x="140" y="625"/>
                      <a:pt x="312" y="625"/>
                    </a:cubicBezTo>
                    <a:cubicBezTo>
                      <a:pt x="485" y="625"/>
                      <a:pt x="625" y="484"/>
                      <a:pt x="625" y="313"/>
                    </a:cubicBezTo>
                    <a:cubicBezTo>
                      <a:pt x="625" y="140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6" name="Google Shape;8926;p30"/>
              <p:cNvSpPr/>
              <p:nvPr/>
            </p:nvSpPr>
            <p:spPr>
              <a:xfrm>
                <a:off x="6536550" y="3951450"/>
                <a:ext cx="15625" cy="15650"/>
              </a:xfrm>
              <a:custGeom>
                <a:rect b="b" l="l" r="r" t="t"/>
                <a:pathLst>
                  <a:path extrusionOk="0" h="626" w="625">
                    <a:moveTo>
                      <a:pt x="313" y="1"/>
                    </a:moveTo>
                    <a:cubicBezTo>
                      <a:pt x="140" y="1"/>
                      <a:pt x="0" y="142"/>
                      <a:pt x="0" y="313"/>
                    </a:cubicBezTo>
                    <a:cubicBezTo>
                      <a:pt x="0" y="486"/>
                      <a:pt x="140" y="625"/>
                      <a:pt x="313" y="625"/>
                    </a:cubicBezTo>
                    <a:cubicBezTo>
                      <a:pt x="486" y="625"/>
                      <a:pt x="625" y="486"/>
                      <a:pt x="625" y="313"/>
                    </a:cubicBezTo>
                    <a:cubicBezTo>
                      <a:pt x="625" y="142"/>
                      <a:pt x="486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7" name="Google Shape;8927;p30"/>
              <p:cNvSpPr/>
              <p:nvPr/>
            </p:nvSpPr>
            <p:spPr>
              <a:xfrm>
                <a:off x="6536550" y="3931450"/>
                <a:ext cx="15625" cy="15625"/>
              </a:xfrm>
              <a:custGeom>
                <a:rect b="b" l="l" r="r" t="t"/>
                <a:pathLst>
                  <a:path extrusionOk="0" h="625" w="625">
                    <a:moveTo>
                      <a:pt x="313" y="0"/>
                    </a:moveTo>
                    <a:cubicBezTo>
                      <a:pt x="140" y="0"/>
                      <a:pt x="0" y="141"/>
                      <a:pt x="0" y="313"/>
                    </a:cubicBezTo>
                    <a:cubicBezTo>
                      <a:pt x="0" y="485"/>
                      <a:pt x="140" y="625"/>
                      <a:pt x="313" y="625"/>
                    </a:cubicBezTo>
                    <a:cubicBezTo>
                      <a:pt x="486" y="625"/>
                      <a:pt x="625" y="485"/>
                      <a:pt x="625" y="313"/>
                    </a:cubicBezTo>
                    <a:cubicBezTo>
                      <a:pt x="625" y="141"/>
                      <a:pt x="486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928" name="Google Shape;8928;p30"/>
          <p:cNvSpPr txBox="1"/>
          <p:nvPr/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p4"/>
          <p:cNvSpPr txBox="1"/>
          <p:nvPr>
            <p:ph type="title"/>
          </p:nvPr>
        </p:nvSpPr>
        <p:spPr>
          <a:xfrm>
            <a:off x="1698600" y="584600"/>
            <a:ext cx="57468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48" name="Google Shape;2548;p4"/>
          <p:cNvSpPr txBox="1"/>
          <p:nvPr>
            <p:ph idx="1" type="body"/>
          </p:nvPr>
        </p:nvSpPr>
        <p:spPr>
          <a:xfrm>
            <a:off x="1857200" y="1494775"/>
            <a:ext cx="5429700" cy="46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68300" lvl="1" marL="914400">
              <a:spcBef>
                <a:spcPts val="160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55600" lvl="2" marL="1371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49" name="Google Shape;2549;p4"/>
          <p:cNvSpPr/>
          <p:nvPr/>
        </p:nvSpPr>
        <p:spPr>
          <a:xfrm>
            <a:off x="-152400" y="-75233"/>
            <a:ext cx="1712100" cy="693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0" name="Google Shape;2550;p4"/>
          <p:cNvSpPr/>
          <p:nvPr/>
        </p:nvSpPr>
        <p:spPr>
          <a:xfrm rot="10800000">
            <a:off x="-771901" y="5129456"/>
            <a:ext cx="1483905" cy="1728562"/>
          </a:xfrm>
          <a:custGeom>
            <a:rect b="b" l="l" r="r" t="t"/>
            <a:pathLst>
              <a:path extrusionOk="0" h="28133" w="24667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1" name="Google Shape;2551;p4"/>
          <p:cNvSpPr/>
          <p:nvPr/>
        </p:nvSpPr>
        <p:spPr>
          <a:xfrm rot="10800000">
            <a:off x="-820808" y="4546730"/>
            <a:ext cx="1483905" cy="1728562"/>
          </a:xfrm>
          <a:custGeom>
            <a:rect b="b" l="l" r="r" t="t"/>
            <a:pathLst>
              <a:path extrusionOk="0" h="28133" w="24667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2" name="Google Shape;2552;p4"/>
          <p:cNvSpPr/>
          <p:nvPr/>
        </p:nvSpPr>
        <p:spPr>
          <a:xfrm rot="10800000">
            <a:off x="-26720" y="4936082"/>
            <a:ext cx="362990" cy="370805"/>
          </a:xfrm>
          <a:custGeom>
            <a:rect b="b" l="l" r="r" t="t"/>
            <a:pathLst>
              <a:path extrusionOk="0" h="6035" w="6034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53" name="Google Shape;2553;p4"/>
          <p:cNvGrpSpPr/>
          <p:nvPr/>
        </p:nvGrpSpPr>
        <p:grpSpPr>
          <a:xfrm rot="10800000">
            <a:off x="715589" y="3782760"/>
            <a:ext cx="456857" cy="2149197"/>
            <a:chOff x="4769975" y="2151700"/>
            <a:chExt cx="149100" cy="874475"/>
          </a:xfrm>
        </p:grpSpPr>
        <p:sp>
          <p:nvSpPr>
            <p:cNvPr id="2554" name="Google Shape;2554;p4"/>
            <p:cNvSpPr/>
            <p:nvPr/>
          </p:nvSpPr>
          <p:spPr>
            <a:xfrm>
              <a:off x="4904400" y="238677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4"/>
            <p:cNvSpPr/>
            <p:nvPr/>
          </p:nvSpPr>
          <p:spPr>
            <a:xfrm>
              <a:off x="4904400" y="24651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4"/>
            <p:cNvSpPr/>
            <p:nvPr/>
          </p:nvSpPr>
          <p:spPr>
            <a:xfrm>
              <a:off x="4904425" y="254347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4"/>
            <p:cNvSpPr/>
            <p:nvPr/>
          </p:nvSpPr>
          <p:spPr>
            <a:xfrm>
              <a:off x="4904425" y="26218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4"/>
            <p:cNvSpPr/>
            <p:nvPr/>
          </p:nvSpPr>
          <p:spPr>
            <a:xfrm>
              <a:off x="4904400" y="270017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4"/>
            <p:cNvSpPr/>
            <p:nvPr/>
          </p:nvSpPr>
          <p:spPr>
            <a:xfrm>
              <a:off x="4837200" y="23867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4"/>
            <p:cNvSpPr/>
            <p:nvPr/>
          </p:nvSpPr>
          <p:spPr>
            <a:xfrm>
              <a:off x="4837200" y="24651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4"/>
            <p:cNvSpPr/>
            <p:nvPr/>
          </p:nvSpPr>
          <p:spPr>
            <a:xfrm>
              <a:off x="4837200" y="25434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4"/>
            <p:cNvSpPr/>
            <p:nvPr/>
          </p:nvSpPr>
          <p:spPr>
            <a:xfrm>
              <a:off x="4837200" y="2621850"/>
              <a:ext cx="14700" cy="12550"/>
            </a:xfrm>
            <a:custGeom>
              <a:rect b="b" l="l" r="r" t="t"/>
              <a:pathLst>
                <a:path extrusionOk="0" h="502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4"/>
            <p:cNvSpPr/>
            <p:nvPr/>
          </p:nvSpPr>
          <p:spPr>
            <a:xfrm>
              <a:off x="4837200" y="27001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4"/>
            <p:cNvSpPr/>
            <p:nvPr/>
          </p:nvSpPr>
          <p:spPr>
            <a:xfrm>
              <a:off x="4769975" y="23867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4"/>
            <p:cNvSpPr/>
            <p:nvPr/>
          </p:nvSpPr>
          <p:spPr>
            <a:xfrm>
              <a:off x="4769975" y="24651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4"/>
            <p:cNvSpPr/>
            <p:nvPr/>
          </p:nvSpPr>
          <p:spPr>
            <a:xfrm>
              <a:off x="4770025" y="254347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4"/>
            <p:cNvSpPr/>
            <p:nvPr/>
          </p:nvSpPr>
          <p:spPr>
            <a:xfrm>
              <a:off x="4770025" y="26218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4"/>
            <p:cNvSpPr/>
            <p:nvPr/>
          </p:nvSpPr>
          <p:spPr>
            <a:xfrm>
              <a:off x="4906525" y="2151725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4"/>
            <p:cNvSpPr/>
            <p:nvPr/>
          </p:nvSpPr>
          <p:spPr>
            <a:xfrm>
              <a:off x="4906525" y="2230050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4"/>
            <p:cNvSpPr/>
            <p:nvPr/>
          </p:nvSpPr>
          <p:spPr>
            <a:xfrm>
              <a:off x="4906525" y="2308425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4"/>
            <p:cNvSpPr/>
            <p:nvPr/>
          </p:nvSpPr>
          <p:spPr>
            <a:xfrm>
              <a:off x="4839325" y="2151725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4"/>
            <p:cNvSpPr/>
            <p:nvPr/>
          </p:nvSpPr>
          <p:spPr>
            <a:xfrm>
              <a:off x="4839325" y="2230050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4"/>
            <p:cNvSpPr/>
            <p:nvPr/>
          </p:nvSpPr>
          <p:spPr>
            <a:xfrm>
              <a:off x="4839325" y="2308425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4"/>
            <p:cNvSpPr/>
            <p:nvPr/>
          </p:nvSpPr>
          <p:spPr>
            <a:xfrm>
              <a:off x="4770025" y="21517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4"/>
            <p:cNvSpPr/>
            <p:nvPr/>
          </p:nvSpPr>
          <p:spPr>
            <a:xfrm>
              <a:off x="4770025" y="22300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4"/>
            <p:cNvSpPr/>
            <p:nvPr/>
          </p:nvSpPr>
          <p:spPr>
            <a:xfrm>
              <a:off x="4769975" y="2308400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4"/>
            <p:cNvSpPr/>
            <p:nvPr/>
          </p:nvSpPr>
          <p:spPr>
            <a:xfrm>
              <a:off x="4769975" y="27001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4"/>
            <p:cNvSpPr/>
            <p:nvPr/>
          </p:nvSpPr>
          <p:spPr>
            <a:xfrm>
              <a:off x="4904400" y="27785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4"/>
            <p:cNvSpPr/>
            <p:nvPr/>
          </p:nvSpPr>
          <p:spPr>
            <a:xfrm>
              <a:off x="4904400" y="285690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4"/>
            <p:cNvSpPr/>
            <p:nvPr/>
          </p:nvSpPr>
          <p:spPr>
            <a:xfrm>
              <a:off x="4837200" y="277855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4"/>
            <p:cNvSpPr/>
            <p:nvPr/>
          </p:nvSpPr>
          <p:spPr>
            <a:xfrm>
              <a:off x="4837200" y="285690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4"/>
            <p:cNvSpPr/>
            <p:nvPr/>
          </p:nvSpPr>
          <p:spPr>
            <a:xfrm>
              <a:off x="4837200" y="2935250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4"/>
            <p:cNvSpPr/>
            <p:nvPr/>
          </p:nvSpPr>
          <p:spPr>
            <a:xfrm>
              <a:off x="4769975" y="277855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4"/>
            <p:cNvSpPr/>
            <p:nvPr/>
          </p:nvSpPr>
          <p:spPr>
            <a:xfrm>
              <a:off x="4769975" y="285690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4"/>
            <p:cNvSpPr/>
            <p:nvPr/>
          </p:nvSpPr>
          <p:spPr>
            <a:xfrm>
              <a:off x="4770025" y="293525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4"/>
            <p:cNvSpPr/>
            <p:nvPr/>
          </p:nvSpPr>
          <p:spPr>
            <a:xfrm>
              <a:off x="4770025" y="301362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87" name="Google Shape;2587;p4"/>
          <p:cNvSpPr/>
          <p:nvPr/>
        </p:nvSpPr>
        <p:spPr>
          <a:xfrm rot="10800000">
            <a:off x="-1494165" y="1578732"/>
            <a:ext cx="2685972" cy="2743346"/>
          </a:xfrm>
          <a:custGeom>
            <a:rect b="b" l="l" r="r" t="t"/>
            <a:pathLst>
              <a:path extrusionOk="0" h="44649" w="44649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8" name="Google Shape;2588;p4"/>
          <p:cNvSpPr/>
          <p:nvPr/>
        </p:nvSpPr>
        <p:spPr>
          <a:xfrm rot="10800000">
            <a:off x="-1538607" y="1560546"/>
            <a:ext cx="2209224" cy="2806939"/>
          </a:xfrm>
          <a:custGeom>
            <a:rect b="b" l="l" r="r" t="t"/>
            <a:pathLst>
              <a:path extrusionOk="0" h="45684" w="36724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9" name="Google Shape;2589;p4"/>
          <p:cNvSpPr/>
          <p:nvPr/>
        </p:nvSpPr>
        <p:spPr>
          <a:xfrm rot="10800000">
            <a:off x="-1097656" y="1983696"/>
            <a:ext cx="1892976" cy="1933411"/>
          </a:xfrm>
          <a:custGeom>
            <a:rect b="b" l="l" r="r" t="t"/>
            <a:pathLst>
              <a:path extrusionOk="0" h="31467" w="31467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90" name="Google Shape;2590;p4"/>
          <p:cNvGrpSpPr/>
          <p:nvPr/>
        </p:nvGrpSpPr>
        <p:grpSpPr>
          <a:xfrm rot="10800000">
            <a:off x="-999188" y="2086112"/>
            <a:ext cx="1696061" cy="1728558"/>
            <a:chOff x="6378300" y="2596400"/>
            <a:chExt cx="754375" cy="752725"/>
          </a:xfrm>
        </p:grpSpPr>
        <p:sp>
          <p:nvSpPr>
            <p:cNvPr id="2591" name="Google Shape;2591;p4"/>
            <p:cNvSpPr/>
            <p:nvPr/>
          </p:nvSpPr>
          <p:spPr>
            <a:xfrm>
              <a:off x="6408850" y="29323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4"/>
            <p:cNvSpPr/>
            <p:nvPr/>
          </p:nvSpPr>
          <p:spPr>
            <a:xfrm>
              <a:off x="6469925" y="28712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4"/>
            <p:cNvSpPr/>
            <p:nvPr/>
          </p:nvSpPr>
          <p:spPr>
            <a:xfrm>
              <a:off x="6530975" y="28101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4"/>
            <p:cNvSpPr/>
            <p:nvPr/>
          </p:nvSpPr>
          <p:spPr>
            <a:xfrm>
              <a:off x="6622600" y="27185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4"/>
            <p:cNvSpPr/>
            <p:nvPr/>
          </p:nvSpPr>
          <p:spPr>
            <a:xfrm>
              <a:off x="6378300" y="29628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4"/>
            <p:cNvSpPr/>
            <p:nvPr/>
          </p:nvSpPr>
          <p:spPr>
            <a:xfrm>
              <a:off x="6437750" y="29017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4"/>
            <p:cNvSpPr/>
            <p:nvPr/>
          </p:nvSpPr>
          <p:spPr>
            <a:xfrm>
              <a:off x="6500475" y="28406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4"/>
            <p:cNvSpPr/>
            <p:nvPr/>
          </p:nvSpPr>
          <p:spPr>
            <a:xfrm>
              <a:off x="6592075" y="27490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4"/>
            <p:cNvSpPr/>
            <p:nvPr/>
          </p:nvSpPr>
          <p:spPr>
            <a:xfrm>
              <a:off x="6653150" y="268802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4"/>
            <p:cNvSpPr/>
            <p:nvPr/>
          </p:nvSpPr>
          <p:spPr>
            <a:xfrm>
              <a:off x="6683650" y="26575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4"/>
            <p:cNvSpPr/>
            <p:nvPr/>
          </p:nvSpPr>
          <p:spPr>
            <a:xfrm>
              <a:off x="6714200" y="26269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4"/>
            <p:cNvSpPr/>
            <p:nvPr/>
          </p:nvSpPr>
          <p:spPr>
            <a:xfrm>
              <a:off x="6744750" y="2596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4"/>
            <p:cNvSpPr/>
            <p:nvPr/>
          </p:nvSpPr>
          <p:spPr>
            <a:xfrm>
              <a:off x="6561525" y="27796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4"/>
            <p:cNvSpPr/>
            <p:nvPr/>
          </p:nvSpPr>
          <p:spPr>
            <a:xfrm>
              <a:off x="6437825" y="29612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4"/>
            <p:cNvSpPr/>
            <p:nvPr/>
          </p:nvSpPr>
          <p:spPr>
            <a:xfrm>
              <a:off x="6497250" y="29002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4"/>
            <p:cNvSpPr/>
            <p:nvPr/>
          </p:nvSpPr>
          <p:spPr>
            <a:xfrm>
              <a:off x="6559975" y="28391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4"/>
            <p:cNvSpPr/>
            <p:nvPr/>
          </p:nvSpPr>
          <p:spPr>
            <a:xfrm>
              <a:off x="6651575" y="27475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4"/>
            <p:cNvSpPr/>
            <p:nvPr/>
          </p:nvSpPr>
          <p:spPr>
            <a:xfrm>
              <a:off x="6407275" y="29918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4"/>
            <p:cNvSpPr/>
            <p:nvPr/>
          </p:nvSpPr>
          <p:spPr>
            <a:xfrm>
              <a:off x="6468325" y="29307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4"/>
            <p:cNvSpPr/>
            <p:nvPr/>
          </p:nvSpPr>
          <p:spPr>
            <a:xfrm>
              <a:off x="6529425" y="28696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4"/>
            <p:cNvSpPr/>
            <p:nvPr/>
          </p:nvSpPr>
          <p:spPr>
            <a:xfrm>
              <a:off x="6621025" y="27780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4"/>
            <p:cNvSpPr/>
            <p:nvPr/>
          </p:nvSpPr>
          <p:spPr>
            <a:xfrm>
              <a:off x="6682100" y="27170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4"/>
            <p:cNvSpPr/>
            <p:nvPr/>
          </p:nvSpPr>
          <p:spPr>
            <a:xfrm>
              <a:off x="6712650" y="26864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4"/>
            <p:cNvSpPr/>
            <p:nvPr/>
          </p:nvSpPr>
          <p:spPr>
            <a:xfrm>
              <a:off x="6741575" y="265592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4"/>
            <p:cNvSpPr/>
            <p:nvPr/>
          </p:nvSpPr>
          <p:spPr>
            <a:xfrm>
              <a:off x="6773750" y="26253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4"/>
            <p:cNvSpPr/>
            <p:nvPr/>
          </p:nvSpPr>
          <p:spPr>
            <a:xfrm>
              <a:off x="6590525" y="28085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4"/>
            <p:cNvSpPr/>
            <p:nvPr/>
          </p:nvSpPr>
          <p:spPr>
            <a:xfrm>
              <a:off x="6465150" y="2990250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4"/>
            <p:cNvSpPr/>
            <p:nvPr/>
          </p:nvSpPr>
          <p:spPr>
            <a:xfrm>
              <a:off x="6527875" y="29291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4"/>
            <p:cNvSpPr/>
            <p:nvPr/>
          </p:nvSpPr>
          <p:spPr>
            <a:xfrm>
              <a:off x="6588925" y="28681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4"/>
            <p:cNvSpPr/>
            <p:nvPr/>
          </p:nvSpPr>
          <p:spPr>
            <a:xfrm>
              <a:off x="6680550" y="27764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4"/>
            <p:cNvSpPr/>
            <p:nvPr/>
          </p:nvSpPr>
          <p:spPr>
            <a:xfrm>
              <a:off x="6436225" y="30208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4"/>
            <p:cNvSpPr/>
            <p:nvPr/>
          </p:nvSpPr>
          <p:spPr>
            <a:xfrm>
              <a:off x="6497325" y="29597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4"/>
            <p:cNvSpPr/>
            <p:nvPr/>
          </p:nvSpPr>
          <p:spPr>
            <a:xfrm>
              <a:off x="6558375" y="28986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4"/>
            <p:cNvSpPr/>
            <p:nvPr/>
          </p:nvSpPr>
          <p:spPr>
            <a:xfrm>
              <a:off x="6650000" y="28070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4"/>
            <p:cNvSpPr/>
            <p:nvPr/>
          </p:nvSpPr>
          <p:spPr>
            <a:xfrm>
              <a:off x="6709425" y="27459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4"/>
            <p:cNvSpPr/>
            <p:nvPr/>
          </p:nvSpPr>
          <p:spPr>
            <a:xfrm>
              <a:off x="6741600" y="271542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4"/>
            <p:cNvSpPr/>
            <p:nvPr/>
          </p:nvSpPr>
          <p:spPr>
            <a:xfrm>
              <a:off x="6772150" y="26849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4"/>
            <p:cNvSpPr/>
            <p:nvPr/>
          </p:nvSpPr>
          <p:spPr>
            <a:xfrm>
              <a:off x="6802700" y="26543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4"/>
            <p:cNvSpPr/>
            <p:nvPr/>
          </p:nvSpPr>
          <p:spPr>
            <a:xfrm>
              <a:off x="6617825" y="2837550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4"/>
            <p:cNvSpPr/>
            <p:nvPr/>
          </p:nvSpPr>
          <p:spPr>
            <a:xfrm>
              <a:off x="6495775" y="30192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4"/>
            <p:cNvSpPr/>
            <p:nvPr/>
          </p:nvSpPr>
          <p:spPr>
            <a:xfrm>
              <a:off x="6556825" y="29581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4"/>
            <p:cNvSpPr/>
            <p:nvPr/>
          </p:nvSpPr>
          <p:spPr>
            <a:xfrm>
              <a:off x="6617900" y="28970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4"/>
            <p:cNvSpPr/>
            <p:nvPr/>
          </p:nvSpPr>
          <p:spPr>
            <a:xfrm>
              <a:off x="6707875" y="28054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4"/>
            <p:cNvSpPr/>
            <p:nvPr/>
          </p:nvSpPr>
          <p:spPr>
            <a:xfrm>
              <a:off x="6465225" y="30497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4"/>
            <p:cNvSpPr/>
            <p:nvPr/>
          </p:nvSpPr>
          <p:spPr>
            <a:xfrm>
              <a:off x="6526275" y="29886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4"/>
            <p:cNvSpPr/>
            <p:nvPr/>
          </p:nvSpPr>
          <p:spPr>
            <a:xfrm>
              <a:off x="6587375" y="29276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4"/>
            <p:cNvSpPr/>
            <p:nvPr/>
          </p:nvSpPr>
          <p:spPr>
            <a:xfrm>
              <a:off x="6677325" y="28360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4"/>
            <p:cNvSpPr/>
            <p:nvPr/>
          </p:nvSpPr>
          <p:spPr>
            <a:xfrm>
              <a:off x="6740050" y="27749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4"/>
            <p:cNvSpPr/>
            <p:nvPr/>
          </p:nvSpPr>
          <p:spPr>
            <a:xfrm>
              <a:off x="6770600" y="27443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4"/>
            <p:cNvSpPr/>
            <p:nvPr/>
          </p:nvSpPr>
          <p:spPr>
            <a:xfrm>
              <a:off x="6801150" y="27138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4"/>
            <p:cNvSpPr/>
            <p:nvPr/>
          </p:nvSpPr>
          <p:spPr>
            <a:xfrm>
              <a:off x="6831650" y="26833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4"/>
            <p:cNvSpPr/>
            <p:nvPr/>
          </p:nvSpPr>
          <p:spPr>
            <a:xfrm>
              <a:off x="6648450" y="28665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4"/>
            <p:cNvSpPr/>
            <p:nvPr/>
          </p:nvSpPr>
          <p:spPr>
            <a:xfrm>
              <a:off x="6524725" y="30482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4"/>
            <p:cNvSpPr/>
            <p:nvPr/>
          </p:nvSpPr>
          <p:spPr>
            <a:xfrm>
              <a:off x="6585825" y="29871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4"/>
            <p:cNvSpPr/>
            <p:nvPr/>
          </p:nvSpPr>
          <p:spPr>
            <a:xfrm>
              <a:off x="6646875" y="29260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4"/>
            <p:cNvSpPr/>
            <p:nvPr/>
          </p:nvSpPr>
          <p:spPr>
            <a:xfrm>
              <a:off x="6736875" y="2834425"/>
              <a:ext cx="12900" cy="9700"/>
            </a:xfrm>
            <a:custGeom>
              <a:rect b="b" l="l" r="r" t="t"/>
              <a:pathLst>
                <a:path extrusionOk="0" h="388" w="516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4"/>
            <p:cNvSpPr/>
            <p:nvPr/>
          </p:nvSpPr>
          <p:spPr>
            <a:xfrm>
              <a:off x="6494175" y="30787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4"/>
            <p:cNvSpPr/>
            <p:nvPr/>
          </p:nvSpPr>
          <p:spPr>
            <a:xfrm>
              <a:off x="6555275" y="30176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4"/>
            <p:cNvSpPr/>
            <p:nvPr/>
          </p:nvSpPr>
          <p:spPr>
            <a:xfrm>
              <a:off x="6616350" y="29565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4"/>
            <p:cNvSpPr/>
            <p:nvPr/>
          </p:nvSpPr>
          <p:spPr>
            <a:xfrm>
              <a:off x="6707950" y="28649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6769050" y="28038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4"/>
            <p:cNvSpPr/>
            <p:nvPr/>
          </p:nvSpPr>
          <p:spPr>
            <a:xfrm>
              <a:off x="6797925" y="27733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4"/>
            <p:cNvSpPr/>
            <p:nvPr/>
          </p:nvSpPr>
          <p:spPr>
            <a:xfrm>
              <a:off x="6830100" y="27428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4"/>
            <p:cNvSpPr/>
            <p:nvPr/>
          </p:nvSpPr>
          <p:spPr>
            <a:xfrm>
              <a:off x="6860650" y="2712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4"/>
            <p:cNvSpPr/>
            <p:nvPr/>
          </p:nvSpPr>
          <p:spPr>
            <a:xfrm>
              <a:off x="6677400" y="28955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4"/>
            <p:cNvSpPr/>
            <p:nvPr/>
          </p:nvSpPr>
          <p:spPr>
            <a:xfrm>
              <a:off x="6552050" y="30771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4"/>
            <p:cNvSpPr/>
            <p:nvPr/>
          </p:nvSpPr>
          <p:spPr>
            <a:xfrm>
              <a:off x="6614775" y="30161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4"/>
            <p:cNvSpPr/>
            <p:nvPr/>
          </p:nvSpPr>
          <p:spPr>
            <a:xfrm>
              <a:off x="6675850" y="29550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4"/>
            <p:cNvSpPr/>
            <p:nvPr/>
          </p:nvSpPr>
          <p:spPr>
            <a:xfrm>
              <a:off x="6767450" y="286342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4"/>
            <p:cNvSpPr/>
            <p:nvPr/>
          </p:nvSpPr>
          <p:spPr>
            <a:xfrm>
              <a:off x="6523175" y="31077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4"/>
            <p:cNvSpPr/>
            <p:nvPr/>
          </p:nvSpPr>
          <p:spPr>
            <a:xfrm>
              <a:off x="6584225" y="30466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4"/>
            <p:cNvSpPr/>
            <p:nvPr/>
          </p:nvSpPr>
          <p:spPr>
            <a:xfrm>
              <a:off x="6645300" y="29855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4"/>
            <p:cNvSpPr/>
            <p:nvPr/>
          </p:nvSpPr>
          <p:spPr>
            <a:xfrm>
              <a:off x="6736900" y="28939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4"/>
            <p:cNvSpPr/>
            <p:nvPr/>
          </p:nvSpPr>
          <p:spPr>
            <a:xfrm>
              <a:off x="6798000" y="28328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4"/>
            <p:cNvSpPr/>
            <p:nvPr/>
          </p:nvSpPr>
          <p:spPr>
            <a:xfrm>
              <a:off x="6828550" y="28023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4"/>
            <p:cNvSpPr/>
            <p:nvPr/>
          </p:nvSpPr>
          <p:spPr>
            <a:xfrm>
              <a:off x="6859075" y="27717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4"/>
            <p:cNvSpPr/>
            <p:nvPr/>
          </p:nvSpPr>
          <p:spPr>
            <a:xfrm>
              <a:off x="6887950" y="27412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4"/>
            <p:cNvSpPr/>
            <p:nvPr/>
          </p:nvSpPr>
          <p:spPr>
            <a:xfrm>
              <a:off x="6704775" y="2924500"/>
              <a:ext cx="12900" cy="9650"/>
            </a:xfrm>
            <a:custGeom>
              <a:rect b="b" l="l" r="r" t="t"/>
              <a:pathLst>
                <a:path extrusionOk="0" h="386" w="516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4"/>
            <p:cNvSpPr/>
            <p:nvPr/>
          </p:nvSpPr>
          <p:spPr>
            <a:xfrm>
              <a:off x="6582675" y="31061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4"/>
            <p:cNvSpPr/>
            <p:nvPr/>
          </p:nvSpPr>
          <p:spPr>
            <a:xfrm>
              <a:off x="6642125" y="304507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4"/>
            <p:cNvSpPr/>
            <p:nvPr/>
          </p:nvSpPr>
          <p:spPr>
            <a:xfrm>
              <a:off x="6704800" y="29839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4"/>
            <p:cNvSpPr/>
            <p:nvPr/>
          </p:nvSpPr>
          <p:spPr>
            <a:xfrm>
              <a:off x="6796450" y="28923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4"/>
            <p:cNvSpPr/>
            <p:nvPr/>
          </p:nvSpPr>
          <p:spPr>
            <a:xfrm>
              <a:off x="6552125" y="31366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4"/>
            <p:cNvSpPr/>
            <p:nvPr/>
          </p:nvSpPr>
          <p:spPr>
            <a:xfrm>
              <a:off x="6613225" y="30756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4"/>
            <p:cNvSpPr/>
            <p:nvPr/>
          </p:nvSpPr>
          <p:spPr>
            <a:xfrm>
              <a:off x="6672625" y="301452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4"/>
            <p:cNvSpPr/>
            <p:nvPr/>
          </p:nvSpPr>
          <p:spPr>
            <a:xfrm>
              <a:off x="6765900" y="29229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4"/>
            <p:cNvSpPr/>
            <p:nvPr/>
          </p:nvSpPr>
          <p:spPr>
            <a:xfrm>
              <a:off x="6826950" y="28618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4"/>
            <p:cNvSpPr/>
            <p:nvPr/>
          </p:nvSpPr>
          <p:spPr>
            <a:xfrm>
              <a:off x="6857500" y="28313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4"/>
            <p:cNvSpPr/>
            <p:nvPr/>
          </p:nvSpPr>
          <p:spPr>
            <a:xfrm>
              <a:off x="6888025" y="28007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4"/>
            <p:cNvSpPr/>
            <p:nvPr/>
          </p:nvSpPr>
          <p:spPr>
            <a:xfrm>
              <a:off x="6916950" y="2770225"/>
              <a:ext cx="12900" cy="9700"/>
            </a:xfrm>
            <a:custGeom>
              <a:rect b="b" l="l" r="r" t="t"/>
              <a:pathLst>
                <a:path extrusionOk="0" h="388" w="516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4"/>
            <p:cNvSpPr/>
            <p:nvPr/>
          </p:nvSpPr>
          <p:spPr>
            <a:xfrm>
              <a:off x="6735350" y="295345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4"/>
            <p:cNvSpPr/>
            <p:nvPr/>
          </p:nvSpPr>
          <p:spPr>
            <a:xfrm>
              <a:off x="6611650" y="31351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4"/>
            <p:cNvSpPr/>
            <p:nvPr/>
          </p:nvSpPr>
          <p:spPr>
            <a:xfrm>
              <a:off x="6672700" y="30740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4"/>
            <p:cNvSpPr/>
            <p:nvPr/>
          </p:nvSpPr>
          <p:spPr>
            <a:xfrm>
              <a:off x="6732175" y="301297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4"/>
            <p:cNvSpPr/>
            <p:nvPr/>
          </p:nvSpPr>
          <p:spPr>
            <a:xfrm>
              <a:off x="6825400" y="29213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4"/>
            <p:cNvSpPr/>
            <p:nvPr/>
          </p:nvSpPr>
          <p:spPr>
            <a:xfrm>
              <a:off x="6581125" y="31656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4"/>
            <p:cNvSpPr/>
            <p:nvPr/>
          </p:nvSpPr>
          <p:spPr>
            <a:xfrm>
              <a:off x="6640525" y="31045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4"/>
            <p:cNvSpPr/>
            <p:nvPr/>
          </p:nvSpPr>
          <p:spPr>
            <a:xfrm>
              <a:off x="6703250" y="30435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4"/>
            <p:cNvSpPr/>
            <p:nvPr/>
          </p:nvSpPr>
          <p:spPr>
            <a:xfrm>
              <a:off x="6794850" y="29518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4"/>
            <p:cNvSpPr/>
            <p:nvPr/>
          </p:nvSpPr>
          <p:spPr>
            <a:xfrm>
              <a:off x="6855950" y="28908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4"/>
            <p:cNvSpPr/>
            <p:nvPr/>
          </p:nvSpPr>
          <p:spPr>
            <a:xfrm>
              <a:off x="6886475" y="28602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4"/>
            <p:cNvSpPr/>
            <p:nvPr/>
          </p:nvSpPr>
          <p:spPr>
            <a:xfrm>
              <a:off x="6917000" y="28297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4"/>
            <p:cNvSpPr/>
            <p:nvPr/>
          </p:nvSpPr>
          <p:spPr>
            <a:xfrm>
              <a:off x="6947525" y="27991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4"/>
            <p:cNvSpPr/>
            <p:nvPr/>
          </p:nvSpPr>
          <p:spPr>
            <a:xfrm>
              <a:off x="6764350" y="29824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4"/>
            <p:cNvSpPr/>
            <p:nvPr/>
          </p:nvSpPr>
          <p:spPr>
            <a:xfrm>
              <a:off x="6640600" y="31640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4"/>
            <p:cNvSpPr/>
            <p:nvPr/>
          </p:nvSpPr>
          <p:spPr>
            <a:xfrm>
              <a:off x="6701700" y="31030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4"/>
            <p:cNvSpPr/>
            <p:nvPr/>
          </p:nvSpPr>
          <p:spPr>
            <a:xfrm>
              <a:off x="6762750" y="30419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4"/>
            <p:cNvSpPr/>
            <p:nvPr/>
          </p:nvSpPr>
          <p:spPr>
            <a:xfrm>
              <a:off x="6854350" y="29503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4"/>
            <p:cNvSpPr/>
            <p:nvPr/>
          </p:nvSpPr>
          <p:spPr>
            <a:xfrm>
              <a:off x="6608450" y="3194600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4"/>
            <p:cNvSpPr/>
            <p:nvPr/>
          </p:nvSpPr>
          <p:spPr>
            <a:xfrm>
              <a:off x="6671150" y="31335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4"/>
            <p:cNvSpPr/>
            <p:nvPr/>
          </p:nvSpPr>
          <p:spPr>
            <a:xfrm>
              <a:off x="6732200" y="30724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4"/>
            <p:cNvSpPr/>
            <p:nvPr/>
          </p:nvSpPr>
          <p:spPr>
            <a:xfrm>
              <a:off x="6822200" y="2980850"/>
              <a:ext cx="12925" cy="9700"/>
            </a:xfrm>
            <a:custGeom>
              <a:rect b="b" l="l" r="r" t="t"/>
              <a:pathLst>
                <a:path extrusionOk="0" h="388" w="517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4"/>
            <p:cNvSpPr/>
            <p:nvPr/>
          </p:nvSpPr>
          <p:spPr>
            <a:xfrm>
              <a:off x="6884900" y="29197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4"/>
            <p:cNvSpPr/>
            <p:nvPr/>
          </p:nvSpPr>
          <p:spPr>
            <a:xfrm>
              <a:off x="6915425" y="28892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4"/>
            <p:cNvSpPr/>
            <p:nvPr/>
          </p:nvSpPr>
          <p:spPr>
            <a:xfrm>
              <a:off x="6944350" y="28587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4"/>
            <p:cNvSpPr/>
            <p:nvPr/>
          </p:nvSpPr>
          <p:spPr>
            <a:xfrm>
              <a:off x="6976525" y="28281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4"/>
            <p:cNvSpPr/>
            <p:nvPr/>
          </p:nvSpPr>
          <p:spPr>
            <a:xfrm>
              <a:off x="6793300" y="30114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4"/>
            <p:cNvSpPr/>
            <p:nvPr/>
          </p:nvSpPr>
          <p:spPr>
            <a:xfrm>
              <a:off x="6669575" y="31930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4"/>
            <p:cNvSpPr/>
            <p:nvPr/>
          </p:nvSpPr>
          <p:spPr>
            <a:xfrm>
              <a:off x="6730650" y="31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4"/>
            <p:cNvSpPr/>
            <p:nvPr/>
          </p:nvSpPr>
          <p:spPr>
            <a:xfrm>
              <a:off x="6791750" y="30709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4"/>
            <p:cNvSpPr/>
            <p:nvPr/>
          </p:nvSpPr>
          <p:spPr>
            <a:xfrm>
              <a:off x="6883325" y="29792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4"/>
            <p:cNvSpPr/>
            <p:nvPr/>
          </p:nvSpPr>
          <p:spPr>
            <a:xfrm>
              <a:off x="6639050" y="32235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4"/>
            <p:cNvSpPr/>
            <p:nvPr/>
          </p:nvSpPr>
          <p:spPr>
            <a:xfrm>
              <a:off x="6700100" y="31625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4"/>
            <p:cNvSpPr/>
            <p:nvPr/>
          </p:nvSpPr>
          <p:spPr>
            <a:xfrm>
              <a:off x="6761200" y="31014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4"/>
            <p:cNvSpPr/>
            <p:nvPr/>
          </p:nvSpPr>
          <p:spPr>
            <a:xfrm>
              <a:off x="6852800" y="30098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4"/>
            <p:cNvSpPr/>
            <p:nvPr/>
          </p:nvSpPr>
          <p:spPr>
            <a:xfrm>
              <a:off x="6912250" y="2948750"/>
              <a:ext cx="12950" cy="9650"/>
            </a:xfrm>
            <a:custGeom>
              <a:rect b="b" l="l" r="r" t="t"/>
              <a:pathLst>
                <a:path extrusionOk="0" h="386" w="518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4"/>
            <p:cNvSpPr/>
            <p:nvPr/>
          </p:nvSpPr>
          <p:spPr>
            <a:xfrm>
              <a:off x="6944425" y="291822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4"/>
            <p:cNvSpPr/>
            <p:nvPr/>
          </p:nvSpPr>
          <p:spPr>
            <a:xfrm>
              <a:off x="6974925" y="28876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4"/>
            <p:cNvSpPr/>
            <p:nvPr/>
          </p:nvSpPr>
          <p:spPr>
            <a:xfrm>
              <a:off x="7005475" y="28571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4"/>
            <p:cNvSpPr/>
            <p:nvPr/>
          </p:nvSpPr>
          <p:spPr>
            <a:xfrm>
              <a:off x="6822250" y="30403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4"/>
            <p:cNvSpPr/>
            <p:nvPr/>
          </p:nvSpPr>
          <p:spPr>
            <a:xfrm>
              <a:off x="6698550" y="32220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4"/>
            <p:cNvSpPr/>
            <p:nvPr/>
          </p:nvSpPr>
          <p:spPr>
            <a:xfrm>
              <a:off x="6759600" y="31609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4"/>
            <p:cNvSpPr/>
            <p:nvPr/>
          </p:nvSpPr>
          <p:spPr>
            <a:xfrm>
              <a:off x="6820700" y="30998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4"/>
            <p:cNvSpPr/>
            <p:nvPr/>
          </p:nvSpPr>
          <p:spPr>
            <a:xfrm>
              <a:off x="6912300" y="30082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4"/>
            <p:cNvSpPr/>
            <p:nvPr/>
          </p:nvSpPr>
          <p:spPr>
            <a:xfrm>
              <a:off x="6666375" y="32525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4"/>
            <p:cNvSpPr/>
            <p:nvPr/>
          </p:nvSpPr>
          <p:spPr>
            <a:xfrm>
              <a:off x="6729100" y="31914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4"/>
            <p:cNvSpPr/>
            <p:nvPr/>
          </p:nvSpPr>
          <p:spPr>
            <a:xfrm>
              <a:off x="6790150" y="31304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4"/>
            <p:cNvSpPr/>
            <p:nvPr/>
          </p:nvSpPr>
          <p:spPr>
            <a:xfrm>
              <a:off x="6880150" y="3038775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4"/>
            <p:cNvSpPr/>
            <p:nvPr/>
          </p:nvSpPr>
          <p:spPr>
            <a:xfrm>
              <a:off x="6942825" y="29777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4"/>
            <p:cNvSpPr/>
            <p:nvPr/>
          </p:nvSpPr>
          <p:spPr>
            <a:xfrm>
              <a:off x="6973375" y="29471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4"/>
            <p:cNvSpPr/>
            <p:nvPr/>
          </p:nvSpPr>
          <p:spPr>
            <a:xfrm>
              <a:off x="7002300" y="29166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4"/>
            <p:cNvSpPr/>
            <p:nvPr/>
          </p:nvSpPr>
          <p:spPr>
            <a:xfrm>
              <a:off x="7034475" y="28861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4"/>
            <p:cNvSpPr/>
            <p:nvPr/>
          </p:nvSpPr>
          <p:spPr>
            <a:xfrm>
              <a:off x="6851250" y="30693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4"/>
            <p:cNvSpPr/>
            <p:nvPr/>
          </p:nvSpPr>
          <p:spPr>
            <a:xfrm>
              <a:off x="6727500" y="32509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4"/>
            <p:cNvSpPr/>
            <p:nvPr/>
          </p:nvSpPr>
          <p:spPr>
            <a:xfrm>
              <a:off x="6788600" y="31899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4"/>
            <p:cNvSpPr/>
            <p:nvPr/>
          </p:nvSpPr>
          <p:spPr>
            <a:xfrm>
              <a:off x="6848050" y="3128825"/>
              <a:ext cx="12925" cy="9700"/>
            </a:xfrm>
            <a:custGeom>
              <a:rect b="b" l="l" r="r" t="t"/>
              <a:pathLst>
                <a:path extrusionOk="0" h="388" w="517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4"/>
            <p:cNvSpPr/>
            <p:nvPr/>
          </p:nvSpPr>
          <p:spPr>
            <a:xfrm>
              <a:off x="6941275" y="30372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4"/>
            <p:cNvSpPr/>
            <p:nvPr/>
          </p:nvSpPr>
          <p:spPr>
            <a:xfrm>
              <a:off x="6697000" y="32815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4"/>
            <p:cNvSpPr/>
            <p:nvPr/>
          </p:nvSpPr>
          <p:spPr>
            <a:xfrm>
              <a:off x="6756425" y="32204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4"/>
            <p:cNvSpPr/>
            <p:nvPr/>
          </p:nvSpPr>
          <p:spPr>
            <a:xfrm>
              <a:off x="6819150" y="31593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4"/>
            <p:cNvSpPr/>
            <p:nvPr/>
          </p:nvSpPr>
          <p:spPr>
            <a:xfrm>
              <a:off x="6910725" y="30677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4"/>
            <p:cNvSpPr/>
            <p:nvPr/>
          </p:nvSpPr>
          <p:spPr>
            <a:xfrm>
              <a:off x="6971825" y="300670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4"/>
            <p:cNvSpPr/>
            <p:nvPr/>
          </p:nvSpPr>
          <p:spPr>
            <a:xfrm>
              <a:off x="7002325" y="297615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4"/>
            <p:cNvSpPr/>
            <p:nvPr/>
          </p:nvSpPr>
          <p:spPr>
            <a:xfrm>
              <a:off x="7032875" y="29456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4"/>
            <p:cNvSpPr/>
            <p:nvPr/>
          </p:nvSpPr>
          <p:spPr>
            <a:xfrm>
              <a:off x="7063425" y="29150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4"/>
            <p:cNvSpPr/>
            <p:nvPr/>
          </p:nvSpPr>
          <p:spPr>
            <a:xfrm>
              <a:off x="6880200" y="3098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4"/>
            <p:cNvSpPr/>
            <p:nvPr/>
          </p:nvSpPr>
          <p:spPr>
            <a:xfrm>
              <a:off x="6756500" y="32799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4"/>
            <p:cNvSpPr/>
            <p:nvPr/>
          </p:nvSpPr>
          <p:spPr>
            <a:xfrm>
              <a:off x="6815925" y="3218875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4"/>
            <p:cNvSpPr/>
            <p:nvPr/>
          </p:nvSpPr>
          <p:spPr>
            <a:xfrm>
              <a:off x="6878650" y="31578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4"/>
            <p:cNvSpPr/>
            <p:nvPr/>
          </p:nvSpPr>
          <p:spPr>
            <a:xfrm>
              <a:off x="6970225" y="30662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4"/>
            <p:cNvSpPr/>
            <p:nvPr/>
          </p:nvSpPr>
          <p:spPr>
            <a:xfrm>
              <a:off x="6725950" y="33104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4"/>
            <p:cNvSpPr/>
            <p:nvPr/>
          </p:nvSpPr>
          <p:spPr>
            <a:xfrm>
              <a:off x="6787050" y="32494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4"/>
            <p:cNvSpPr/>
            <p:nvPr/>
          </p:nvSpPr>
          <p:spPr>
            <a:xfrm>
              <a:off x="6846475" y="3188350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4"/>
            <p:cNvSpPr/>
            <p:nvPr/>
          </p:nvSpPr>
          <p:spPr>
            <a:xfrm>
              <a:off x="6939725" y="30967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4"/>
            <p:cNvSpPr/>
            <p:nvPr/>
          </p:nvSpPr>
          <p:spPr>
            <a:xfrm>
              <a:off x="7000775" y="30356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4"/>
            <p:cNvSpPr/>
            <p:nvPr/>
          </p:nvSpPr>
          <p:spPr>
            <a:xfrm>
              <a:off x="7031325" y="30051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4"/>
            <p:cNvSpPr/>
            <p:nvPr/>
          </p:nvSpPr>
          <p:spPr>
            <a:xfrm>
              <a:off x="7061875" y="29746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4"/>
            <p:cNvSpPr/>
            <p:nvPr/>
          </p:nvSpPr>
          <p:spPr>
            <a:xfrm>
              <a:off x="7092400" y="29440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4"/>
            <p:cNvSpPr/>
            <p:nvPr/>
          </p:nvSpPr>
          <p:spPr>
            <a:xfrm>
              <a:off x="6909175" y="31272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4"/>
            <p:cNvSpPr/>
            <p:nvPr/>
          </p:nvSpPr>
          <p:spPr>
            <a:xfrm>
              <a:off x="6783825" y="3308900"/>
              <a:ext cx="12950" cy="9725"/>
            </a:xfrm>
            <a:custGeom>
              <a:rect b="b" l="l" r="r" t="t"/>
              <a:pathLst>
                <a:path extrusionOk="0" h="389" w="518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4"/>
            <p:cNvSpPr/>
            <p:nvPr/>
          </p:nvSpPr>
          <p:spPr>
            <a:xfrm>
              <a:off x="6846550" y="32478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4"/>
            <p:cNvSpPr/>
            <p:nvPr/>
          </p:nvSpPr>
          <p:spPr>
            <a:xfrm>
              <a:off x="6907600" y="31867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4"/>
            <p:cNvSpPr/>
            <p:nvPr/>
          </p:nvSpPr>
          <p:spPr>
            <a:xfrm>
              <a:off x="6999225" y="30951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4"/>
            <p:cNvSpPr/>
            <p:nvPr/>
          </p:nvSpPr>
          <p:spPr>
            <a:xfrm>
              <a:off x="6754900" y="33394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4"/>
            <p:cNvSpPr/>
            <p:nvPr/>
          </p:nvSpPr>
          <p:spPr>
            <a:xfrm>
              <a:off x="6816000" y="32783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4"/>
            <p:cNvSpPr/>
            <p:nvPr/>
          </p:nvSpPr>
          <p:spPr>
            <a:xfrm>
              <a:off x="6877075" y="32173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4"/>
            <p:cNvSpPr/>
            <p:nvPr/>
          </p:nvSpPr>
          <p:spPr>
            <a:xfrm>
              <a:off x="6968675" y="31257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4"/>
            <p:cNvSpPr/>
            <p:nvPr/>
          </p:nvSpPr>
          <p:spPr>
            <a:xfrm>
              <a:off x="7029775" y="30646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4"/>
            <p:cNvSpPr/>
            <p:nvPr/>
          </p:nvSpPr>
          <p:spPr>
            <a:xfrm>
              <a:off x="7060325" y="30341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4"/>
            <p:cNvSpPr/>
            <p:nvPr/>
          </p:nvSpPr>
          <p:spPr>
            <a:xfrm>
              <a:off x="7090825" y="30035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4"/>
            <p:cNvSpPr/>
            <p:nvPr/>
          </p:nvSpPr>
          <p:spPr>
            <a:xfrm>
              <a:off x="7119725" y="297302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4"/>
            <p:cNvSpPr/>
            <p:nvPr/>
          </p:nvSpPr>
          <p:spPr>
            <a:xfrm>
              <a:off x="6936500" y="3156225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73" name="Google Shape;2773;p4"/>
          <p:cNvSpPr/>
          <p:nvPr/>
        </p:nvSpPr>
        <p:spPr>
          <a:xfrm rot="10800000">
            <a:off x="336272" y="1075069"/>
            <a:ext cx="139806" cy="137447"/>
          </a:xfrm>
          <a:custGeom>
            <a:rect b="b" l="l" r="r" t="t"/>
            <a:pathLst>
              <a:path extrusionOk="0" h="2237" w="2324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4" name="Google Shape;2774;p4"/>
          <p:cNvSpPr/>
          <p:nvPr/>
        </p:nvSpPr>
        <p:spPr>
          <a:xfrm>
            <a:off x="161170" y="-6"/>
            <a:ext cx="1696034" cy="1732358"/>
          </a:xfrm>
          <a:custGeom>
            <a:rect b="b" l="l" r="r" t="t"/>
            <a:pathLst>
              <a:path extrusionOk="0" h="44706" w="44706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5" name="Google Shape;2775;p4"/>
          <p:cNvSpPr/>
          <p:nvPr/>
        </p:nvSpPr>
        <p:spPr>
          <a:xfrm>
            <a:off x="7584300" y="-75200"/>
            <a:ext cx="1712100" cy="693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6" name="Google Shape;2776;p4"/>
          <p:cNvSpPr/>
          <p:nvPr/>
        </p:nvSpPr>
        <p:spPr>
          <a:xfrm>
            <a:off x="7939906" y="5693209"/>
            <a:ext cx="581218" cy="514169"/>
          </a:xfrm>
          <a:custGeom>
            <a:rect b="b" l="l" r="r" t="t"/>
            <a:pathLst>
              <a:path extrusionOk="0" h="8693" w="10037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7" name="Google Shape;2777;p4"/>
          <p:cNvSpPr/>
          <p:nvPr/>
        </p:nvSpPr>
        <p:spPr>
          <a:xfrm>
            <a:off x="7764789" y="5514878"/>
            <a:ext cx="1629054" cy="1458991"/>
          </a:xfrm>
          <a:custGeom>
            <a:rect b="b" l="l" r="r" t="t"/>
            <a:pathLst>
              <a:path extrusionOk="0" h="24667" w="28132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8" name="Google Shape;2778;p4"/>
          <p:cNvSpPr/>
          <p:nvPr/>
        </p:nvSpPr>
        <p:spPr>
          <a:xfrm>
            <a:off x="8615993" y="6046146"/>
            <a:ext cx="1629054" cy="1458991"/>
          </a:xfrm>
          <a:custGeom>
            <a:rect b="b" l="l" r="r" t="t"/>
            <a:pathLst>
              <a:path extrusionOk="0" h="24667" w="28132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9" name="Google Shape;2779;p4"/>
          <p:cNvSpPr/>
          <p:nvPr/>
        </p:nvSpPr>
        <p:spPr>
          <a:xfrm>
            <a:off x="7445389" y="1864674"/>
            <a:ext cx="1169421" cy="1034357"/>
          </a:xfrm>
          <a:custGeom>
            <a:rect b="b" l="l" r="r" t="t"/>
            <a:pathLst>
              <a:path extrusionOk="0" h="18546" w="21416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0" name="Google Shape;2780;p4"/>
          <p:cNvSpPr/>
          <p:nvPr/>
        </p:nvSpPr>
        <p:spPr>
          <a:xfrm>
            <a:off x="8649882" y="2900845"/>
            <a:ext cx="361649" cy="336643"/>
          </a:xfrm>
          <a:custGeom>
            <a:rect b="b" l="l" r="r" t="t"/>
            <a:pathLst>
              <a:path extrusionOk="0" h="6036" w="6623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81" name="Google Shape;2781;p4"/>
          <p:cNvGrpSpPr/>
          <p:nvPr/>
        </p:nvGrpSpPr>
        <p:grpSpPr>
          <a:xfrm>
            <a:off x="8594343" y="3924062"/>
            <a:ext cx="1331270" cy="1259064"/>
            <a:chOff x="2113525" y="2880575"/>
            <a:chExt cx="609500" cy="564375"/>
          </a:xfrm>
        </p:grpSpPr>
        <p:sp>
          <p:nvSpPr>
            <p:cNvPr id="2782" name="Google Shape;2782;p4"/>
            <p:cNvSpPr/>
            <p:nvPr/>
          </p:nvSpPr>
          <p:spPr>
            <a:xfrm>
              <a:off x="2159100" y="3015125"/>
              <a:ext cx="58125" cy="55900"/>
            </a:xfrm>
            <a:custGeom>
              <a:rect b="b" l="l" r="r" t="t"/>
              <a:pathLst>
                <a:path extrusionOk="0" h="2236" w="2325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4"/>
            <p:cNvSpPr/>
            <p:nvPr/>
          </p:nvSpPr>
          <p:spPr>
            <a:xfrm>
              <a:off x="2113525" y="2967325"/>
              <a:ext cx="151450" cy="151450"/>
            </a:xfrm>
            <a:custGeom>
              <a:rect b="b" l="l" r="r" t="t"/>
              <a:pathLst>
                <a:path extrusionOk="0" h="6058" w="6058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4"/>
            <p:cNvSpPr/>
            <p:nvPr/>
          </p:nvSpPr>
          <p:spPr>
            <a:xfrm>
              <a:off x="2158650" y="2880575"/>
              <a:ext cx="564375" cy="564375"/>
            </a:xfrm>
            <a:custGeom>
              <a:rect b="b" l="l" r="r" t="t"/>
              <a:pathLst>
                <a:path extrusionOk="0" h="22575" w="22575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4"/>
            <p:cNvSpPr/>
            <p:nvPr/>
          </p:nvSpPr>
          <p:spPr>
            <a:xfrm>
              <a:off x="2542800" y="2882550"/>
              <a:ext cx="55925" cy="55925"/>
            </a:xfrm>
            <a:custGeom>
              <a:rect b="b" l="l" r="r" t="t"/>
              <a:pathLst>
                <a:path extrusionOk="0" h="2237" w="2237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86" name="Google Shape;2786;p4"/>
          <p:cNvGrpSpPr/>
          <p:nvPr/>
        </p:nvGrpSpPr>
        <p:grpSpPr>
          <a:xfrm>
            <a:off x="8002168" y="2376103"/>
            <a:ext cx="456857" cy="2736757"/>
            <a:chOff x="1037125" y="2236325"/>
            <a:chExt cx="149100" cy="874475"/>
          </a:xfrm>
        </p:grpSpPr>
        <p:sp>
          <p:nvSpPr>
            <p:cNvPr id="2787" name="Google Shape;2787;p4"/>
            <p:cNvSpPr/>
            <p:nvPr/>
          </p:nvSpPr>
          <p:spPr>
            <a:xfrm>
              <a:off x="1171575" y="24714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4"/>
            <p:cNvSpPr/>
            <p:nvPr/>
          </p:nvSpPr>
          <p:spPr>
            <a:xfrm>
              <a:off x="1171575" y="2549750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4"/>
            <p:cNvSpPr/>
            <p:nvPr/>
          </p:nvSpPr>
          <p:spPr>
            <a:xfrm>
              <a:off x="1171575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4"/>
            <p:cNvSpPr/>
            <p:nvPr/>
          </p:nvSpPr>
          <p:spPr>
            <a:xfrm>
              <a:off x="1171575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4"/>
            <p:cNvSpPr/>
            <p:nvPr/>
          </p:nvSpPr>
          <p:spPr>
            <a:xfrm>
              <a:off x="1171575" y="27848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4"/>
            <p:cNvSpPr/>
            <p:nvPr/>
          </p:nvSpPr>
          <p:spPr>
            <a:xfrm>
              <a:off x="1104350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4"/>
            <p:cNvSpPr/>
            <p:nvPr/>
          </p:nvSpPr>
          <p:spPr>
            <a:xfrm>
              <a:off x="1104350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4"/>
            <p:cNvSpPr/>
            <p:nvPr/>
          </p:nvSpPr>
          <p:spPr>
            <a:xfrm>
              <a:off x="1104350" y="26281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4"/>
            <p:cNvSpPr/>
            <p:nvPr/>
          </p:nvSpPr>
          <p:spPr>
            <a:xfrm>
              <a:off x="1104350" y="2706475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4"/>
            <p:cNvSpPr/>
            <p:nvPr/>
          </p:nvSpPr>
          <p:spPr>
            <a:xfrm>
              <a:off x="1104350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4"/>
            <p:cNvSpPr/>
            <p:nvPr/>
          </p:nvSpPr>
          <p:spPr>
            <a:xfrm>
              <a:off x="1037125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4"/>
            <p:cNvSpPr/>
            <p:nvPr/>
          </p:nvSpPr>
          <p:spPr>
            <a:xfrm>
              <a:off x="1037125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4"/>
            <p:cNvSpPr/>
            <p:nvPr/>
          </p:nvSpPr>
          <p:spPr>
            <a:xfrm>
              <a:off x="1037150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4"/>
            <p:cNvSpPr/>
            <p:nvPr/>
          </p:nvSpPr>
          <p:spPr>
            <a:xfrm>
              <a:off x="1037150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4"/>
            <p:cNvSpPr/>
            <p:nvPr/>
          </p:nvSpPr>
          <p:spPr>
            <a:xfrm>
              <a:off x="1171575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4"/>
            <p:cNvSpPr/>
            <p:nvPr/>
          </p:nvSpPr>
          <p:spPr>
            <a:xfrm>
              <a:off x="1171575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4"/>
            <p:cNvSpPr/>
            <p:nvPr/>
          </p:nvSpPr>
          <p:spPr>
            <a:xfrm>
              <a:off x="1171575" y="23930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4"/>
            <p:cNvSpPr/>
            <p:nvPr/>
          </p:nvSpPr>
          <p:spPr>
            <a:xfrm>
              <a:off x="1104350" y="22363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4"/>
            <p:cNvSpPr/>
            <p:nvPr/>
          </p:nvSpPr>
          <p:spPr>
            <a:xfrm>
              <a:off x="1104350" y="231470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4"/>
            <p:cNvSpPr/>
            <p:nvPr/>
          </p:nvSpPr>
          <p:spPr>
            <a:xfrm>
              <a:off x="1104350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4"/>
            <p:cNvSpPr/>
            <p:nvPr/>
          </p:nvSpPr>
          <p:spPr>
            <a:xfrm>
              <a:off x="1037150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4"/>
            <p:cNvSpPr/>
            <p:nvPr/>
          </p:nvSpPr>
          <p:spPr>
            <a:xfrm>
              <a:off x="1037150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4"/>
            <p:cNvSpPr/>
            <p:nvPr/>
          </p:nvSpPr>
          <p:spPr>
            <a:xfrm>
              <a:off x="1037125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4"/>
            <p:cNvSpPr/>
            <p:nvPr/>
          </p:nvSpPr>
          <p:spPr>
            <a:xfrm>
              <a:off x="1037125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4"/>
            <p:cNvSpPr/>
            <p:nvPr/>
          </p:nvSpPr>
          <p:spPr>
            <a:xfrm>
              <a:off x="1171575" y="28631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4"/>
            <p:cNvSpPr/>
            <p:nvPr/>
          </p:nvSpPr>
          <p:spPr>
            <a:xfrm>
              <a:off x="1171575" y="29415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4"/>
            <p:cNvSpPr/>
            <p:nvPr/>
          </p:nvSpPr>
          <p:spPr>
            <a:xfrm>
              <a:off x="1171575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4"/>
            <p:cNvSpPr/>
            <p:nvPr/>
          </p:nvSpPr>
          <p:spPr>
            <a:xfrm>
              <a:off x="1171575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4"/>
            <p:cNvSpPr/>
            <p:nvPr/>
          </p:nvSpPr>
          <p:spPr>
            <a:xfrm>
              <a:off x="1104350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4"/>
            <p:cNvSpPr/>
            <p:nvPr/>
          </p:nvSpPr>
          <p:spPr>
            <a:xfrm>
              <a:off x="1104350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4"/>
            <p:cNvSpPr/>
            <p:nvPr/>
          </p:nvSpPr>
          <p:spPr>
            <a:xfrm>
              <a:off x="1104350" y="30198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4"/>
            <p:cNvSpPr/>
            <p:nvPr/>
          </p:nvSpPr>
          <p:spPr>
            <a:xfrm>
              <a:off x="1104350" y="309825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4"/>
            <p:cNvSpPr/>
            <p:nvPr/>
          </p:nvSpPr>
          <p:spPr>
            <a:xfrm>
              <a:off x="1037125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4"/>
            <p:cNvSpPr/>
            <p:nvPr/>
          </p:nvSpPr>
          <p:spPr>
            <a:xfrm>
              <a:off x="1037125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4"/>
            <p:cNvSpPr/>
            <p:nvPr/>
          </p:nvSpPr>
          <p:spPr>
            <a:xfrm>
              <a:off x="1037150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4"/>
            <p:cNvSpPr/>
            <p:nvPr/>
          </p:nvSpPr>
          <p:spPr>
            <a:xfrm>
              <a:off x="1037150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23" name="Google Shape;2823;p4"/>
          <p:cNvSpPr/>
          <p:nvPr/>
        </p:nvSpPr>
        <p:spPr>
          <a:xfrm>
            <a:off x="8061083" y="-624051"/>
            <a:ext cx="2468713" cy="2521490"/>
          </a:xfrm>
          <a:custGeom>
            <a:rect b="b" l="l" r="r" t="t"/>
            <a:pathLst>
              <a:path extrusionOk="0" h="55702" w="55702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4" name="Google Shape;2824;p4"/>
          <p:cNvSpPr/>
          <p:nvPr/>
        </p:nvSpPr>
        <p:spPr>
          <a:xfrm>
            <a:off x="8406199" y="-647137"/>
            <a:ext cx="2268785" cy="2192079"/>
          </a:xfrm>
          <a:custGeom>
            <a:rect b="b" l="l" r="r" t="t"/>
            <a:pathLst>
              <a:path extrusionOk="0" h="48425" w="51191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25" name="Google Shape;2825;p4"/>
          <p:cNvGrpSpPr/>
          <p:nvPr/>
        </p:nvGrpSpPr>
        <p:grpSpPr>
          <a:xfrm>
            <a:off x="8452790" y="-170572"/>
            <a:ext cx="1614368" cy="1614506"/>
            <a:chOff x="236475" y="527300"/>
            <a:chExt cx="1124525" cy="1101075"/>
          </a:xfrm>
        </p:grpSpPr>
        <p:sp>
          <p:nvSpPr>
            <p:cNvPr id="2826" name="Google Shape;2826;p4"/>
            <p:cNvSpPr/>
            <p:nvPr/>
          </p:nvSpPr>
          <p:spPr>
            <a:xfrm>
              <a:off x="4352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4"/>
            <p:cNvSpPr/>
            <p:nvPr/>
          </p:nvSpPr>
          <p:spPr>
            <a:xfrm>
              <a:off x="47500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4"/>
            <p:cNvSpPr/>
            <p:nvPr/>
          </p:nvSpPr>
          <p:spPr>
            <a:xfrm>
              <a:off x="5147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4"/>
            <p:cNvSpPr/>
            <p:nvPr/>
          </p:nvSpPr>
          <p:spPr>
            <a:xfrm>
              <a:off x="554500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4"/>
            <p:cNvSpPr/>
            <p:nvPr/>
          </p:nvSpPr>
          <p:spPr>
            <a:xfrm>
              <a:off x="594250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4"/>
            <p:cNvSpPr/>
            <p:nvPr/>
          </p:nvSpPr>
          <p:spPr>
            <a:xfrm>
              <a:off x="634025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4"/>
            <p:cNvSpPr/>
            <p:nvPr/>
          </p:nvSpPr>
          <p:spPr>
            <a:xfrm>
              <a:off x="673775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4"/>
            <p:cNvSpPr/>
            <p:nvPr/>
          </p:nvSpPr>
          <p:spPr>
            <a:xfrm>
              <a:off x="713525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4"/>
            <p:cNvSpPr/>
            <p:nvPr/>
          </p:nvSpPr>
          <p:spPr>
            <a:xfrm>
              <a:off x="753300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4"/>
            <p:cNvSpPr/>
            <p:nvPr/>
          </p:nvSpPr>
          <p:spPr>
            <a:xfrm>
              <a:off x="7930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4"/>
            <p:cNvSpPr/>
            <p:nvPr/>
          </p:nvSpPr>
          <p:spPr>
            <a:xfrm>
              <a:off x="8328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4"/>
            <p:cNvSpPr/>
            <p:nvPr/>
          </p:nvSpPr>
          <p:spPr>
            <a:xfrm>
              <a:off x="8725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4"/>
            <p:cNvSpPr/>
            <p:nvPr/>
          </p:nvSpPr>
          <p:spPr>
            <a:xfrm>
              <a:off x="9123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4"/>
            <p:cNvSpPr/>
            <p:nvPr/>
          </p:nvSpPr>
          <p:spPr>
            <a:xfrm>
              <a:off x="9520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4"/>
            <p:cNvSpPr/>
            <p:nvPr/>
          </p:nvSpPr>
          <p:spPr>
            <a:xfrm>
              <a:off x="9918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4"/>
            <p:cNvSpPr/>
            <p:nvPr/>
          </p:nvSpPr>
          <p:spPr>
            <a:xfrm>
              <a:off x="1031575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4"/>
            <p:cNvSpPr/>
            <p:nvPr/>
          </p:nvSpPr>
          <p:spPr>
            <a:xfrm>
              <a:off x="10713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4"/>
            <p:cNvSpPr/>
            <p:nvPr/>
          </p:nvSpPr>
          <p:spPr>
            <a:xfrm>
              <a:off x="111110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4"/>
            <p:cNvSpPr/>
            <p:nvPr/>
          </p:nvSpPr>
          <p:spPr>
            <a:xfrm>
              <a:off x="11508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4"/>
            <p:cNvSpPr/>
            <p:nvPr/>
          </p:nvSpPr>
          <p:spPr>
            <a:xfrm>
              <a:off x="3971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4"/>
            <p:cNvSpPr/>
            <p:nvPr/>
          </p:nvSpPr>
          <p:spPr>
            <a:xfrm>
              <a:off x="435250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4"/>
            <p:cNvSpPr/>
            <p:nvPr/>
          </p:nvSpPr>
          <p:spPr>
            <a:xfrm>
              <a:off x="475000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4"/>
            <p:cNvSpPr/>
            <p:nvPr/>
          </p:nvSpPr>
          <p:spPr>
            <a:xfrm>
              <a:off x="516425" y="1448100"/>
              <a:ext cx="9675" cy="9750"/>
            </a:xfrm>
            <a:custGeom>
              <a:rect b="b" l="l" r="r" t="t"/>
              <a:pathLst>
                <a:path extrusionOk="0" h="390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4"/>
            <p:cNvSpPr/>
            <p:nvPr/>
          </p:nvSpPr>
          <p:spPr>
            <a:xfrm>
              <a:off x="554500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4"/>
            <p:cNvSpPr/>
            <p:nvPr/>
          </p:nvSpPr>
          <p:spPr>
            <a:xfrm>
              <a:off x="595925" y="1448100"/>
              <a:ext cx="9700" cy="9750"/>
            </a:xfrm>
            <a:custGeom>
              <a:rect b="b" l="l" r="r" t="t"/>
              <a:pathLst>
                <a:path extrusionOk="0" h="390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4"/>
            <p:cNvSpPr/>
            <p:nvPr/>
          </p:nvSpPr>
          <p:spPr>
            <a:xfrm>
              <a:off x="634025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4"/>
            <p:cNvSpPr/>
            <p:nvPr/>
          </p:nvSpPr>
          <p:spPr>
            <a:xfrm>
              <a:off x="673775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4"/>
            <p:cNvSpPr/>
            <p:nvPr/>
          </p:nvSpPr>
          <p:spPr>
            <a:xfrm>
              <a:off x="47500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4"/>
            <p:cNvSpPr/>
            <p:nvPr/>
          </p:nvSpPr>
          <p:spPr>
            <a:xfrm>
              <a:off x="51475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4"/>
            <p:cNvSpPr/>
            <p:nvPr/>
          </p:nvSpPr>
          <p:spPr>
            <a:xfrm>
              <a:off x="554500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4"/>
            <p:cNvSpPr/>
            <p:nvPr/>
          </p:nvSpPr>
          <p:spPr>
            <a:xfrm>
              <a:off x="594250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4"/>
            <p:cNvSpPr/>
            <p:nvPr/>
          </p:nvSpPr>
          <p:spPr>
            <a:xfrm>
              <a:off x="634025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4"/>
            <p:cNvSpPr/>
            <p:nvPr/>
          </p:nvSpPr>
          <p:spPr>
            <a:xfrm>
              <a:off x="673775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4"/>
            <p:cNvSpPr/>
            <p:nvPr/>
          </p:nvSpPr>
          <p:spPr>
            <a:xfrm>
              <a:off x="713525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4"/>
            <p:cNvSpPr/>
            <p:nvPr/>
          </p:nvSpPr>
          <p:spPr>
            <a:xfrm>
              <a:off x="753300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4"/>
            <p:cNvSpPr/>
            <p:nvPr/>
          </p:nvSpPr>
          <p:spPr>
            <a:xfrm>
              <a:off x="7930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4"/>
            <p:cNvSpPr/>
            <p:nvPr/>
          </p:nvSpPr>
          <p:spPr>
            <a:xfrm>
              <a:off x="8328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4"/>
            <p:cNvSpPr/>
            <p:nvPr/>
          </p:nvSpPr>
          <p:spPr>
            <a:xfrm>
              <a:off x="8725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4"/>
            <p:cNvSpPr/>
            <p:nvPr/>
          </p:nvSpPr>
          <p:spPr>
            <a:xfrm>
              <a:off x="9123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4"/>
            <p:cNvSpPr/>
            <p:nvPr/>
          </p:nvSpPr>
          <p:spPr>
            <a:xfrm>
              <a:off x="9520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4"/>
            <p:cNvSpPr/>
            <p:nvPr/>
          </p:nvSpPr>
          <p:spPr>
            <a:xfrm>
              <a:off x="9918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4"/>
            <p:cNvSpPr/>
            <p:nvPr/>
          </p:nvSpPr>
          <p:spPr>
            <a:xfrm>
              <a:off x="1031575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4"/>
            <p:cNvSpPr/>
            <p:nvPr/>
          </p:nvSpPr>
          <p:spPr>
            <a:xfrm>
              <a:off x="107135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4"/>
            <p:cNvSpPr/>
            <p:nvPr/>
          </p:nvSpPr>
          <p:spPr>
            <a:xfrm>
              <a:off x="111110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4"/>
            <p:cNvSpPr/>
            <p:nvPr/>
          </p:nvSpPr>
          <p:spPr>
            <a:xfrm>
              <a:off x="7152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4"/>
            <p:cNvSpPr/>
            <p:nvPr/>
          </p:nvSpPr>
          <p:spPr>
            <a:xfrm>
              <a:off x="753300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4"/>
            <p:cNvSpPr/>
            <p:nvPr/>
          </p:nvSpPr>
          <p:spPr>
            <a:xfrm>
              <a:off x="7947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4"/>
            <p:cNvSpPr/>
            <p:nvPr/>
          </p:nvSpPr>
          <p:spPr>
            <a:xfrm>
              <a:off x="832825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4"/>
            <p:cNvSpPr/>
            <p:nvPr/>
          </p:nvSpPr>
          <p:spPr>
            <a:xfrm>
              <a:off x="872575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4"/>
            <p:cNvSpPr/>
            <p:nvPr/>
          </p:nvSpPr>
          <p:spPr>
            <a:xfrm>
              <a:off x="91395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4"/>
            <p:cNvSpPr/>
            <p:nvPr/>
          </p:nvSpPr>
          <p:spPr>
            <a:xfrm>
              <a:off x="9537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4"/>
            <p:cNvSpPr/>
            <p:nvPr/>
          </p:nvSpPr>
          <p:spPr>
            <a:xfrm>
              <a:off x="99345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4"/>
            <p:cNvSpPr/>
            <p:nvPr/>
          </p:nvSpPr>
          <p:spPr>
            <a:xfrm>
              <a:off x="10332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4"/>
            <p:cNvSpPr/>
            <p:nvPr/>
          </p:nvSpPr>
          <p:spPr>
            <a:xfrm>
              <a:off x="107297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4"/>
            <p:cNvSpPr/>
            <p:nvPr/>
          </p:nvSpPr>
          <p:spPr>
            <a:xfrm>
              <a:off x="11127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4"/>
            <p:cNvSpPr/>
            <p:nvPr/>
          </p:nvSpPr>
          <p:spPr>
            <a:xfrm>
              <a:off x="1152500" y="1448100"/>
              <a:ext cx="9700" cy="9750"/>
            </a:xfrm>
            <a:custGeom>
              <a:rect b="b" l="l" r="r" t="t"/>
              <a:pathLst>
                <a:path extrusionOk="0" h="390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4"/>
            <p:cNvSpPr/>
            <p:nvPr/>
          </p:nvSpPr>
          <p:spPr>
            <a:xfrm>
              <a:off x="1192275" y="1448100"/>
              <a:ext cx="9675" cy="9750"/>
            </a:xfrm>
            <a:custGeom>
              <a:rect b="b" l="l" r="r" t="t"/>
              <a:pathLst>
                <a:path extrusionOk="0" h="390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4"/>
            <p:cNvSpPr/>
            <p:nvPr/>
          </p:nvSpPr>
          <p:spPr>
            <a:xfrm>
              <a:off x="355750" y="14140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4"/>
            <p:cNvSpPr/>
            <p:nvPr/>
          </p:nvSpPr>
          <p:spPr>
            <a:xfrm>
              <a:off x="3971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4"/>
            <p:cNvSpPr/>
            <p:nvPr/>
          </p:nvSpPr>
          <p:spPr>
            <a:xfrm>
              <a:off x="435250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4"/>
            <p:cNvSpPr/>
            <p:nvPr/>
          </p:nvSpPr>
          <p:spPr>
            <a:xfrm>
              <a:off x="475000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4"/>
            <p:cNvSpPr/>
            <p:nvPr/>
          </p:nvSpPr>
          <p:spPr>
            <a:xfrm>
              <a:off x="51642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4"/>
            <p:cNvSpPr/>
            <p:nvPr/>
          </p:nvSpPr>
          <p:spPr>
            <a:xfrm>
              <a:off x="554500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4"/>
            <p:cNvSpPr/>
            <p:nvPr/>
          </p:nvSpPr>
          <p:spPr>
            <a:xfrm>
              <a:off x="595925" y="14140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4"/>
            <p:cNvSpPr/>
            <p:nvPr/>
          </p:nvSpPr>
          <p:spPr>
            <a:xfrm>
              <a:off x="634025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4"/>
            <p:cNvSpPr/>
            <p:nvPr/>
          </p:nvSpPr>
          <p:spPr>
            <a:xfrm>
              <a:off x="673775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4"/>
            <p:cNvSpPr/>
            <p:nvPr/>
          </p:nvSpPr>
          <p:spPr>
            <a:xfrm>
              <a:off x="7152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4"/>
            <p:cNvSpPr/>
            <p:nvPr/>
          </p:nvSpPr>
          <p:spPr>
            <a:xfrm>
              <a:off x="753300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4"/>
            <p:cNvSpPr/>
            <p:nvPr/>
          </p:nvSpPr>
          <p:spPr>
            <a:xfrm>
              <a:off x="7947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4"/>
            <p:cNvSpPr/>
            <p:nvPr/>
          </p:nvSpPr>
          <p:spPr>
            <a:xfrm>
              <a:off x="832825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4"/>
            <p:cNvSpPr/>
            <p:nvPr/>
          </p:nvSpPr>
          <p:spPr>
            <a:xfrm>
              <a:off x="872575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4"/>
            <p:cNvSpPr/>
            <p:nvPr/>
          </p:nvSpPr>
          <p:spPr>
            <a:xfrm>
              <a:off x="91395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4"/>
            <p:cNvSpPr/>
            <p:nvPr/>
          </p:nvSpPr>
          <p:spPr>
            <a:xfrm>
              <a:off x="9537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4"/>
            <p:cNvSpPr/>
            <p:nvPr/>
          </p:nvSpPr>
          <p:spPr>
            <a:xfrm>
              <a:off x="99345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4"/>
            <p:cNvSpPr/>
            <p:nvPr/>
          </p:nvSpPr>
          <p:spPr>
            <a:xfrm>
              <a:off x="10332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4"/>
            <p:cNvSpPr/>
            <p:nvPr/>
          </p:nvSpPr>
          <p:spPr>
            <a:xfrm>
              <a:off x="107297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4"/>
            <p:cNvSpPr/>
            <p:nvPr/>
          </p:nvSpPr>
          <p:spPr>
            <a:xfrm>
              <a:off x="11127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4"/>
            <p:cNvSpPr/>
            <p:nvPr/>
          </p:nvSpPr>
          <p:spPr>
            <a:xfrm>
              <a:off x="1152500" y="14140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4"/>
            <p:cNvSpPr/>
            <p:nvPr/>
          </p:nvSpPr>
          <p:spPr>
            <a:xfrm>
              <a:off x="119227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4"/>
            <p:cNvSpPr/>
            <p:nvPr/>
          </p:nvSpPr>
          <p:spPr>
            <a:xfrm>
              <a:off x="123202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4"/>
            <p:cNvSpPr/>
            <p:nvPr/>
          </p:nvSpPr>
          <p:spPr>
            <a:xfrm>
              <a:off x="355750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4"/>
            <p:cNvSpPr/>
            <p:nvPr/>
          </p:nvSpPr>
          <p:spPr>
            <a:xfrm>
              <a:off x="3971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4"/>
            <p:cNvSpPr/>
            <p:nvPr/>
          </p:nvSpPr>
          <p:spPr>
            <a:xfrm>
              <a:off x="435250" y="13799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4"/>
            <p:cNvSpPr/>
            <p:nvPr/>
          </p:nvSpPr>
          <p:spPr>
            <a:xfrm>
              <a:off x="475000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4"/>
            <p:cNvSpPr/>
            <p:nvPr/>
          </p:nvSpPr>
          <p:spPr>
            <a:xfrm>
              <a:off x="51642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4"/>
            <p:cNvSpPr/>
            <p:nvPr/>
          </p:nvSpPr>
          <p:spPr>
            <a:xfrm>
              <a:off x="554500" y="13799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4"/>
            <p:cNvSpPr/>
            <p:nvPr/>
          </p:nvSpPr>
          <p:spPr>
            <a:xfrm>
              <a:off x="595925" y="13799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4"/>
            <p:cNvSpPr/>
            <p:nvPr/>
          </p:nvSpPr>
          <p:spPr>
            <a:xfrm>
              <a:off x="634025" y="13799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4"/>
            <p:cNvSpPr/>
            <p:nvPr/>
          </p:nvSpPr>
          <p:spPr>
            <a:xfrm>
              <a:off x="673775" y="13799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4"/>
            <p:cNvSpPr/>
            <p:nvPr/>
          </p:nvSpPr>
          <p:spPr>
            <a:xfrm>
              <a:off x="7152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4"/>
            <p:cNvSpPr/>
            <p:nvPr/>
          </p:nvSpPr>
          <p:spPr>
            <a:xfrm>
              <a:off x="753300" y="13799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4"/>
            <p:cNvSpPr/>
            <p:nvPr/>
          </p:nvSpPr>
          <p:spPr>
            <a:xfrm>
              <a:off x="7947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4"/>
            <p:cNvSpPr/>
            <p:nvPr/>
          </p:nvSpPr>
          <p:spPr>
            <a:xfrm>
              <a:off x="832825" y="13799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4"/>
            <p:cNvSpPr/>
            <p:nvPr/>
          </p:nvSpPr>
          <p:spPr>
            <a:xfrm>
              <a:off x="872575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4"/>
            <p:cNvSpPr/>
            <p:nvPr/>
          </p:nvSpPr>
          <p:spPr>
            <a:xfrm>
              <a:off x="91395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4"/>
            <p:cNvSpPr/>
            <p:nvPr/>
          </p:nvSpPr>
          <p:spPr>
            <a:xfrm>
              <a:off x="9537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4"/>
            <p:cNvSpPr/>
            <p:nvPr/>
          </p:nvSpPr>
          <p:spPr>
            <a:xfrm>
              <a:off x="99345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4"/>
            <p:cNvSpPr/>
            <p:nvPr/>
          </p:nvSpPr>
          <p:spPr>
            <a:xfrm>
              <a:off x="10332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4"/>
            <p:cNvSpPr/>
            <p:nvPr/>
          </p:nvSpPr>
          <p:spPr>
            <a:xfrm>
              <a:off x="107297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4"/>
            <p:cNvSpPr/>
            <p:nvPr/>
          </p:nvSpPr>
          <p:spPr>
            <a:xfrm>
              <a:off x="11127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4"/>
            <p:cNvSpPr/>
            <p:nvPr/>
          </p:nvSpPr>
          <p:spPr>
            <a:xfrm>
              <a:off x="1152500" y="13799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4"/>
            <p:cNvSpPr/>
            <p:nvPr/>
          </p:nvSpPr>
          <p:spPr>
            <a:xfrm>
              <a:off x="119227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4"/>
            <p:cNvSpPr/>
            <p:nvPr/>
          </p:nvSpPr>
          <p:spPr>
            <a:xfrm>
              <a:off x="123202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4"/>
            <p:cNvSpPr/>
            <p:nvPr/>
          </p:nvSpPr>
          <p:spPr>
            <a:xfrm>
              <a:off x="3176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4"/>
            <p:cNvSpPr/>
            <p:nvPr/>
          </p:nvSpPr>
          <p:spPr>
            <a:xfrm>
              <a:off x="35575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4"/>
            <p:cNvSpPr/>
            <p:nvPr/>
          </p:nvSpPr>
          <p:spPr>
            <a:xfrm>
              <a:off x="3971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4"/>
            <p:cNvSpPr/>
            <p:nvPr/>
          </p:nvSpPr>
          <p:spPr>
            <a:xfrm>
              <a:off x="43525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4"/>
            <p:cNvSpPr/>
            <p:nvPr/>
          </p:nvSpPr>
          <p:spPr>
            <a:xfrm>
              <a:off x="47500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4"/>
            <p:cNvSpPr/>
            <p:nvPr/>
          </p:nvSpPr>
          <p:spPr>
            <a:xfrm>
              <a:off x="51642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4"/>
            <p:cNvSpPr/>
            <p:nvPr/>
          </p:nvSpPr>
          <p:spPr>
            <a:xfrm>
              <a:off x="554500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4"/>
            <p:cNvSpPr/>
            <p:nvPr/>
          </p:nvSpPr>
          <p:spPr>
            <a:xfrm>
              <a:off x="595925" y="13458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4"/>
            <p:cNvSpPr/>
            <p:nvPr/>
          </p:nvSpPr>
          <p:spPr>
            <a:xfrm>
              <a:off x="634025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4"/>
            <p:cNvSpPr/>
            <p:nvPr/>
          </p:nvSpPr>
          <p:spPr>
            <a:xfrm>
              <a:off x="673775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4"/>
            <p:cNvSpPr/>
            <p:nvPr/>
          </p:nvSpPr>
          <p:spPr>
            <a:xfrm>
              <a:off x="7152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4"/>
            <p:cNvSpPr/>
            <p:nvPr/>
          </p:nvSpPr>
          <p:spPr>
            <a:xfrm>
              <a:off x="753300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4"/>
            <p:cNvSpPr/>
            <p:nvPr/>
          </p:nvSpPr>
          <p:spPr>
            <a:xfrm>
              <a:off x="7947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4"/>
            <p:cNvSpPr/>
            <p:nvPr/>
          </p:nvSpPr>
          <p:spPr>
            <a:xfrm>
              <a:off x="832825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4"/>
            <p:cNvSpPr/>
            <p:nvPr/>
          </p:nvSpPr>
          <p:spPr>
            <a:xfrm>
              <a:off x="872575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4"/>
            <p:cNvSpPr/>
            <p:nvPr/>
          </p:nvSpPr>
          <p:spPr>
            <a:xfrm>
              <a:off x="91395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4"/>
            <p:cNvSpPr/>
            <p:nvPr/>
          </p:nvSpPr>
          <p:spPr>
            <a:xfrm>
              <a:off x="9537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4"/>
            <p:cNvSpPr/>
            <p:nvPr/>
          </p:nvSpPr>
          <p:spPr>
            <a:xfrm>
              <a:off x="99345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4"/>
            <p:cNvSpPr/>
            <p:nvPr/>
          </p:nvSpPr>
          <p:spPr>
            <a:xfrm>
              <a:off x="10332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4"/>
            <p:cNvSpPr/>
            <p:nvPr/>
          </p:nvSpPr>
          <p:spPr>
            <a:xfrm>
              <a:off x="107297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4"/>
            <p:cNvSpPr/>
            <p:nvPr/>
          </p:nvSpPr>
          <p:spPr>
            <a:xfrm>
              <a:off x="11127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4"/>
            <p:cNvSpPr/>
            <p:nvPr/>
          </p:nvSpPr>
          <p:spPr>
            <a:xfrm>
              <a:off x="1152500" y="13458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4"/>
            <p:cNvSpPr/>
            <p:nvPr/>
          </p:nvSpPr>
          <p:spPr>
            <a:xfrm>
              <a:off x="119227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4"/>
            <p:cNvSpPr/>
            <p:nvPr/>
          </p:nvSpPr>
          <p:spPr>
            <a:xfrm>
              <a:off x="123202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4"/>
            <p:cNvSpPr/>
            <p:nvPr/>
          </p:nvSpPr>
          <p:spPr>
            <a:xfrm>
              <a:off x="3176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4"/>
            <p:cNvSpPr/>
            <p:nvPr/>
          </p:nvSpPr>
          <p:spPr>
            <a:xfrm>
              <a:off x="35575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4"/>
            <p:cNvSpPr/>
            <p:nvPr/>
          </p:nvSpPr>
          <p:spPr>
            <a:xfrm>
              <a:off x="3971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4"/>
            <p:cNvSpPr/>
            <p:nvPr/>
          </p:nvSpPr>
          <p:spPr>
            <a:xfrm>
              <a:off x="43525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4"/>
            <p:cNvSpPr/>
            <p:nvPr/>
          </p:nvSpPr>
          <p:spPr>
            <a:xfrm>
              <a:off x="47500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4"/>
            <p:cNvSpPr/>
            <p:nvPr/>
          </p:nvSpPr>
          <p:spPr>
            <a:xfrm>
              <a:off x="51642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4"/>
            <p:cNvSpPr/>
            <p:nvPr/>
          </p:nvSpPr>
          <p:spPr>
            <a:xfrm>
              <a:off x="554500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4"/>
            <p:cNvSpPr/>
            <p:nvPr/>
          </p:nvSpPr>
          <p:spPr>
            <a:xfrm>
              <a:off x="595925" y="13116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4"/>
            <p:cNvSpPr/>
            <p:nvPr/>
          </p:nvSpPr>
          <p:spPr>
            <a:xfrm>
              <a:off x="634025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4"/>
            <p:cNvSpPr/>
            <p:nvPr/>
          </p:nvSpPr>
          <p:spPr>
            <a:xfrm>
              <a:off x="673775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4"/>
            <p:cNvSpPr/>
            <p:nvPr/>
          </p:nvSpPr>
          <p:spPr>
            <a:xfrm>
              <a:off x="7152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4"/>
            <p:cNvSpPr/>
            <p:nvPr/>
          </p:nvSpPr>
          <p:spPr>
            <a:xfrm>
              <a:off x="753300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4"/>
            <p:cNvSpPr/>
            <p:nvPr/>
          </p:nvSpPr>
          <p:spPr>
            <a:xfrm>
              <a:off x="7947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4"/>
            <p:cNvSpPr/>
            <p:nvPr/>
          </p:nvSpPr>
          <p:spPr>
            <a:xfrm>
              <a:off x="832825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4"/>
            <p:cNvSpPr/>
            <p:nvPr/>
          </p:nvSpPr>
          <p:spPr>
            <a:xfrm>
              <a:off x="872575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4"/>
            <p:cNvSpPr/>
            <p:nvPr/>
          </p:nvSpPr>
          <p:spPr>
            <a:xfrm>
              <a:off x="91395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4"/>
            <p:cNvSpPr/>
            <p:nvPr/>
          </p:nvSpPr>
          <p:spPr>
            <a:xfrm>
              <a:off x="9537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4"/>
            <p:cNvSpPr/>
            <p:nvPr/>
          </p:nvSpPr>
          <p:spPr>
            <a:xfrm>
              <a:off x="99345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4"/>
            <p:cNvSpPr/>
            <p:nvPr/>
          </p:nvSpPr>
          <p:spPr>
            <a:xfrm>
              <a:off x="10332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4"/>
            <p:cNvSpPr/>
            <p:nvPr/>
          </p:nvSpPr>
          <p:spPr>
            <a:xfrm>
              <a:off x="107297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4"/>
            <p:cNvSpPr/>
            <p:nvPr/>
          </p:nvSpPr>
          <p:spPr>
            <a:xfrm>
              <a:off x="11127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4"/>
            <p:cNvSpPr/>
            <p:nvPr/>
          </p:nvSpPr>
          <p:spPr>
            <a:xfrm>
              <a:off x="1152500" y="13116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4"/>
            <p:cNvSpPr/>
            <p:nvPr/>
          </p:nvSpPr>
          <p:spPr>
            <a:xfrm>
              <a:off x="119227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4"/>
            <p:cNvSpPr/>
            <p:nvPr/>
          </p:nvSpPr>
          <p:spPr>
            <a:xfrm>
              <a:off x="123202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4"/>
            <p:cNvSpPr/>
            <p:nvPr/>
          </p:nvSpPr>
          <p:spPr>
            <a:xfrm>
              <a:off x="276225" y="12775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4"/>
            <p:cNvSpPr/>
            <p:nvPr/>
          </p:nvSpPr>
          <p:spPr>
            <a:xfrm>
              <a:off x="3176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4"/>
            <p:cNvSpPr/>
            <p:nvPr/>
          </p:nvSpPr>
          <p:spPr>
            <a:xfrm>
              <a:off x="35575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4"/>
            <p:cNvSpPr/>
            <p:nvPr/>
          </p:nvSpPr>
          <p:spPr>
            <a:xfrm>
              <a:off x="3971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4"/>
            <p:cNvSpPr/>
            <p:nvPr/>
          </p:nvSpPr>
          <p:spPr>
            <a:xfrm>
              <a:off x="43525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4"/>
            <p:cNvSpPr/>
            <p:nvPr/>
          </p:nvSpPr>
          <p:spPr>
            <a:xfrm>
              <a:off x="47500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4"/>
            <p:cNvSpPr/>
            <p:nvPr/>
          </p:nvSpPr>
          <p:spPr>
            <a:xfrm>
              <a:off x="51642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4"/>
            <p:cNvSpPr/>
            <p:nvPr/>
          </p:nvSpPr>
          <p:spPr>
            <a:xfrm>
              <a:off x="554500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4"/>
            <p:cNvSpPr/>
            <p:nvPr/>
          </p:nvSpPr>
          <p:spPr>
            <a:xfrm>
              <a:off x="595925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4"/>
            <p:cNvSpPr/>
            <p:nvPr/>
          </p:nvSpPr>
          <p:spPr>
            <a:xfrm>
              <a:off x="634025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4"/>
            <p:cNvSpPr/>
            <p:nvPr/>
          </p:nvSpPr>
          <p:spPr>
            <a:xfrm>
              <a:off x="673775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4"/>
            <p:cNvSpPr/>
            <p:nvPr/>
          </p:nvSpPr>
          <p:spPr>
            <a:xfrm>
              <a:off x="7152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4"/>
            <p:cNvSpPr/>
            <p:nvPr/>
          </p:nvSpPr>
          <p:spPr>
            <a:xfrm>
              <a:off x="753300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4"/>
            <p:cNvSpPr/>
            <p:nvPr/>
          </p:nvSpPr>
          <p:spPr>
            <a:xfrm>
              <a:off x="7947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4"/>
            <p:cNvSpPr/>
            <p:nvPr/>
          </p:nvSpPr>
          <p:spPr>
            <a:xfrm>
              <a:off x="832825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4"/>
            <p:cNvSpPr/>
            <p:nvPr/>
          </p:nvSpPr>
          <p:spPr>
            <a:xfrm>
              <a:off x="872575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4"/>
            <p:cNvSpPr/>
            <p:nvPr/>
          </p:nvSpPr>
          <p:spPr>
            <a:xfrm>
              <a:off x="91395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4"/>
            <p:cNvSpPr/>
            <p:nvPr/>
          </p:nvSpPr>
          <p:spPr>
            <a:xfrm>
              <a:off x="9537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4"/>
            <p:cNvSpPr/>
            <p:nvPr/>
          </p:nvSpPr>
          <p:spPr>
            <a:xfrm>
              <a:off x="99345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4"/>
            <p:cNvSpPr/>
            <p:nvPr/>
          </p:nvSpPr>
          <p:spPr>
            <a:xfrm>
              <a:off x="10332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4"/>
            <p:cNvSpPr/>
            <p:nvPr/>
          </p:nvSpPr>
          <p:spPr>
            <a:xfrm>
              <a:off x="107297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4"/>
            <p:cNvSpPr/>
            <p:nvPr/>
          </p:nvSpPr>
          <p:spPr>
            <a:xfrm>
              <a:off x="11127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4"/>
            <p:cNvSpPr/>
            <p:nvPr/>
          </p:nvSpPr>
          <p:spPr>
            <a:xfrm>
              <a:off x="1152500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4"/>
            <p:cNvSpPr/>
            <p:nvPr/>
          </p:nvSpPr>
          <p:spPr>
            <a:xfrm>
              <a:off x="119227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4"/>
            <p:cNvSpPr/>
            <p:nvPr/>
          </p:nvSpPr>
          <p:spPr>
            <a:xfrm>
              <a:off x="123202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4"/>
            <p:cNvSpPr/>
            <p:nvPr/>
          </p:nvSpPr>
          <p:spPr>
            <a:xfrm>
              <a:off x="276225" y="1243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4"/>
            <p:cNvSpPr/>
            <p:nvPr/>
          </p:nvSpPr>
          <p:spPr>
            <a:xfrm>
              <a:off x="3176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4"/>
            <p:cNvSpPr/>
            <p:nvPr/>
          </p:nvSpPr>
          <p:spPr>
            <a:xfrm>
              <a:off x="355750" y="1243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4"/>
            <p:cNvSpPr/>
            <p:nvPr/>
          </p:nvSpPr>
          <p:spPr>
            <a:xfrm>
              <a:off x="3971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4"/>
            <p:cNvSpPr/>
            <p:nvPr/>
          </p:nvSpPr>
          <p:spPr>
            <a:xfrm>
              <a:off x="435250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4"/>
            <p:cNvSpPr/>
            <p:nvPr/>
          </p:nvSpPr>
          <p:spPr>
            <a:xfrm>
              <a:off x="475000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4"/>
            <p:cNvSpPr/>
            <p:nvPr/>
          </p:nvSpPr>
          <p:spPr>
            <a:xfrm>
              <a:off x="51642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4"/>
            <p:cNvSpPr/>
            <p:nvPr/>
          </p:nvSpPr>
          <p:spPr>
            <a:xfrm>
              <a:off x="554500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4"/>
            <p:cNvSpPr/>
            <p:nvPr/>
          </p:nvSpPr>
          <p:spPr>
            <a:xfrm>
              <a:off x="595925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4"/>
            <p:cNvSpPr/>
            <p:nvPr/>
          </p:nvSpPr>
          <p:spPr>
            <a:xfrm>
              <a:off x="634025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4"/>
            <p:cNvSpPr/>
            <p:nvPr/>
          </p:nvSpPr>
          <p:spPr>
            <a:xfrm>
              <a:off x="673775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4"/>
            <p:cNvSpPr/>
            <p:nvPr/>
          </p:nvSpPr>
          <p:spPr>
            <a:xfrm>
              <a:off x="7152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4"/>
            <p:cNvSpPr/>
            <p:nvPr/>
          </p:nvSpPr>
          <p:spPr>
            <a:xfrm>
              <a:off x="753300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4"/>
            <p:cNvSpPr/>
            <p:nvPr/>
          </p:nvSpPr>
          <p:spPr>
            <a:xfrm>
              <a:off x="7947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4"/>
            <p:cNvSpPr/>
            <p:nvPr/>
          </p:nvSpPr>
          <p:spPr>
            <a:xfrm>
              <a:off x="832825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4"/>
            <p:cNvSpPr/>
            <p:nvPr/>
          </p:nvSpPr>
          <p:spPr>
            <a:xfrm>
              <a:off x="872575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4"/>
            <p:cNvSpPr/>
            <p:nvPr/>
          </p:nvSpPr>
          <p:spPr>
            <a:xfrm>
              <a:off x="91395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4"/>
            <p:cNvSpPr/>
            <p:nvPr/>
          </p:nvSpPr>
          <p:spPr>
            <a:xfrm>
              <a:off x="9537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4"/>
            <p:cNvSpPr/>
            <p:nvPr/>
          </p:nvSpPr>
          <p:spPr>
            <a:xfrm>
              <a:off x="99345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4"/>
            <p:cNvSpPr/>
            <p:nvPr/>
          </p:nvSpPr>
          <p:spPr>
            <a:xfrm>
              <a:off x="10332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4"/>
            <p:cNvSpPr/>
            <p:nvPr/>
          </p:nvSpPr>
          <p:spPr>
            <a:xfrm>
              <a:off x="107297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4"/>
            <p:cNvSpPr/>
            <p:nvPr/>
          </p:nvSpPr>
          <p:spPr>
            <a:xfrm>
              <a:off x="11127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4"/>
            <p:cNvSpPr/>
            <p:nvPr/>
          </p:nvSpPr>
          <p:spPr>
            <a:xfrm>
              <a:off x="1152500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4"/>
            <p:cNvSpPr/>
            <p:nvPr/>
          </p:nvSpPr>
          <p:spPr>
            <a:xfrm>
              <a:off x="119227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4"/>
            <p:cNvSpPr/>
            <p:nvPr/>
          </p:nvSpPr>
          <p:spPr>
            <a:xfrm>
              <a:off x="123202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4"/>
            <p:cNvSpPr/>
            <p:nvPr/>
          </p:nvSpPr>
          <p:spPr>
            <a:xfrm>
              <a:off x="276225" y="1209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4"/>
            <p:cNvSpPr/>
            <p:nvPr/>
          </p:nvSpPr>
          <p:spPr>
            <a:xfrm>
              <a:off x="3176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4"/>
            <p:cNvSpPr/>
            <p:nvPr/>
          </p:nvSpPr>
          <p:spPr>
            <a:xfrm>
              <a:off x="355750" y="1209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4"/>
            <p:cNvSpPr/>
            <p:nvPr/>
          </p:nvSpPr>
          <p:spPr>
            <a:xfrm>
              <a:off x="3971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4"/>
            <p:cNvSpPr/>
            <p:nvPr/>
          </p:nvSpPr>
          <p:spPr>
            <a:xfrm>
              <a:off x="435250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4"/>
            <p:cNvSpPr/>
            <p:nvPr/>
          </p:nvSpPr>
          <p:spPr>
            <a:xfrm>
              <a:off x="475000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4"/>
            <p:cNvSpPr/>
            <p:nvPr/>
          </p:nvSpPr>
          <p:spPr>
            <a:xfrm>
              <a:off x="51642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4"/>
            <p:cNvSpPr/>
            <p:nvPr/>
          </p:nvSpPr>
          <p:spPr>
            <a:xfrm>
              <a:off x="554500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4"/>
            <p:cNvSpPr/>
            <p:nvPr/>
          </p:nvSpPr>
          <p:spPr>
            <a:xfrm>
              <a:off x="595925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4"/>
            <p:cNvSpPr/>
            <p:nvPr/>
          </p:nvSpPr>
          <p:spPr>
            <a:xfrm>
              <a:off x="634025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4"/>
            <p:cNvSpPr/>
            <p:nvPr/>
          </p:nvSpPr>
          <p:spPr>
            <a:xfrm>
              <a:off x="673775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4"/>
            <p:cNvSpPr/>
            <p:nvPr/>
          </p:nvSpPr>
          <p:spPr>
            <a:xfrm>
              <a:off x="7152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4"/>
            <p:cNvSpPr/>
            <p:nvPr/>
          </p:nvSpPr>
          <p:spPr>
            <a:xfrm>
              <a:off x="753300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4"/>
            <p:cNvSpPr/>
            <p:nvPr/>
          </p:nvSpPr>
          <p:spPr>
            <a:xfrm>
              <a:off x="7947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4"/>
            <p:cNvSpPr/>
            <p:nvPr/>
          </p:nvSpPr>
          <p:spPr>
            <a:xfrm>
              <a:off x="832825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4"/>
            <p:cNvSpPr/>
            <p:nvPr/>
          </p:nvSpPr>
          <p:spPr>
            <a:xfrm>
              <a:off x="872575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4"/>
            <p:cNvSpPr/>
            <p:nvPr/>
          </p:nvSpPr>
          <p:spPr>
            <a:xfrm>
              <a:off x="91395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4"/>
            <p:cNvSpPr/>
            <p:nvPr/>
          </p:nvSpPr>
          <p:spPr>
            <a:xfrm>
              <a:off x="9537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4"/>
            <p:cNvSpPr/>
            <p:nvPr/>
          </p:nvSpPr>
          <p:spPr>
            <a:xfrm>
              <a:off x="99345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4"/>
            <p:cNvSpPr/>
            <p:nvPr/>
          </p:nvSpPr>
          <p:spPr>
            <a:xfrm>
              <a:off x="10332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4"/>
            <p:cNvSpPr/>
            <p:nvPr/>
          </p:nvSpPr>
          <p:spPr>
            <a:xfrm>
              <a:off x="107297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4"/>
            <p:cNvSpPr/>
            <p:nvPr/>
          </p:nvSpPr>
          <p:spPr>
            <a:xfrm>
              <a:off x="11127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4"/>
            <p:cNvSpPr/>
            <p:nvPr/>
          </p:nvSpPr>
          <p:spPr>
            <a:xfrm>
              <a:off x="1152500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4"/>
            <p:cNvSpPr/>
            <p:nvPr/>
          </p:nvSpPr>
          <p:spPr>
            <a:xfrm>
              <a:off x="119227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4"/>
            <p:cNvSpPr/>
            <p:nvPr/>
          </p:nvSpPr>
          <p:spPr>
            <a:xfrm>
              <a:off x="123202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4"/>
            <p:cNvSpPr/>
            <p:nvPr/>
          </p:nvSpPr>
          <p:spPr>
            <a:xfrm>
              <a:off x="276225" y="11753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4"/>
            <p:cNvSpPr/>
            <p:nvPr/>
          </p:nvSpPr>
          <p:spPr>
            <a:xfrm>
              <a:off x="3176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4"/>
            <p:cNvSpPr/>
            <p:nvPr/>
          </p:nvSpPr>
          <p:spPr>
            <a:xfrm>
              <a:off x="355750" y="117530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4"/>
            <p:cNvSpPr/>
            <p:nvPr/>
          </p:nvSpPr>
          <p:spPr>
            <a:xfrm>
              <a:off x="3971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4"/>
            <p:cNvSpPr/>
            <p:nvPr/>
          </p:nvSpPr>
          <p:spPr>
            <a:xfrm>
              <a:off x="435250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4"/>
            <p:cNvSpPr/>
            <p:nvPr/>
          </p:nvSpPr>
          <p:spPr>
            <a:xfrm>
              <a:off x="475025" y="11753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4"/>
            <p:cNvSpPr/>
            <p:nvPr/>
          </p:nvSpPr>
          <p:spPr>
            <a:xfrm>
              <a:off x="51642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4"/>
            <p:cNvSpPr/>
            <p:nvPr/>
          </p:nvSpPr>
          <p:spPr>
            <a:xfrm>
              <a:off x="55452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4"/>
            <p:cNvSpPr/>
            <p:nvPr/>
          </p:nvSpPr>
          <p:spPr>
            <a:xfrm>
              <a:off x="595925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4"/>
            <p:cNvSpPr/>
            <p:nvPr/>
          </p:nvSpPr>
          <p:spPr>
            <a:xfrm>
              <a:off x="634025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4"/>
            <p:cNvSpPr/>
            <p:nvPr/>
          </p:nvSpPr>
          <p:spPr>
            <a:xfrm>
              <a:off x="673775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4"/>
            <p:cNvSpPr/>
            <p:nvPr/>
          </p:nvSpPr>
          <p:spPr>
            <a:xfrm>
              <a:off x="7152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4"/>
            <p:cNvSpPr/>
            <p:nvPr/>
          </p:nvSpPr>
          <p:spPr>
            <a:xfrm>
              <a:off x="753300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4"/>
            <p:cNvSpPr/>
            <p:nvPr/>
          </p:nvSpPr>
          <p:spPr>
            <a:xfrm>
              <a:off x="7947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4"/>
            <p:cNvSpPr/>
            <p:nvPr/>
          </p:nvSpPr>
          <p:spPr>
            <a:xfrm>
              <a:off x="83282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4"/>
            <p:cNvSpPr/>
            <p:nvPr/>
          </p:nvSpPr>
          <p:spPr>
            <a:xfrm>
              <a:off x="87257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4"/>
            <p:cNvSpPr/>
            <p:nvPr/>
          </p:nvSpPr>
          <p:spPr>
            <a:xfrm>
              <a:off x="91395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4"/>
            <p:cNvSpPr/>
            <p:nvPr/>
          </p:nvSpPr>
          <p:spPr>
            <a:xfrm>
              <a:off x="9537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4"/>
            <p:cNvSpPr/>
            <p:nvPr/>
          </p:nvSpPr>
          <p:spPr>
            <a:xfrm>
              <a:off x="99345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4"/>
            <p:cNvSpPr/>
            <p:nvPr/>
          </p:nvSpPr>
          <p:spPr>
            <a:xfrm>
              <a:off x="10332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4"/>
            <p:cNvSpPr/>
            <p:nvPr/>
          </p:nvSpPr>
          <p:spPr>
            <a:xfrm>
              <a:off x="10729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4"/>
            <p:cNvSpPr/>
            <p:nvPr/>
          </p:nvSpPr>
          <p:spPr>
            <a:xfrm>
              <a:off x="11127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4"/>
            <p:cNvSpPr/>
            <p:nvPr/>
          </p:nvSpPr>
          <p:spPr>
            <a:xfrm>
              <a:off x="1152500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4"/>
            <p:cNvSpPr/>
            <p:nvPr/>
          </p:nvSpPr>
          <p:spPr>
            <a:xfrm>
              <a:off x="119227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4"/>
            <p:cNvSpPr/>
            <p:nvPr/>
          </p:nvSpPr>
          <p:spPr>
            <a:xfrm>
              <a:off x="123202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4"/>
            <p:cNvSpPr/>
            <p:nvPr/>
          </p:nvSpPr>
          <p:spPr>
            <a:xfrm>
              <a:off x="23647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4"/>
            <p:cNvSpPr/>
            <p:nvPr/>
          </p:nvSpPr>
          <p:spPr>
            <a:xfrm>
              <a:off x="276225" y="11412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4"/>
            <p:cNvSpPr/>
            <p:nvPr/>
          </p:nvSpPr>
          <p:spPr>
            <a:xfrm>
              <a:off x="3176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4"/>
            <p:cNvSpPr/>
            <p:nvPr/>
          </p:nvSpPr>
          <p:spPr>
            <a:xfrm>
              <a:off x="355750" y="114120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4"/>
            <p:cNvSpPr/>
            <p:nvPr/>
          </p:nvSpPr>
          <p:spPr>
            <a:xfrm>
              <a:off x="3971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4"/>
            <p:cNvSpPr/>
            <p:nvPr/>
          </p:nvSpPr>
          <p:spPr>
            <a:xfrm>
              <a:off x="435250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4"/>
            <p:cNvSpPr/>
            <p:nvPr/>
          </p:nvSpPr>
          <p:spPr>
            <a:xfrm>
              <a:off x="475000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4"/>
            <p:cNvSpPr/>
            <p:nvPr/>
          </p:nvSpPr>
          <p:spPr>
            <a:xfrm>
              <a:off x="51642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4"/>
            <p:cNvSpPr/>
            <p:nvPr/>
          </p:nvSpPr>
          <p:spPr>
            <a:xfrm>
              <a:off x="554500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4"/>
            <p:cNvSpPr/>
            <p:nvPr/>
          </p:nvSpPr>
          <p:spPr>
            <a:xfrm>
              <a:off x="595925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4"/>
            <p:cNvSpPr/>
            <p:nvPr/>
          </p:nvSpPr>
          <p:spPr>
            <a:xfrm>
              <a:off x="63402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4"/>
            <p:cNvSpPr/>
            <p:nvPr/>
          </p:nvSpPr>
          <p:spPr>
            <a:xfrm>
              <a:off x="67377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4"/>
            <p:cNvSpPr/>
            <p:nvPr/>
          </p:nvSpPr>
          <p:spPr>
            <a:xfrm>
              <a:off x="7152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4"/>
            <p:cNvSpPr/>
            <p:nvPr/>
          </p:nvSpPr>
          <p:spPr>
            <a:xfrm>
              <a:off x="753300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4"/>
            <p:cNvSpPr/>
            <p:nvPr/>
          </p:nvSpPr>
          <p:spPr>
            <a:xfrm>
              <a:off x="7947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4"/>
            <p:cNvSpPr/>
            <p:nvPr/>
          </p:nvSpPr>
          <p:spPr>
            <a:xfrm>
              <a:off x="832825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4"/>
            <p:cNvSpPr/>
            <p:nvPr/>
          </p:nvSpPr>
          <p:spPr>
            <a:xfrm>
              <a:off x="872575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4"/>
            <p:cNvSpPr/>
            <p:nvPr/>
          </p:nvSpPr>
          <p:spPr>
            <a:xfrm>
              <a:off x="91395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4"/>
            <p:cNvSpPr/>
            <p:nvPr/>
          </p:nvSpPr>
          <p:spPr>
            <a:xfrm>
              <a:off x="9537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4"/>
            <p:cNvSpPr/>
            <p:nvPr/>
          </p:nvSpPr>
          <p:spPr>
            <a:xfrm>
              <a:off x="99345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4"/>
            <p:cNvSpPr/>
            <p:nvPr/>
          </p:nvSpPr>
          <p:spPr>
            <a:xfrm>
              <a:off x="10332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4"/>
            <p:cNvSpPr/>
            <p:nvPr/>
          </p:nvSpPr>
          <p:spPr>
            <a:xfrm>
              <a:off x="10729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4"/>
            <p:cNvSpPr/>
            <p:nvPr/>
          </p:nvSpPr>
          <p:spPr>
            <a:xfrm>
              <a:off x="11127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4"/>
            <p:cNvSpPr/>
            <p:nvPr/>
          </p:nvSpPr>
          <p:spPr>
            <a:xfrm>
              <a:off x="1152500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4"/>
            <p:cNvSpPr/>
            <p:nvPr/>
          </p:nvSpPr>
          <p:spPr>
            <a:xfrm>
              <a:off x="119227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4"/>
            <p:cNvSpPr/>
            <p:nvPr/>
          </p:nvSpPr>
          <p:spPr>
            <a:xfrm>
              <a:off x="123202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4"/>
            <p:cNvSpPr/>
            <p:nvPr/>
          </p:nvSpPr>
          <p:spPr>
            <a:xfrm>
              <a:off x="23647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4"/>
            <p:cNvSpPr/>
            <p:nvPr/>
          </p:nvSpPr>
          <p:spPr>
            <a:xfrm>
              <a:off x="27622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4"/>
            <p:cNvSpPr/>
            <p:nvPr/>
          </p:nvSpPr>
          <p:spPr>
            <a:xfrm>
              <a:off x="3176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6" name="Google Shape;3106;p4"/>
            <p:cNvSpPr/>
            <p:nvPr/>
          </p:nvSpPr>
          <p:spPr>
            <a:xfrm>
              <a:off x="355750" y="110707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4"/>
            <p:cNvSpPr/>
            <p:nvPr/>
          </p:nvSpPr>
          <p:spPr>
            <a:xfrm>
              <a:off x="3971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8" name="Google Shape;3108;p4"/>
            <p:cNvSpPr/>
            <p:nvPr/>
          </p:nvSpPr>
          <p:spPr>
            <a:xfrm>
              <a:off x="435250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9" name="Google Shape;3109;p4"/>
            <p:cNvSpPr/>
            <p:nvPr/>
          </p:nvSpPr>
          <p:spPr>
            <a:xfrm>
              <a:off x="475000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4"/>
            <p:cNvSpPr/>
            <p:nvPr/>
          </p:nvSpPr>
          <p:spPr>
            <a:xfrm>
              <a:off x="51642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4"/>
            <p:cNvSpPr/>
            <p:nvPr/>
          </p:nvSpPr>
          <p:spPr>
            <a:xfrm>
              <a:off x="554500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4"/>
            <p:cNvSpPr/>
            <p:nvPr/>
          </p:nvSpPr>
          <p:spPr>
            <a:xfrm>
              <a:off x="595925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4"/>
            <p:cNvSpPr/>
            <p:nvPr/>
          </p:nvSpPr>
          <p:spPr>
            <a:xfrm>
              <a:off x="63402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4"/>
            <p:cNvSpPr/>
            <p:nvPr/>
          </p:nvSpPr>
          <p:spPr>
            <a:xfrm>
              <a:off x="67377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4"/>
            <p:cNvSpPr/>
            <p:nvPr/>
          </p:nvSpPr>
          <p:spPr>
            <a:xfrm>
              <a:off x="7152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4"/>
            <p:cNvSpPr/>
            <p:nvPr/>
          </p:nvSpPr>
          <p:spPr>
            <a:xfrm>
              <a:off x="753300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4"/>
            <p:cNvSpPr/>
            <p:nvPr/>
          </p:nvSpPr>
          <p:spPr>
            <a:xfrm>
              <a:off x="7947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8" name="Google Shape;3118;p4"/>
            <p:cNvSpPr/>
            <p:nvPr/>
          </p:nvSpPr>
          <p:spPr>
            <a:xfrm>
              <a:off x="832825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9" name="Google Shape;3119;p4"/>
            <p:cNvSpPr/>
            <p:nvPr/>
          </p:nvSpPr>
          <p:spPr>
            <a:xfrm>
              <a:off x="872575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0" name="Google Shape;3120;p4"/>
            <p:cNvSpPr/>
            <p:nvPr/>
          </p:nvSpPr>
          <p:spPr>
            <a:xfrm>
              <a:off x="91395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1" name="Google Shape;3121;p4"/>
            <p:cNvSpPr/>
            <p:nvPr/>
          </p:nvSpPr>
          <p:spPr>
            <a:xfrm>
              <a:off x="9537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4"/>
            <p:cNvSpPr/>
            <p:nvPr/>
          </p:nvSpPr>
          <p:spPr>
            <a:xfrm>
              <a:off x="99345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4"/>
            <p:cNvSpPr/>
            <p:nvPr/>
          </p:nvSpPr>
          <p:spPr>
            <a:xfrm>
              <a:off x="10332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4" name="Google Shape;3124;p4"/>
            <p:cNvSpPr/>
            <p:nvPr/>
          </p:nvSpPr>
          <p:spPr>
            <a:xfrm>
              <a:off x="10729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4"/>
            <p:cNvSpPr/>
            <p:nvPr/>
          </p:nvSpPr>
          <p:spPr>
            <a:xfrm>
              <a:off x="11127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6" name="Google Shape;3126;p4"/>
            <p:cNvSpPr/>
            <p:nvPr/>
          </p:nvSpPr>
          <p:spPr>
            <a:xfrm>
              <a:off x="1152500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7" name="Google Shape;3127;p4"/>
            <p:cNvSpPr/>
            <p:nvPr/>
          </p:nvSpPr>
          <p:spPr>
            <a:xfrm>
              <a:off x="119227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4"/>
            <p:cNvSpPr/>
            <p:nvPr/>
          </p:nvSpPr>
          <p:spPr>
            <a:xfrm>
              <a:off x="123202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4"/>
            <p:cNvSpPr/>
            <p:nvPr/>
          </p:nvSpPr>
          <p:spPr>
            <a:xfrm>
              <a:off x="23647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4"/>
            <p:cNvSpPr/>
            <p:nvPr/>
          </p:nvSpPr>
          <p:spPr>
            <a:xfrm>
              <a:off x="27622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4"/>
            <p:cNvSpPr/>
            <p:nvPr/>
          </p:nvSpPr>
          <p:spPr>
            <a:xfrm>
              <a:off x="3176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4"/>
            <p:cNvSpPr/>
            <p:nvPr/>
          </p:nvSpPr>
          <p:spPr>
            <a:xfrm>
              <a:off x="35575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3" name="Google Shape;3133;p4"/>
            <p:cNvSpPr/>
            <p:nvPr/>
          </p:nvSpPr>
          <p:spPr>
            <a:xfrm>
              <a:off x="3971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4"/>
            <p:cNvSpPr/>
            <p:nvPr/>
          </p:nvSpPr>
          <p:spPr>
            <a:xfrm>
              <a:off x="43525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4"/>
            <p:cNvSpPr/>
            <p:nvPr/>
          </p:nvSpPr>
          <p:spPr>
            <a:xfrm>
              <a:off x="47500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4"/>
            <p:cNvSpPr/>
            <p:nvPr/>
          </p:nvSpPr>
          <p:spPr>
            <a:xfrm>
              <a:off x="51642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4"/>
            <p:cNvSpPr/>
            <p:nvPr/>
          </p:nvSpPr>
          <p:spPr>
            <a:xfrm>
              <a:off x="554500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4"/>
            <p:cNvSpPr/>
            <p:nvPr/>
          </p:nvSpPr>
          <p:spPr>
            <a:xfrm>
              <a:off x="595925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4"/>
            <p:cNvSpPr/>
            <p:nvPr/>
          </p:nvSpPr>
          <p:spPr>
            <a:xfrm>
              <a:off x="63402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4"/>
            <p:cNvSpPr/>
            <p:nvPr/>
          </p:nvSpPr>
          <p:spPr>
            <a:xfrm>
              <a:off x="67377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4"/>
            <p:cNvSpPr/>
            <p:nvPr/>
          </p:nvSpPr>
          <p:spPr>
            <a:xfrm>
              <a:off x="7152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4"/>
            <p:cNvSpPr/>
            <p:nvPr/>
          </p:nvSpPr>
          <p:spPr>
            <a:xfrm>
              <a:off x="753300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4"/>
            <p:cNvSpPr/>
            <p:nvPr/>
          </p:nvSpPr>
          <p:spPr>
            <a:xfrm>
              <a:off x="7947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4"/>
            <p:cNvSpPr/>
            <p:nvPr/>
          </p:nvSpPr>
          <p:spPr>
            <a:xfrm>
              <a:off x="832825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4"/>
            <p:cNvSpPr/>
            <p:nvPr/>
          </p:nvSpPr>
          <p:spPr>
            <a:xfrm>
              <a:off x="872575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4"/>
            <p:cNvSpPr/>
            <p:nvPr/>
          </p:nvSpPr>
          <p:spPr>
            <a:xfrm>
              <a:off x="91395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4"/>
            <p:cNvSpPr/>
            <p:nvPr/>
          </p:nvSpPr>
          <p:spPr>
            <a:xfrm>
              <a:off x="9537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4"/>
            <p:cNvSpPr/>
            <p:nvPr/>
          </p:nvSpPr>
          <p:spPr>
            <a:xfrm>
              <a:off x="99345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4"/>
            <p:cNvSpPr/>
            <p:nvPr/>
          </p:nvSpPr>
          <p:spPr>
            <a:xfrm>
              <a:off x="10332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4"/>
            <p:cNvSpPr/>
            <p:nvPr/>
          </p:nvSpPr>
          <p:spPr>
            <a:xfrm>
              <a:off x="10729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4"/>
            <p:cNvSpPr/>
            <p:nvPr/>
          </p:nvSpPr>
          <p:spPr>
            <a:xfrm>
              <a:off x="11127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4"/>
            <p:cNvSpPr/>
            <p:nvPr/>
          </p:nvSpPr>
          <p:spPr>
            <a:xfrm>
              <a:off x="1152500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4"/>
            <p:cNvSpPr/>
            <p:nvPr/>
          </p:nvSpPr>
          <p:spPr>
            <a:xfrm>
              <a:off x="119227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4"/>
            <p:cNvSpPr/>
            <p:nvPr/>
          </p:nvSpPr>
          <p:spPr>
            <a:xfrm>
              <a:off x="123202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4"/>
            <p:cNvSpPr/>
            <p:nvPr/>
          </p:nvSpPr>
          <p:spPr>
            <a:xfrm>
              <a:off x="23647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4"/>
            <p:cNvSpPr/>
            <p:nvPr/>
          </p:nvSpPr>
          <p:spPr>
            <a:xfrm>
              <a:off x="27622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7" name="Google Shape;3157;p4"/>
            <p:cNvSpPr/>
            <p:nvPr/>
          </p:nvSpPr>
          <p:spPr>
            <a:xfrm>
              <a:off x="3176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8" name="Google Shape;3158;p4"/>
            <p:cNvSpPr/>
            <p:nvPr/>
          </p:nvSpPr>
          <p:spPr>
            <a:xfrm>
              <a:off x="35575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4"/>
            <p:cNvSpPr/>
            <p:nvPr/>
          </p:nvSpPr>
          <p:spPr>
            <a:xfrm>
              <a:off x="3971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0" name="Google Shape;3160;p4"/>
            <p:cNvSpPr/>
            <p:nvPr/>
          </p:nvSpPr>
          <p:spPr>
            <a:xfrm>
              <a:off x="43525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1" name="Google Shape;3161;p4"/>
            <p:cNvSpPr/>
            <p:nvPr/>
          </p:nvSpPr>
          <p:spPr>
            <a:xfrm>
              <a:off x="47500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4"/>
            <p:cNvSpPr/>
            <p:nvPr/>
          </p:nvSpPr>
          <p:spPr>
            <a:xfrm>
              <a:off x="51642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3" name="Google Shape;3163;p4"/>
            <p:cNvSpPr/>
            <p:nvPr/>
          </p:nvSpPr>
          <p:spPr>
            <a:xfrm>
              <a:off x="554500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4"/>
            <p:cNvSpPr/>
            <p:nvPr/>
          </p:nvSpPr>
          <p:spPr>
            <a:xfrm>
              <a:off x="595925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4"/>
            <p:cNvSpPr/>
            <p:nvPr/>
          </p:nvSpPr>
          <p:spPr>
            <a:xfrm>
              <a:off x="63402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4"/>
            <p:cNvSpPr/>
            <p:nvPr/>
          </p:nvSpPr>
          <p:spPr>
            <a:xfrm>
              <a:off x="67377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4"/>
            <p:cNvSpPr/>
            <p:nvPr/>
          </p:nvSpPr>
          <p:spPr>
            <a:xfrm>
              <a:off x="7152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4"/>
            <p:cNvSpPr/>
            <p:nvPr/>
          </p:nvSpPr>
          <p:spPr>
            <a:xfrm>
              <a:off x="753300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4"/>
            <p:cNvSpPr/>
            <p:nvPr/>
          </p:nvSpPr>
          <p:spPr>
            <a:xfrm>
              <a:off x="7947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4"/>
            <p:cNvSpPr/>
            <p:nvPr/>
          </p:nvSpPr>
          <p:spPr>
            <a:xfrm>
              <a:off x="832825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4"/>
            <p:cNvSpPr/>
            <p:nvPr/>
          </p:nvSpPr>
          <p:spPr>
            <a:xfrm>
              <a:off x="872575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2" name="Google Shape;3172;p4"/>
            <p:cNvSpPr/>
            <p:nvPr/>
          </p:nvSpPr>
          <p:spPr>
            <a:xfrm>
              <a:off x="91395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4"/>
            <p:cNvSpPr/>
            <p:nvPr/>
          </p:nvSpPr>
          <p:spPr>
            <a:xfrm>
              <a:off x="9537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4"/>
            <p:cNvSpPr/>
            <p:nvPr/>
          </p:nvSpPr>
          <p:spPr>
            <a:xfrm>
              <a:off x="99345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4"/>
            <p:cNvSpPr/>
            <p:nvPr/>
          </p:nvSpPr>
          <p:spPr>
            <a:xfrm>
              <a:off x="10332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4"/>
            <p:cNvSpPr/>
            <p:nvPr/>
          </p:nvSpPr>
          <p:spPr>
            <a:xfrm>
              <a:off x="10729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4"/>
            <p:cNvSpPr/>
            <p:nvPr/>
          </p:nvSpPr>
          <p:spPr>
            <a:xfrm>
              <a:off x="11127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4"/>
            <p:cNvSpPr/>
            <p:nvPr/>
          </p:nvSpPr>
          <p:spPr>
            <a:xfrm>
              <a:off x="1152500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9" name="Google Shape;3179;p4"/>
            <p:cNvSpPr/>
            <p:nvPr/>
          </p:nvSpPr>
          <p:spPr>
            <a:xfrm>
              <a:off x="119227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0" name="Google Shape;3180;p4"/>
            <p:cNvSpPr/>
            <p:nvPr/>
          </p:nvSpPr>
          <p:spPr>
            <a:xfrm>
              <a:off x="123202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4"/>
            <p:cNvSpPr/>
            <p:nvPr/>
          </p:nvSpPr>
          <p:spPr>
            <a:xfrm>
              <a:off x="23647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4"/>
            <p:cNvSpPr/>
            <p:nvPr/>
          </p:nvSpPr>
          <p:spPr>
            <a:xfrm>
              <a:off x="276225" y="10048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4"/>
            <p:cNvSpPr/>
            <p:nvPr/>
          </p:nvSpPr>
          <p:spPr>
            <a:xfrm>
              <a:off x="3176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4"/>
            <p:cNvSpPr/>
            <p:nvPr/>
          </p:nvSpPr>
          <p:spPr>
            <a:xfrm>
              <a:off x="355750" y="10047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4"/>
            <p:cNvSpPr/>
            <p:nvPr/>
          </p:nvSpPr>
          <p:spPr>
            <a:xfrm>
              <a:off x="3971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4"/>
            <p:cNvSpPr/>
            <p:nvPr/>
          </p:nvSpPr>
          <p:spPr>
            <a:xfrm>
              <a:off x="435250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7" name="Google Shape;3187;p4"/>
            <p:cNvSpPr/>
            <p:nvPr/>
          </p:nvSpPr>
          <p:spPr>
            <a:xfrm>
              <a:off x="475025" y="10048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8" name="Google Shape;3188;p4"/>
            <p:cNvSpPr/>
            <p:nvPr/>
          </p:nvSpPr>
          <p:spPr>
            <a:xfrm>
              <a:off x="51642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4"/>
            <p:cNvSpPr/>
            <p:nvPr/>
          </p:nvSpPr>
          <p:spPr>
            <a:xfrm>
              <a:off x="55452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4"/>
            <p:cNvSpPr/>
            <p:nvPr/>
          </p:nvSpPr>
          <p:spPr>
            <a:xfrm>
              <a:off x="595925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4"/>
            <p:cNvSpPr/>
            <p:nvPr/>
          </p:nvSpPr>
          <p:spPr>
            <a:xfrm>
              <a:off x="63402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4"/>
            <p:cNvSpPr/>
            <p:nvPr/>
          </p:nvSpPr>
          <p:spPr>
            <a:xfrm>
              <a:off x="67377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4"/>
            <p:cNvSpPr/>
            <p:nvPr/>
          </p:nvSpPr>
          <p:spPr>
            <a:xfrm>
              <a:off x="7152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4"/>
            <p:cNvSpPr/>
            <p:nvPr/>
          </p:nvSpPr>
          <p:spPr>
            <a:xfrm>
              <a:off x="753300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4"/>
            <p:cNvSpPr/>
            <p:nvPr/>
          </p:nvSpPr>
          <p:spPr>
            <a:xfrm>
              <a:off x="7947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4"/>
            <p:cNvSpPr/>
            <p:nvPr/>
          </p:nvSpPr>
          <p:spPr>
            <a:xfrm>
              <a:off x="83282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4"/>
            <p:cNvSpPr/>
            <p:nvPr/>
          </p:nvSpPr>
          <p:spPr>
            <a:xfrm>
              <a:off x="87257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4"/>
            <p:cNvSpPr/>
            <p:nvPr/>
          </p:nvSpPr>
          <p:spPr>
            <a:xfrm>
              <a:off x="91395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4"/>
            <p:cNvSpPr/>
            <p:nvPr/>
          </p:nvSpPr>
          <p:spPr>
            <a:xfrm>
              <a:off x="9537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4"/>
            <p:cNvSpPr/>
            <p:nvPr/>
          </p:nvSpPr>
          <p:spPr>
            <a:xfrm>
              <a:off x="99345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4"/>
            <p:cNvSpPr/>
            <p:nvPr/>
          </p:nvSpPr>
          <p:spPr>
            <a:xfrm>
              <a:off x="10332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4"/>
            <p:cNvSpPr/>
            <p:nvPr/>
          </p:nvSpPr>
          <p:spPr>
            <a:xfrm>
              <a:off x="10729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4"/>
            <p:cNvSpPr/>
            <p:nvPr/>
          </p:nvSpPr>
          <p:spPr>
            <a:xfrm>
              <a:off x="11127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4"/>
            <p:cNvSpPr/>
            <p:nvPr/>
          </p:nvSpPr>
          <p:spPr>
            <a:xfrm>
              <a:off x="1152500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4"/>
            <p:cNvSpPr/>
            <p:nvPr/>
          </p:nvSpPr>
          <p:spPr>
            <a:xfrm>
              <a:off x="119227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4"/>
            <p:cNvSpPr/>
            <p:nvPr/>
          </p:nvSpPr>
          <p:spPr>
            <a:xfrm>
              <a:off x="123202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4"/>
            <p:cNvSpPr/>
            <p:nvPr/>
          </p:nvSpPr>
          <p:spPr>
            <a:xfrm>
              <a:off x="276225" y="9707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8" name="Google Shape;3208;p4"/>
            <p:cNvSpPr/>
            <p:nvPr/>
          </p:nvSpPr>
          <p:spPr>
            <a:xfrm>
              <a:off x="3176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4"/>
            <p:cNvSpPr/>
            <p:nvPr/>
          </p:nvSpPr>
          <p:spPr>
            <a:xfrm>
              <a:off x="355750" y="97065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4"/>
            <p:cNvSpPr/>
            <p:nvPr/>
          </p:nvSpPr>
          <p:spPr>
            <a:xfrm>
              <a:off x="3971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1" name="Google Shape;3211;p4"/>
            <p:cNvSpPr/>
            <p:nvPr/>
          </p:nvSpPr>
          <p:spPr>
            <a:xfrm>
              <a:off x="435250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2" name="Google Shape;3212;p4"/>
            <p:cNvSpPr/>
            <p:nvPr/>
          </p:nvSpPr>
          <p:spPr>
            <a:xfrm>
              <a:off x="475000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3" name="Google Shape;3213;p4"/>
            <p:cNvSpPr/>
            <p:nvPr/>
          </p:nvSpPr>
          <p:spPr>
            <a:xfrm>
              <a:off x="51642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4" name="Google Shape;3214;p4"/>
            <p:cNvSpPr/>
            <p:nvPr/>
          </p:nvSpPr>
          <p:spPr>
            <a:xfrm>
              <a:off x="554500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4"/>
            <p:cNvSpPr/>
            <p:nvPr/>
          </p:nvSpPr>
          <p:spPr>
            <a:xfrm>
              <a:off x="595925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6" name="Google Shape;3216;p4"/>
            <p:cNvSpPr/>
            <p:nvPr/>
          </p:nvSpPr>
          <p:spPr>
            <a:xfrm>
              <a:off x="634025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4"/>
            <p:cNvSpPr/>
            <p:nvPr/>
          </p:nvSpPr>
          <p:spPr>
            <a:xfrm>
              <a:off x="673775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4"/>
            <p:cNvSpPr/>
            <p:nvPr/>
          </p:nvSpPr>
          <p:spPr>
            <a:xfrm>
              <a:off x="7152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4"/>
            <p:cNvSpPr/>
            <p:nvPr/>
          </p:nvSpPr>
          <p:spPr>
            <a:xfrm>
              <a:off x="753300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4"/>
            <p:cNvSpPr/>
            <p:nvPr/>
          </p:nvSpPr>
          <p:spPr>
            <a:xfrm>
              <a:off x="7947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4"/>
            <p:cNvSpPr/>
            <p:nvPr/>
          </p:nvSpPr>
          <p:spPr>
            <a:xfrm>
              <a:off x="832825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4"/>
            <p:cNvSpPr/>
            <p:nvPr/>
          </p:nvSpPr>
          <p:spPr>
            <a:xfrm>
              <a:off x="872575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3" name="Google Shape;3223;p4"/>
            <p:cNvSpPr/>
            <p:nvPr/>
          </p:nvSpPr>
          <p:spPr>
            <a:xfrm>
              <a:off x="91395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4" name="Google Shape;3224;p4"/>
            <p:cNvSpPr/>
            <p:nvPr/>
          </p:nvSpPr>
          <p:spPr>
            <a:xfrm>
              <a:off x="9537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5" name="Google Shape;3225;p4"/>
            <p:cNvSpPr/>
            <p:nvPr/>
          </p:nvSpPr>
          <p:spPr>
            <a:xfrm>
              <a:off x="99345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6" name="Google Shape;3226;p4"/>
            <p:cNvSpPr/>
            <p:nvPr/>
          </p:nvSpPr>
          <p:spPr>
            <a:xfrm>
              <a:off x="10332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7" name="Google Shape;3227;p4"/>
            <p:cNvSpPr/>
            <p:nvPr/>
          </p:nvSpPr>
          <p:spPr>
            <a:xfrm>
              <a:off x="107297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8" name="Google Shape;3228;p4"/>
            <p:cNvSpPr/>
            <p:nvPr/>
          </p:nvSpPr>
          <p:spPr>
            <a:xfrm>
              <a:off x="11127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9" name="Google Shape;3229;p4"/>
            <p:cNvSpPr/>
            <p:nvPr/>
          </p:nvSpPr>
          <p:spPr>
            <a:xfrm>
              <a:off x="1152500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0" name="Google Shape;3230;p4"/>
            <p:cNvSpPr/>
            <p:nvPr/>
          </p:nvSpPr>
          <p:spPr>
            <a:xfrm>
              <a:off x="119227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1" name="Google Shape;3231;p4"/>
            <p:cNvSpPr/>
            <p:nvPr/>
          </p:nvSpPr>
          <p:spPr>
            <a:xfrm>
              <a:off x="123202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2" name="Google Shape;3232;p4"/>
            <p:cNvSpPr/>
            <p:nvPr/>
          </p:nvSpPr>
          <p:spPr>
            <a:xfrm>
              <a:off x="276225" y="9366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3" name="Google Shape;3233;p4"/>
            <p:cNvSpPr/>
            <p:nvPr/>
          </p:nvSpPr>
          <p:spPr>
            <a:xfrm>
              <a:off x="3176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4" name="Google Shape;3234;p4"/>
            <p:cNvSpPr/>
            <p:nvPr/>
          </p:nvSpPr>
          <p:spPr>
            <a:xfrm>
              <a:off x="355750" y="936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5" name="Google Shape;3235;p4"/>
            <p:cNvSpPr/>
            <p:nvPr/>
          </p:nvSpPr>
          <p:spPr>
            <a:xfrm>
              <a:off x="3971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4"/>
            <p:cNvSpPr/>
            <p:nvPr/>
          </p:nvSpPr>
          <p:spPr>
            <a:xfrm>
              <a:off x="435250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4"/>
            <p:cNvSpPr/>
            <p:nvPr/>
          </p:nvSpPr>
          <p:spPr>
            <a:xfrm>
              <a:off x="475025" y="9366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4"/>
            <p:cNvSpPr/>
            <p:nvPr/>
          </p:nvSpPr>
          <p:spPr>
            <a:xfrm>
              <a:off x="51642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9" name="Google Shape;3239;p4"/>
            <p:cNvSpPr/>
            <p:nvPr/>
          </p:nvSpPr>
          <p:spPr>
            <a:xfrm>
              <a:off x="55452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0" name="Google Shape;3240;p4"/>
            <p:cNvSpPr/>
            <p:nvPr/>
          </p:nvSpPr>
          <p:spPr>
            <a:xfrm>
              <a:off x="595925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1" name="Google Shape;3241;p4"/>
            <p:cNvSpPr/>
            <p:nvPr/>
          </p:nvSpPr>
          <p:spPr>
            <a:xfrm>
              <a:off x="634025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2" name="Google Shape;3242;p4"/>
            <p:cNvSpPr/>
            <p:nvPr/>
          </p:nvSpPr>
          <p:spPr>
            <a:xfrm>
              <a:off x="673775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4"/>
            <p:cNvSpPr/>
            <p:nvPr/>
          </p:nvSpPr>
          <p:spPr>
            <a:xfrm>
              <a:off x="7152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4"/>
            <p:cNvSpPr/>
            <p:nvPr/>
          </p:nvSpPr>
          <p:spPr>
            <a:xfrm>
              <a:off x="753300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4"/>
            <p:cNvSpPr/>
            <p:nvPr/>
          </p:nvSpPr>
          <p:spPr>
            <a:xfrm>
              <a:off x="7947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4"/>
            <p:cNvSpPr/>
            <p:nvPr/>
          </p:nvSpPr>
          <p:spPr>
            <a:xfrm>
              <a:off x="83282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7" name="Google Shape;3247;p4"/>
            <p:cNvSpPr/>
            <p:nvPr/>
          </p:nvSpPr>
          <p:spPr>
            <a:xfrm>
              <a:off x="87257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8" name="Google Shape;3248;p4"/>
            <p:cNvSpPr/>
            <p:nvPr/>
          </p:nvSpPr>
          <p:spPr>
            <a:xfrm>
              <a:off x="91395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4"/>
            <p:cNvSpPr/>
            <p:nvPr/>
          </p:nvSpPr>
          <p:spPr>
            <a:xfrm>
              <a:off x="9537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4"/>
            <p:cNvSpPr/>
            <p:nvPr/>
          </p:nvSpPr>
          <p:spPr>
            <a:xfrm>
              <a:off x="99345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4"/>
            <p:cNvSpPr/>
            <p:nvPr/>
          </p:nvSpPr>
          <p:spPr>
            <a:xfrm>
              <a:off x="10332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4"/>
            <p:cNvSpPr/>
            <p:nvPr/>
          </p:nvSpPr>
          <p:spPr>
            <a:xfrm>
              <a:off x="107297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4"/>
            <p:cNvSpPr/>
            <p:nvPr/>
          </p:nvSpPr>
          <p:spPr>
            <a:xfrm>
              <a:off x="11127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4" name="Google Shape;3254;p4"/>
            <p:cNvSpPr/>
            <p:nvPr/>
          </p:nvSpPr>
          <p:spPr>
            <a:xfrm>
              <a:off x="1152500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4"/>
            <p:cNvSpPr/>
            <p:nvPr/>
          </p:nvSpPr>
          <p:spPr>
            <a:xfrm>
              <a:off x="119227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6" name="Google Shape;3256;p4"/>
            <p:cNvSpPr/>
            <p:nvPr/>
          </p:nvSpPr>
          <p:spPr>
            <a:xfrm>
              <a:off x="123202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7" name="Google Shape;3257;p4"/>
            <p:cNvSpPr/>
            <p:nvPr/>
          </p:nvSpPr>
          <p:spPr>
            <a:xfrm>
              <a:off x="276225" y="902475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4"/>
            <p:cNvSpPr/>
            <p:nvPr/>
          </p:nvSpPr>
          <p:spPr>
            <a:xfrm>
              <a:off x="3176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4"/>
            <p:cNvSpPr/>
            <p:nvPr/>
          </p:nvSpPr>
          <p:spPr>
            <a:xfrm>
              <a:off x="355750" y="9024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4"/>
            <p:cNvSpPr/>
            <p:nvPr/>
          </p:nvSpPr>
          <p:spPr>
            <a:xfrm>
              <a:off x="3971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4"/>
            <p:cNvSpPr/>
            <p:nvPr/>
          </p:nvSpPr>
          <p:spPr>
            <a:xfrm>
              <a:off x="435250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4"/>
            <p:cNvSpPr/>
            <p:nvPr/>
          </p:nvSpPr>
          <p:spPr>
            <a:xfrm>
              <a:off x="475000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4"/>
            <p:cNvSpPr/>
            <p:nvPr/>
          </p:nvSpPr>
          <p:spPr>
            <a:xfrm>
              <a:off x="51642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4"/>
            <p:cNvSpPr/>
            <p:nvPr/>
          </p:nvSpPr>
          <p:spPr>
            <a:xfrm>
              <a:off x="554500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4"/>
            <p:cNvSpPr/>
            <p:nvPr/>
          </p:nvSpPr>
          <p:spPr>
            <a:xfrm>
              <a:off x="595925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4"/>
            <p:cNvSpPr/>
            <p:nvPr/>
          </p:nvSpPr>
          <p:spPr>
            <a:xfrm>
              <a:off x="634025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4"/>
            <p:cNvSpPr/>
            <p:nvPr/>
          </p:nvSpPr>
          <p:spPr>
            <a:xfrm>
              <a:off x="673775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4"/>
            <p:cNvSpPr/>
            <p:nvPr/>
          </p:nvSpPr>
          <p:spPr>
            <a:xfrm>
              <a:off x="7152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4"/>
            <p:cNvSpPr/>
            <p:nvPr/>
          </p:nvSpPr>
          <p:spPr>
            <a:xfrm>
              <a:off x="753300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4"/>
            <p:cNvSpPr/>
            <p:nvPr/>
          </p:nvSpPr>
          <p:spPr>
            <a:xfrm>
              <a:off x="7947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4"/>
            <p:cNvSpPr/>
            <p:nvPr/>
          </p:nvSpPr>
          <p:spPr>
            <a:xfrm>
              <a:off x="832825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4"/>
            <p:cNvSpPr/>
            <p:nvPr/>
          </p:nvSpPr>
          <p:spPr>
            <a:xfrm>
              <a:off x="872575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4"/>
            <p:cNvSpPr/>
            <p:nvPr/>
          </p:nvSpPr>
          <p:spPr>
            <a:xfrm>
              <a:off x="91395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4"/>
            <p:cNvSpPr/>
            <p:nvPr/>
          </p:nvSpPr>
          <p:spPr>
            <a:xfrm>
              <a:off x="9537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4"/>
            <p:cNvSpPr/>
            <p:nvPr/>
          </p:nvSpPr>
          <p:spPr>
            <a:xfrm>
              <a:off x="99345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4"/>
            <p:cNvSpPr/>
            <p:nvPr/>
          </p:nvSpPr>
          <p:spPr>
            <a:xfrm>
              <a:off x="10332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4"/>
            <p:cNvSpPr/>
            <p:nvPr/>
          </p:nvSpPr>
          <p:spPr>
            <a:xfrm>
              <a:off x="107297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8" name="Google Shape;3278;p4"/>
            <p:cNvSpPr/>
            <p:nvPr/>
          </p:nvSpPr>
          <p:spPr>
            <a:xfrm>
              <a:off x="11127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4"/>
            <p:cNvSpPr/>
            <p:nvPr/>
          </p:nvSpPr>
          <p:spPr>
            <a:xfrm>
              <a:off x="1152500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4"/>
            <p:cNvSpPr/>
            <p:nvPr/>
          </p:nvSpPr>
          <p:spPr>
            <a:xfrm>
              <a:off x="119227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1" name="Google Shape;3281;p4"/>
            <p:cNvSpPr/>
            <p:nvPr/>
          </p:nvSpPr>
          <p:spPr>
            <a:xfrm>
              <a:off x="123202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2" name="Google Shape;3282;p4"/>
            <p:cNvSpPr/>
            <p:nvPr/>
          </p:nvSpPr>
          <p:spPr>
            <a:xfrm>
              <a:off x="276225" y="868375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4"/>
            <p:cNvSpPr/>
            <p:nvPr/>
          </p:nvSpPr>
          <p:spPr>
            <a:xfrm>
              <a:off x="3176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4"/>
            <p:cNvSpPr/>
            <p:nvPr/>
          </p:nvSpPr>
          <p:spPr>
            <a:xfrm>
              <a:off x="355750" y="8683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4"/>
            <p:cNvSpPr/>
            <p:nvPr/>
          </p:nvSpPr>
          <p:spPr>
            <a:xfrm>
              <a:off x="3971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4"/>
            <p:cNvSpPr/>
            <p:nvPr/>
          </p:nvSpPr>
          <p:spPr>
            <a:xfrm>
              <a:off x="435250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4"/>
            <p:cNvSpPr/>
            <p:nvPr/>
          </p:nvSpPr>
          <p:spPr>
            <a:xfrm>
              <a:off x="475000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4"/>
            <p:cNvSpPr/>
            <p:nvPr/>
          </p:nvSpPr>
          <p:spPr>
            <a:xfrm>
              <a:off x="51642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9" name="Google Shape;3289;p4"/>
            <p:cNvSpPr/>
            <p:nvPr/>
          </p:nvSpPr>
          <p:spPr>
            <a:xfrm>
              <a:off x="554500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0" name="Google Shape;3290;p4"/>
            <p:cNvSpPr/>
            <p:nvPr/>
          </p:nvSpPr>
          <p:spPr>
            <a:xfrm>
              <a:off x="595925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4"/>
            <p:cNvSpPr/>
            <p:nvPr/>
          </p:nvSpPr>
          <p:spPr>
            <a:xfrm>
              <a:off x="634025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4"/>
            <p:cNvSpPr/>
            <p:nvPr/>
          </p:nvSpPr>
          <p:spPr>
            <a:xfrm>
              <a:off x="673775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4"/>
            <p:cNvSpPr/>
            <p:nvPr/>
          </p:nvSpPr>
          <p:spPr>
            <a:xfrm>
              <a:off x="7152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4"/>
            <p:cNvSpPr/>
            <p:nvPr/>
          </p:nvSpPr>
          <p:spPr>
            <a:xfrm>
              <a:off x="753300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4"/>
            <p:cNvSpPr/>
            <p:nvPr/>
          </p:nvSpPr>
          <p:spPr>
            <a:xfrm>
              <a:off x="7947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4"/>
            <p:cNvSpPr/>
            <p:nvPr/>
          </p:nvSpPr>
          <p:spPr>
            <a:xfrm>
              <a:off x="832825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4"/>
            <p:cNvSpPr/>
            <p:nvPr/>
          </p:nvSpPr>
          <p:spPr>
            <a:xfrm>
              <a:off x="872575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4"/>
            <p:cNvSpPr/>
            <p:nvPr/>
          </p:nvSpPr>
          <p:spPr>
            <a:xfrm>
              <a:off x="91395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4"/>
            <p:cNvSpPr/>
            <p:nvPr/>
          </p:nvSpPr>
          <p:spPr>
            <a:xfrm>
              <a:off x="9537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4"/>
            <p:cNvSpPr/>
            <p:nvPr/>
          </p:nvSpPr>
          <p:spPr>
            <a:xfrm>
              <a:off x="99345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4"/>
            <p:cNvSpPr/>
            <p:nvPr/>
          </p:nvSpPr>
          <p:spPr>
            <a:xfrm>
              <a:off x="10332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4"/>
            <p:cNvSpPr/>
            <p:nvPr/>
          </p:nvSpPr>
          <p:spPr>
            <a:xfrm>
              <a:off x="107297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4"/>
            <p:cNvSpPr/>
            <p:nvPr/>
          </p:nvSpPr>
          <p:spPr>
            <a:xfrm>
              <a:off x="11127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4" name="Google Shape;3304;p4"/>
            <p:cNvSpPr/>
            <p:nvPr/>
          </p:nvSpPr>
          <p:spPr>
            <a:xfrm>
              <a:off x="1152500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5" name="Google Shape;3305;p4"/>
            <p:cNvSpPr/>
            <p:nvPr/>
          </p:nvSpPr>
          <p:spPr>
            <a:xfrm>
              <a:off x="119227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6" name="Google Shape;3306;p4"/>
            <p:cNvSpPr/>
            <p:nvPr/>
          </p:nvSpPr>
          <p:spPr>
            <a:xfrm>
              <a:off x="123202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7" name="Google Shape;3307;p4"/>
            <p:cNvSpPr/>
            <p:nvPr/>
          </p:nvSpPr>
          <p:spPr>
            <a:xfrm>
              <a:off x="3176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8" name="Google Shape;3308;p4"/>
            <p:cNvSpPr/>
            <p:nvPr/>
          </p:nvSpPr>
          <p:spPr>
            <a:xfrm>
              <a:off x="355750" y="834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9" name="Google Shape;3309;p4"/>
            <p:cNvSpPr/>
            <p:nvPr/>
          </p:nvSpPr>
          <p:spPr>
            <a:xfrm>
              <a:off x="3971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0" name="Google Shape;3310;p4"/>
            <p:cNvSpPr/>
            <p:nvPr/>
          </p:nvSpPr>
          <p:spPr>
            <a:xfrm>
              <a:off x="435250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1" name="Google Shape;3311;p4"/>
            <p:cNvSpPr/>
            <p:nvPr/>
          </p:nvSpPr>
          <p:spPr>
            <a:xfrm>
              <a:off x="475025" y="834275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2" name="Google Shape;3312;p4"/>
            <p:cNvSpPr/>
            <p:nvPr/>
          </p:nvSpPr>
          <p:spPr>
            <a:xfrm>
              <a:off x="51642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3" name="Google Shape;3313;p4"/>
            <p:cNvSpPr/>
            <p:nvPr/>
          </p:nvSpPr>
          <p:spPr>
            <a:xfrm>
              <a:off x="554525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4" name="Google Shape;3314;p4"/>
            <p:cNvSpPr/>
            <p:nvPr/>
          </p:nvSpPr>
          <p:spPr>
            <a:xfrm>
              <a:off x="595925" y="8342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5" name="Google Shape;3315;p4"/>
            <p:cNvSpPr/>
            <p:nvPr/>
          </p:nvSpPr>
          <p:spPr>
            <a:xfrm>
              <a:off x="634025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6" name="Google Shape;3316;p4"/>
            <p:cNvSpPr/>
            <p:nvPr/>
          </p:nvSpPr>
          <p:spPr>
            <a:xfrm>
              <a:off x="673775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7" name="Google Shape;3317;p4"/>
            <p:cNvSpPr/>
            <p:nvPr/>
          </p:nvSpPr>
          <p:spPr>
            <a:xfrm>
              <a:off x="7152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8" name="Google Shape;3318;p4"/>
            <p:cNvSpPr/>
            <p:nvPr/>
          </p:nvSpPr>
          <p:spPr>
            <a:xfrm>
              <a:off x="753300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4"/>
            <p:cNvSpPr/>
            <p:nvPr/>
          </p:nvSpPr>
          <p:spPr>
            <a:xfrm>
              <a:off x="7947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4"/>
            <p:cNvSpPr/>
            <p:nvPr/>
          </p:nvSpPr>
          <p:spPr>
            <a:xfrm>
              <a:off x="832825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1" name="Google Shape;3321;p4"/>
            <p:cNvSpPr/>
            <p:nvPr/>
          </p:nvSpPr>
          <p:spPr>
            <a:xfrm>
              <a:off x="872575" y="8342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2" name="Google Shape;3322;p4"/>
            <p:cNvSpPr/>
            <p:nvPr/>
          </p:nvSpPr>
          <p:spPr>
            <a:xfrm>
              <a:off x="91395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3" name="Google Shape;3323;p4"/>
            <p:cNvSpPr/>
            <p:nvPr/>
          </p:nvSpPr>
          <p:spPr>
            <a:xfrm>
              <a:off x="9537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4" name="Google Shape;3324;p4"/>
            <p:cNvSpPr/>
            <p:nvPr/>
          </p:nvSpPr>
          <p:spPr>
            <a:xfrm>
              <a:off x="99345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4"/>
            <p:cNvSpPr/>
            <p:nvPr/>
          </p:nvSpPr>
          <p:spPr>
            <a:xfrm>
              <a:off x="10332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6" name="Google Shape;3326;p4"/>
            <p:cNvSpPr/>
            <p:nvPr/>
          </p:nvSpPr>
          <p:spPr>
            <a:xfrm>
              <a:off x="107297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7" name="Google Shape;3327;p4"/>
            <p:cNvSpPr/>
            <p:nvPr/>
          </p:nvSpPr>
          <p:spPr>
            <a:xfrm>
              <a:off x="11127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8" name="Google Shape;3328;p4"/>
            <p:cNvSpPr/>
            <p:nvPr/>
          </p:nvSpPr>
          <p:spPr>
            <a:xfrm>
              <a:off x="1152500" y="8342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9" name="Google Shape;3329;p4"/>
            <p:cNvSpPr/>
            <p:nvPr/>
          </p:nvSpPr>
          <p:spPr>
            <a:xfrm>
              <a:off x="119227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0" name="Google Shape;3330;p4"/>
            <p:cNvSpPr/>
            <p:nvPr/>
          </p:nvSpPr>
          <p:spPr>
            <a:xfrm>
              <a:off x="123202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4"/>
            <p:cNvSpPr/>
            <p:nvPr/>
          </p:nvSpPr>
          <p:spPr>
            <a:xfrm>
              <a:off x="3176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4"/>
            <p:cNvSpPr/>
            <p:nvPr/>
          </p:nvSpPr>
          <p:spPr>
            <a:xfrm>
              <a:off x="355750" y="8001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4"/>
            <p:cNvSpPr/>
            <p:nvPr/>
          </p:nvSpPr>
          <p:spPr>
            <a:xfrm>
              <a:off x="3971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4"/>
            <p:cNvSpPr/>
            <p:nvPr/>
          </p:nvSpPr>
          <p:spPr>
            <a:xfrm>
              <a:off x="435250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4"/>
            <p:cNvSpPr/>
            <p:nvPr/>
          </p:nvSpPr>
          <p:spPr>
            <a:xfrm>
              <a:off x="475000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4"/>
            <p:cNvSpPr/>
            <p:nvPr/>
          </p:nvSpPr>
          <p:spPr>
            <a:xfrm>
              <a:off x="51642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4"/>
            <p:cNvSpPr/>
            <p:nvPr/>
          </p:nvSpPr>
          <p:spPr>
            <a:xfrm>
              <a:off x="554500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4"/>
            <p:cNvSpPr/>
            <p:nvPr/>
          </p:nvSpPr>
          <p:spPr>
            <a:xfrm>
              <a:off x="595925" y="8001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9" name="Google Shape;3339;p4"/>
            <p:cNvSpPr/>
            <p:nvPr/>
          </p:nvSpPr>
          <p:spPr>
            <a:xfrm>
              <a:off x="634025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4"/>
            <p:cNvSpPr/>
            <p:nvPr/>
          </p:nvSpPr>
          <p:spPr>
            <a:xfrm>
              <a:off x="673775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1" name="Google Shape;3341;p4"/>
            <p:cNvSpPr/>
            <p:nvPr/>
          </p:nvSpPr>
          <p:spPr>
            <a:xfrm>
              <a:off x="7152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2" name="Google Shape;3342;p4"/>
            <p:cNvSpPr/>
            <p:nvPr/>
          </p:nvSpPr>
          <p:spPr>
            <a:xfrm>
              <a:off x="753300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3" name="Google Shape;3343;p4"/>
            <p:cNvSpPr/>
            <p:nvPr/>
          </p:nvSpPr>
          <p:spPr>
            <a:xfrm>
              <a:off x="7947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4" name="Google Shape;3344;p4"/>
            <p:cNvSpPr/>
            <p:nvPr/>
          </p:nvSpPr>
          <p:spPr>
            <a:xfrm>
              <a:off x="832825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5" name="Google Shape;3345;p4"/>
            <p:cNvSpPr/>
            <p:nvPr/>
          </p:nvSpPr>
          <p:spPr>
            <a:xfrm>
              <a:off x="872575" y="8001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6" name="Google Shape;3346;p4"/>
            <p:cNvSpPr/>
            <p:nvPr/>
          </p:nvSpPr>
          <p:spPr>
            <a:xfrm>
              <a:off x="91395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7" name="Google Shape;3347;p4"/>
            <p:cNvSpPr/>
            <p:nvPr/>
          </p:nvSpPr>
          <p:spPr>
            <a:xfrm>
              <a:off x="9537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4"/>
            <p:cNvSpPr/>
            <p:nvPr/>
          </p:nvSpPr>
          <p:spPr>
            <a:xfrm>
              <a:off x="99345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4"/>
            <p:cNvSpPr/>
            <p:nvPr/>
          </p:nvSpPr>
          <p:spPr>
            <a:xfrm>
              <a:off x="10332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0" name="Google Shape;3350;p4"/>
            <p:cNvSpPr/>
            <p:nvPr/>
          </p:nvSpPr>
          <p:spPr>
            <a:xfrm>
              <a:off x="107297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1" name="Google Shape;3351;p4"/>
            <p:cNvSpPr/>
            <p:nvPr/>
          </p:nvSpPr>
          <p:spPr>
            <a:xfrm>
              <a:off x="11127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2" name="Google Shape;3352;p4"/>
            <p:cNvSpPr/>
            <p:nvPr/>
          </p:nvSpPr>
          <p:spPr>
            <a:xfrm>
              <a:off x="1152500" y="8001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3" name="Google Shape;3353;p4"/>
            <p:cNvSpPr/>
            <p:nvPr/>
          </p:nvSpPr>
          <p:spPr>
            <a:xfrm>
              <a:off x="119227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4"/>
            <p:cNvSpPr/>
            <p:nvPr/>
          </p:nvSpPr>
          <p:spPr>
            <a:xfrm>
              <a:off x="123202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4"/>
            <p:cNvSpPr/>
            <p:nvPr/>
          </p:nvSpPr>
          <p:spPr>
            <a:xfrm>
              <a:off x="355750" y="7660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6" name="Google Shape;3356;p4"/>
            <p:cNvSpPr/>
            <p:nvPr/>
          </p:nvSpPr>
          <p:spPr>
            <a:xfrm>
              <a:off x="3971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7" name="Google Shape;3357;p4"/>
            <p:cNvSpPr/>
            <p:nvPr/>
          </p:nvSpPr>
          <p:spPr>
            <a:xfrm>
              <a:off x="435250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4"/>
            <p:cNvSpPr/>
            <p:nvPr/>
          </p:nvSpPr>
          <p:spPr>
            <a:xfrm>
              <a:off x="475025" y="7660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4"/>
            <p:cNvSpPr/>
            <p:nvPr/>
          </p:nvSpPr>
          <p:spPr>
            <a:xfrm>
              <a:off x="51642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4"/>
            <p:cNvSpPr/>
            <p:nvPr/>
          </p:nvSpPr>
          <p:spPr>
            <a:xfrm>
              <a:off x="554525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4"/>
            <p:cNvSpPr/>
            <p:nvPr/>
          </p:nvSpPr>
          <p:spPr>
            <a:xfrm>
              <a:off x="595925" y="7660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4"/>
            <p:cNvSpPr/>
            <p:nvPr/>
          </p:nvSpPr>
          <p:spPr>
            <a:xfrm>
              <a:off x="634025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4"/>
            <p:cNvSpPr/>
            <p:nvPr/>
          </p:nvSpPr>
          <p:spPr>
            <a:xfrm>
              <a:off x="673775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4"/>
            <p:cNvSpPr/>
            <p:nvPr/>
          </p:nvSpPr>
          <p:spPr>
            <a:xfrm>
              <a:off x="7152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4"/>
            <p:cNvSpPr/>
            <p:nvPr/>
          </p:nvSpPr>
          <p:spPr>
            <a:xfrm>
              <a:off x="753300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4"/>
            <p:cNvSpPr/>
            <p:nvPr/>
          </p:nvSpPr>
          <p:spPr>
            <a:xfrm>
              <a:off x="7947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4"/>
            <p:cNvSpPr/>
            <p:nvPr/>
          </p:nvSpPr>
          <p:spPr>
            <a:xfrm>
              <a:off x="832825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8" name="Google Shape;3368;p4"/>
            <p:cNvSpPr/>
            <p:nvPr/>
          </p:nvSpPr>
          <p:spPr>
            <a:xfrm>
              <a:off x="872575" y="7660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9" name="Google Shape;3369;p4"/>
            <p:cNvSpPr/>
            <p:nvPr/>
          </p:nvSpPr>
          <p:spPr>
            <a:xfrm>
              <a:off x="91395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0" name="Google Shape;3370;p4"/>
            <p:cNvSpPr/>
            <p:nvPr/>
          </p:nvSpPr>
          <p:spPr>
            <a:xfrm>
              <a:off x="9537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4"/>
            <p:cNvSpPr/>
            <p:nvPr/>
          </p:nvSpPr>
          <p:spPr>
            <a:xfrm>
              <a:off x="99345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4"/>
            <p:cNvSpPr/>
            <p:nvPr/>
          </p:nvSpPr>
          <p:spPr>
            <a:xfrm>
              <a:off x="10332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4"/>
            <p:cNvSpPr/>
            <p:nvPr/>
          </p:nvSpPr>
          <p:spPr>
            <a:xfrm>
              <a:off x="107297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4"/>
            <p:cNvSpPr/>
            <p:nvPr/>
          </p:nvSpPr>
          <p:spPr>
            <a:xfrm>
              <a:off x="11127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4"/>
            <p:cNvSpPr/>
            <p:nvPr/>
          </p:nvSpPr>
          <p:spPr>
            <a:xfrm>
              <a:off x="1152500" y="7660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4"/>
            <p:cNvSpPr/>
            <p:nvPr/>
          </p:nvSpPr>
          <p:spPr>
            <a:xfrm>
              <a:off x="119227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4"/>
            <p:cNvSpPr/>
            <p:nvPr/>
          </p:nvSpPr>
          <p:spPr>
            <a:xfrm>
              <a:off x="123202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8" name="Google Shape;3378;p4"/>
            <p:cNvSpPr/>
            <p:nvPr/>
          </p:nvSpPr>
          <p:spPr>
            <a:xfrm>
              <a:off x="355750" y="7319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4"/>
            <p:cNvSpPr/>
            <p:nvPr/>
          </p:nvSpPr>
          <p:spPr>
            <a:xfrm>
              <a:off x="3971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4"/>
            <p:cNvSpPr/>
            <p:nvPr/>
          </p:nvSpPr>
          <p:spPr>
            <a:xfrm>
              <a:off x="435250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4"/>
            <p:cNvSpPr/>
            <p:nvPr/>
          </p:nvSpPr>
          <p:spPr>
            <a:xfrm>
              <a:off x="475025" y="7319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4"/>
            <p:cNvSpPr/>
            <p:nvPr/>
          </p:nvSpPr>
          <p:spPr>
            <a:xfrm>
              <a:off x="51642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4"/>
            <p:cNvSpPr/>
            <p:nvPr/>
          </p:nvSpPr>
          <p:spPr>
            <a:xfrm>
              <a:off x="55452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4"/>
            <p:cNvSpPr/>
            <p:nvPr/>
          </p:nvSpPr>
          <p:spPr>
            <a:xfrm>
              <a:off x="595925" y="7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4"/>
            <p:cNvSpPr/>
            <p:nvPr/>
          </p:nvSpPr>
          <p:spPr>
            <a:xfrm>
              <a:off x="634025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4"/>
            <p:cNvSpPr/>
            <p:nvPr/>
          </p:nvSpPr>
          <p:spPr>
            <a:xfrm>
              <a:off x="673775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4"/>
            <p:cNvSpPr/>
            <p:nvPr/>
          </p:nvSpPr>
          <p:spPr>
            <a:xfrm>
              <a:off x="7152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8" name="Google Shape;3388;p4"/>
            <p:cNvSpPr/>
            <p:nvPr/>
          </p:nvSpPr>
          <p:spPr>
            <a:xfrm>
              <a:off x="753300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4"/>
            <p:cNvSpPr/>
            <p:nvPr/>
          </p:nvSpPr>
          <p:spPr>
            <a:xfrm>
              <a:off x="7947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4"/>
            <p:cNvSpPr/>
            <p:nvPr/>
          </p:nvSpPr>
          <p:spPr>
            <a:xfrm>
              <a:off x="83282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4"/>
            <p:cNvSpPr/>
            <p:nvPr/>
          </p:nvSpPr>
          <p:spPr>
            <a:xfrm>
              <a:off x="87257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4"/>
            <p:cNvSpPr/>
            <p:nvPr/>
          </p:nvSpPr>
          <p:spPr>
            <a:xfrm>
              <a:off x="91395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4"/>
            <p:cNvSpPr/>
            <p:nvPr/>
          </p:nvSpPr>
          <p:spPr>
            <a:xfrm>
              <a:off x="9537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4"/>
            <p:cNvSpPr/>
            <p:nvPr/>
          </p:nvSpPr>
          <p:spPr>
            <a:xfrm>
              <a:off x="99345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4"/>
            <p:cNvSpPr/>
            <p:nvPr/>
          </p:nvSpPr>
          <p:spPr>
            <a:xfrm>
              <a:off x="10332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4"/>
            <p:cNvSpPr/>
            <p:nvPr/>
          </p:nvSpPr>
          <p:spPr>
            <a:xfrm>
              <a:off x="107297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4"/>
            <p:cNvSpPr/>
            <p:nvPr/>
          </p:nvSpPr>
          <p:spPr>
            <a:xfrm>
              <a:off x="11127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4"/>
            <p:cNvSpPr/>
            <p:nvPr/>
          </p:nvSpPr>
          <p:spPr>
            <a:xfrm>
              <a:off x="1152500" y="7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4"/>
            <p:cNvSpPr/>
            <p:nvPr/>
          </p:nvSpPr>
          <p:spPr>
            <a:xfrm>
              <a:off x="119227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4"/>
            <p:cNvSpPr/>
            <p:nvPr/>
          </p:nvSpPr>
          <p:spPr>
            <a:xfrm>
              <a:off x="123202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4"/>
            <p:cNvSpPr/>
            <p:nvPr/>
          </p:nvSpPr>
          <p:spPr>
            <a:xfrm>
              <a:off x="3971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4"/>
            <p:cNvSpPr/>
            <p:nvPr/>
          </p:nvSpPr>
          <p:spPr>
            <a:xfrm>
              <a:off x="435250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4"/>
            <p:cNvSpPr/>
            <p:nvPr/>
          </p:nvSpPr>
          <p:spPr>
            <a:xfrm>
              <a:off x="475000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4"/>
            <p:cNvSpPr/>
            <p:nvPr/>
          </p:nvSpPr>
          <p:spPr>
            <a:xfrm>
              <a:off x="516425" y="6978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5" name="Google Shape;3405;p4"/>
            <p:cNvSpPr/>
            <p:nvPr/>
          </p:nvSpPr>
          <p:spPr>
            <a:xfrm>
              <a:off x="554500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4"/>
            <p:cNvSpPr/>
            <p:nvPr/>
          </p:nvSpPr>
          <p:spPr>
            <a:xfrm>
              <a:off x="595925" y="6978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4"/>
            <p:cNvSpPr/>
            <p:nvPr/>
          </p:nvSpPr>
          <p:spPr>
            <a:xfrm>
              <a:off x="634025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4"/>
            <p:cNvSpPr/>
            <p:nvPr/>
          </p:nvSpPr>
          <p:spPr>
            <a:xfrm>
              <a:off x="673775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4"/>
            <p:cNvSpPr/>
            <p:nvPr/>
          </p:nvSpPr>
          <p:spPr>
            <a:xfrm>
              <a:off x="7152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4"/>
            <p:cNvSpPr/>
            <p:nvPr/>
          </p:nvSpPr>
          <p:spPr>
            <a:xfrm>
              <a:off x="753300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4"/>
            <p:cNvSpPr/>
            <p:nvPr/>
          </p:nvSpPr>
          <p:spPr>
            <a:xfrm>
              <a:off x="7947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2" name="Google Shape;3412;p4"/>
            <p:cNvSpPr/>
            <p:nvPr/>
          </p:nvSpPr>
          <p:spPr>
            <a:xfrm>
              <a:off x="832825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3" name="Google Shape;3413;p4"/>
            <p:cNvSpPr/>
            <p:nvPr/>
          </p:nvSpPr>
          <p:spPr>
            <a:xfrm>
              <a:off x="872575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4"/>
            <p:cNvSpPr/>
            <p:nvPr/>
          </p:nvSpPr>
          <p:spPr>
            <a:xfrm>
              <a:off x="91395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4"/>
            <p:cNvSpPr/>
            <p:nvPr/>
          </p:nvSpPr>
          <p:spPr>
            <a:xfrm>
              <a:off x="9537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4"/>
            <p:cNvSpPr/>
            <p:nvPr/>
          </p:nvSpPr>
          <p:spPr>
            <a:xfrm>
              <a:off x="99345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4"/>
            <p:cNvSpPr/>
            <p:nvPr/>
          </p:nvSpPr>
          <p:spPr>
            <a:xfrm>
              <a:off x="10332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8" name="Google Shape;3418;p4"/>
            <p:cNvSpPr/>
            <p:nvPr/>
          </p:nvSpPr>
          <p:spPr>
            <a:xfrm>
              <a:off x="107297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9" name="Google Shape;3419;p4"/>
            <p:cNvSpPr/>
            <p:nvPr/>
          </p:nvSpPr>
          <p:spPr>
            <a:xfrm>
              <a:off x="11127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0" name="Google Shape;3420;p4"/>
            <p:cNvSpPr/>
            <p:nvPr/>
          </p:nvSpPr>
          <p:spPr>
            <a:xfrm>
              <a:off x="1152500" y="6978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1" name="Google Shape;3421;p4"/>
            <p:cNvSpPr/>
            <p:nvPr/>
          </p:nvSpPr>
          <p:spPr>
            <a:xfrm>
              <a:off x="1192275" y="6978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2" name="Google Shape;3422;p4"/>
            <p:cNvSpPr/>
            <p:nvPr/>
          </p:nvSpPr>
          <p:spPr>
            <a:xfrm>
              <a:off x="4352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3" name="Google Shape;3423;p4"/>
            <p:cNvSpPr/>
            <p:nvPr/>
          </p:nvSpPr>
          <p:spPr>
            <a:xfrm>
              <a:off x="475025" y="6637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4" name="Google Shape;3424;p4"/>
            <p:cNvSpPr/>
            <p:nvPr/>
          </p:nvSpPr>
          <p:spPr>
            <a:xfrm>
              <a:off x="514750" y="6637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5" name="Google Shape;3425;p4"/>
            <p:cNvSpPr/>
            <p:nvPr/>
          </p:nvSpPr>
          <p:spPr>
            <a:xfrm>
              <a:off x="5545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6" name="Google Shape;3426;p4"/>
            <p:cNvSpPr/>
            <p:nvPr/>
          </p:nvSpPr>
          <p:spPr>
            <a:xfrm>
              <a:off x="594250" y="6637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7" name="Google Shape;3427;p4"/>
            <p:cNvSpPr/>
            <p:nvPr/>
          </p:nvSpPr>
          <p:spPr>
            <a:xfrm>
              <a:off x="634025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8" name="Google Shape;3428;p4"/>
            <p:cNvSpPr/>
            <p:nvPr/>
          </p:nvSpPr>
          <p:spPr>
            <a:xfrm>
              <a:off x="673775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9" name="Google Shape;3429;p4"/>
            <p:cNvSpPr/>
            <p:nvPr/>
          </p:nvSpPr>
          <p:spPr>
            <a:xfrm>
              <a:off x="713525" y="6637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0" name="Google Shape;3430;p4"/>
            <p:cNvSpPr/>
            <p:nvPr/>
          </p:nvSpPr>
          <p:spPr>
            <a:xfrm>
              <a:off x="753300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1" name="Google Shape;3431;p4"/>
            <p:cNvSpPr/>
            <p:nvPr/>
          </p:nvSpPr>
          <p:spPr>
            <a:xfrm>
              <a:off x="79307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2" name="Google Shape;3432;p4"/>
            <p:cNvSpPr/>
            <p:nvPr/>
          </p:nvSpPr>
          <p:spPr>
            <a:xfrm>
              <a:off x="8328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3" name="Google Shape;3433;p4"/>
            <p:cNvSpPr/>
            <p:nvPr/>
          </p:nvSpPr>
          <p:spPr>
            <a:xfrm>
              <a:off x="872575" y="6637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4" name="Google Shape;3434;p4"/>
            <p:cNvSpPr/>
            <p:nvPr/>
          </p:nvSpPr>
          <p:spPr>
            <a:xfrm>
              <a:off x="9123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5" name="Google Shape;3435;p4"/>
            <p:cNvSpPr/>
            <p:nvPr/>
          </p:nvSpPr>
          <p:spPr>
            <a:xfrm>
              <a:off x="952100" y="6637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6" name="Google Shape;3436;p4"/>
            <p:cNvSpPr/>
            <p:nvPr/>
          </p:nvSpPr>
          <p:spPr>
            <a:xfrm>
              <a:off x="9918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7" name="Google Shape;3437;p4"/>
            <p:cNvSpPr/>
            <p:nvPr/>
          </p:nvSpPr>
          <p:spPr>
            <a:xfrm>
              <a:off x="1031600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8" name="Google Shape;3438;p4"/>
            <p:cNvSpPr/>
            <p:nvPr/>
          </p:nvSpPr>
          <p:spPr>
            <a:xfrm>
              <a:off x="10713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9" name="Google Shape;3439;p4"/>
            <p:cNvSpPr/>
            <p:nvPr/>
          </p:nvSpPr>
          <p:spPr>
            <a:xfrm>
              <a:off x="111110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0" name="Google Shape;3440;p4"/>
            <p:cNvSpPr/>
            <p:nvPr/>
          </p:nvSpPr>
          <p:spPr>
            <a:xfrm>
              <a:off x="11508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1" name="Google Shape;3441;p4"/>
            <p:cNvSpPr/>
            <p:nvPr/>
          </p:nvSpPr>
          <p:spPr>
            <a:xfrm>
              <a:off x="47500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2" name="Google Shape;3442;p4"/>
            <p:cNvSpPr/>
            <p:nvPr/>
          </p:nvSpPr>
          <p:spPr>
            <a:xfrm>
              <a:off x="514750" y="62962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3" name="Google Shape;3443;p4"/>
            <p:cNvSpPr/>
            <p:nvPr/>
          </p:nvSpPr>
          <p:spPr>
            <a:xfrm>
              <a:off x="554500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4" name="Google Shape;3444;p4"/>
            <p:cNvSpPr/>
            <p:nvPr/>
          </p:nvSpPr>
          <p:spPr>
            <a:xfrm>
              <a:off x="594250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5" name="Google Shape;3445;p4"/>
            <p:cNvSpPr/>
            <p:nvPr/>
          </p:nvSpPr>
          <p:spPr>
            <a:xfrm>
              <a:off x="634025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4"/>
            <p:cNvSpPr/>
            <p:nvPr/>
          </p:nvSpPr>
          <p:spPr>
            <a:xfrm>
              <a:off x="673775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7" name="Google Shape;3447;p4"/>
            <p:cNvSpPr/>
            <p:nvPr/>
          </p:nvSpPr>
          <p:spPr>
            <a:xfrm>
              <a:off x="713525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8" name="Google Shape;3448;p4"/>
            <p:cNvSpPr/>
            <p:nvPr/>
          </p:nvSpPr>
          <p:spPr>
            <a:xfrm>
              <a:off x="753300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9" name="Google Shape;3449;p4"/>
            <p:cNvSpPr/>
            <p:nvPr/>
          </p:nvSpPr>
          <p:spPr>
            <a:xfrm>
              <a:off x="7930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0" name="Google Shape;3450;p4"/>
            <p:cNvSpPr/>
            <p:nvPr/>
          </p:nvSpPr>
          <p:spPr>
            <a:xfrm>
              <a:off x="8328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1" name="Google Shape;3451;p4"/>
            <p:cNvSpPr/>
            <p:nvPr/>
          </p:nvSpPr>
          <p:spPr>
            <a:xfrm>
              <a:off x="8725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2" name="Google Shape;3452;p4"/>
            <p:cNvSpPr/>
            <p:nvPr/>
          </p:nvSpPr>
          <p:spPr>
            <a:xfrm>
              <a:off x="9123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3" name="Google Shape;3453;p4"/>
            <p:cNvSpPr/>
            <p:nvPr/>
          </p:nvSpPr>
          <p:spPr>
            <a:xfrm>
              <a:off x="9520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4" name="Google Shape;3454;p4"/>
            <p:cNvSpPr/>
            <p:nvPr/>
          </p:nvSpPr>
          <p:spPr>
            <a:xfrm>
              <a:off x="9918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5" name="Google Shape;3455;p4"/>
            <p:cNvSpPr/>
            <p:nvPr/>
          </p:nvSpPr>
          <p:spPr>
            <a:xfrm>
              <a:off x="1031575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6" name="Google Shape;3456;p4"/>
            <p:cNvSpPr/>
            <p:nvPr/>
          </p:nvSpPr>
          <p:spPr>
            <a:xfrm>
              <a:off x="107135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7" name="Google Shape;3457;p4"/>
            <p:cNvSpPr/>
            <p:nvPr/>
          </p:nvSpPr>
          <p:spPr>
            <a:xfrm>
              <a:off x="111110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4"/>
            <p:cNvSpPr/>
            <p:nvPr/>
          </p:nvSpPr>
          <p:spPr>
            <a:xfrm>
              <a:off x="514750" y="59552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4"/>
            <p:cNvSpPr/>
            <p:nvPr/>
          </p:nvSpPr>
          <p:spPr>
            <a:xfrm>
              <a:off x="5545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0" name="Google Shape;3460;p4"/>
            <p:cNvSpPr/>
            <p:nvPr/>
          </p:nvSpPr>
          <p:spPr>
            <a:xfrm>
              <a:off x="594250" y="5955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4"/>
            <p:cNvSpPr/>
            <p:nvPr/>
          </p:nvSpPr>
          <p:spPr>
            <a:xfrm>
              <a:off x="634025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4"/>
            <p:cNvSpPr/>
            <p:nvPr/>
          </p:nvSpPr>
          <p:spPr>
            <a:xfrm>
              <a:off x="673775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3" name="Google Shape;3463;p4"/>
            <p:cNvSpPr/>
            <p:nvPr/>
          </p:nvSpPr>
          <p:spPr>
            <a:xfrm>
              <a:off x="713525" y="5955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4"/>
            <p:cNvSpPr/>
            <p:nvPr/>
          </p:nvSpPr>
          <p:spPr>
            <a:xfrm>
              <a:off x="753300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4"/>
            <p:cNvSpPr/>
            <p:nvPr/>
          </p:nvSpPr>
          <p:spPr>
            <a:xfrm>
              <a:off x="79307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4"/>
            <p:cNvSpPr/>
            <p:nvPr/>
          </p:nvSpPr>
          <p:spPr>
            <a:xfrm>
              <a:off x="8328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4"/>
            <p:cNvSpPr/>
            <p:nvPr/>
          </p:nvSpPr>
          <p:spPr>
            <a:xfrm>
              <a:off x="87257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4"/>
            <p:cNvSpPr/>
            <p:nvPr/>
          </p:nvSpPr>
          <p:spPr>
            <a:xfrm>
              <a:off x="9123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4"/>
            <p:cNvSpPr/>
            <p:nvPr/>
          </p:nvSpPr>
          <p:spPr>
            <a:xfrm>
              <a:off x="952100" y="595525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4"/>
            <p:cNvSpPr/>
            <p:nvPr/>
          </p:nvSpPr>
          <p:spPr>
            <a:xfrm>
              <a:off x="9918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4"/>
            <p:cNvSpPr/>
            <p:nvPr/>
          </p:nvSpPr>
          <p:spPr>
            <a:xfrm>
              <a:off x="1031600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2" name="Google Shape;3472;p4"/>
            <p:cNvSpPr/>
            <p:nvPr/>
          </p:nvSpPr>
          <p:spPr>
            <a:xfrm>
              <a:off x="1071350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4"/>
            <p:cNvSpPr/>
            <p:nvPr/>
          </p:nvSpPr>
          <p:spPr>
            <a:xfrm>
              <a:off x="594250" y="561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4"/>
            <p:cNvSpPr/>
            <p:nvPr/>
          </p:nvSpPr>
          <p:spPr>
            <a:xfrm>
              <a:off x="634025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4"/>
            <p:cNvSpPr/>
            <p:nvPr/>
          </p:nvSpPr>
          <p:spPr>
            <a:xfrm>
              <a:off x="673775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4"/>
            <p:cNvSpPr/>
            <p:nvPr/>
          </p:nvSpPr>
          <p:spPr>
            <a:xfrm>
              <a:off x="713525" y="561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7" name="Google Shape;3477;p4"/>
            <p:cNvSpPr/>
            <p:nvPr/>
          </p:nvSpPr>
          <p:spPr>
            <a:xfrm>
              <a:off x="753300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8" name="Google Shape;3478;p4"/>
            <p:cNvSpPr/>
            <p:nvPr/>
          </p:nvSpPr>
          <p:spPr>
            <a:xfrm>
              <a:off x="7930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9" name="Google Shape;3479;p4"/>
            <p:cNvSpPr/>
            <p:nvPr/>
          </p:nvSpPr>
          <p:spPr>
            <a:xfrm>
              <a:off x="8328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0" name="Google Shape;3480;p4"/>
            <p:cNvSpPr/>
            <p:nvPr/>
          </p:nvSpPr>
          <p:spPr>
            <a:xfrm>
              <a:off x="8725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1" name="Google Shape;3481;p4"/>
            <p:cNvSpPr/>
            <p:nvPr/>
          </p:nvSpPr>
          <p:spPr>
            <a:xfrm>
              <a:off x="9123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2" name="Google Shape;3482;p4"/>
            <p:cNvSpPr/>
            <p:nvPr/>
          </p:nvSpPr>
          <p:spPr>
            <a:xfrm>
              <a:off x="9520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3" name="Google Shape;3483;p4"/>
            <p:cNvSpPr/>
            <p:nvPr/>
          </p:nvSpPr>
          <p:spPr>
            <a:xfrm>
              <a:off x="9918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4" name="Google Shape;3484;p4"/>
            <p:cNvSpPr/>
            <p:nvPr/>
          </p:nvSpPr>
          <p:spPr>
            <a:xfrm>
              <a:off x="673775" y="5273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5" name="Google Shape;3485;p4"/>
            <p:cNvSpPr/>
            <p:nvPr/>
          </p:nvSpPr>
          <p:spPr>
            <a:xfrm>
              <a:off x="713525" y="527300"/>
              <a:ext cx="11400" cy="9750"/>
            </a:xfrm>
            <a:custGeom>
              <a:rect b="b" l="l" r="r" t="t"/>
              <a:pathLst>
                <a:path extrusionOk="0" h="390" w="456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6" name="Google Shape;3486;p4"/>
            <p:cNvSpPr/>
            <p:nvPr/>
          </p:nvSpPr>
          <p:spPr>
            <a:xfrm>
              <a:off x="753300" y="5273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7" name="Google Shape;3487;p4"/>
            <p:cNvSpPr/>
            <p:nvPr/>
          </p:nvSpPr>
          <p:spPr>
            <a:xfrm>
              <a:off x="79307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8" name="Google Shape;3488;p4"/>
            <p:cNvSpPr/>
            <p:nvPr/>
          </p:nvSpPr>
          <p:spPr>
            <a:xfrm>
              <a:off x="83282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9" name="Google Shape;3489;p4"/>
            <p:cNvSpPr/>
            <p:nvPr/>
          </p:nvSpPr>
          <p:spPr>
            <a:xfrm>
              <a:off x="87257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0" name="Google Shape;3490;p4"/>
            <p:cNvSpPr/>
            <p:nvPr/>
          </p:nvSpPr>
          <p:spPr>
            <a:xfrm>
              <a:off x="91232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1" name="Google Shape;3491;p4"/>
            <p:cNvSpPr/>
            <p:nvPr/>
          </p:nvSpPr>
          <p:spPr>
            <a:xfrm>
              <a:off x="594250" y="15845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2" name="Google Shape;3492;p4"/>
            <p:cNvSpPr/>
            <p:nvPr/>
          </p:nvSpPr>
          <p:spPr>
            <a:xfrm>
              <a:off x="634025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3" name="Google Shape;3493;p4"/>
            <p:cNvSpPr/>
            <p:nvPr/>
          </p:nvSpPr>
          <p:spPr>
            <a:xfrm>
              <a:off x="673775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4" name="Google Shape;3494;p4"/>
            <p:cNvSpPr/>
            <p:nvPr/>
          </p:nvSpPr>
          <p:spPr>
            <a:xfrm>
              <a:off x="713525" y="15845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5" name="Google Shape;3495;p4"/>
            <p:cNvSpPr/>
            <p:nvPr/>
          </p:nvSpPr>
          <p:spPr>
            <a:xfrm>
              <a:off x="753300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6" name="Google Shape;3496;p4"/>
            <p:cNvSpPr/>
            <p:nvPr/>
          </p:nvSpPr>
          <p:spPr>
            <a:xfrm>
              <a:off x="7930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7" name="Google Shape;3497;p4"/>
            <p:cNvSpPr/>
            <p:nvPr/>
          </p:nvSpPr>
          <p:spPr>
            <a:xfrm>
              <a:off x="8328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8" name="Google Shape;3498;p4"/>
            <p:cNvSpPr/>
            <p:nvPr/>
          </p:nvSpPr>
          <p:spPr>
            <a:xfrm>
              <a:off x="8725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9" name="Google Shape;3499;p4"/>
            <p:cNvSpPr/>
            <p:nvPr/>
          </p:nvSpPr>
          <p:spPr>
            <a:xfrm>
              <a:off x="9123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4"/>
            <p:cNvSpPr/>
            <p:nvPr/>
          </p:nvSpPr>
          <p:spPr>
            <a:xfrm>
              <a:off x="9520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4"/>
            <p:cNvSpPr/>
            <p:nvPr/>
          </p:nvSpPr>
          <p:spPr>
            <a:xfrm>
              <a:off x="9918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4"/>
            <p:cNvSpPr/>
            <p:nvPr/>
          </p:nvSpPr>
          <p:spPr>
            <a:xfrm>
              <a:off x="514750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4"/>
            <p:cNvSpPr/>
            <p:nvPr/>
          </p:nvSpPr>
          <p:spPr>
            <a:xfrm>
              <a:off x="554500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4" name="Google Shape;3504;p4"/>
            <p:cNvSpPr/>
            <p:nvPr/>
          </p:nvSpPr>
          <p:spPr>
            <a:xfrm>
              <a:off x="594250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5" name="Google Shape;3505;p4"/>
            <p:cNvSpPr/>
            <p:nvPr/>
          </p:nvSpPr>
          <p:spPr>
            <a:xfrm>
              <a:off x="634025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6" name="Google Shape;3506;p4"/>
            <p:cNvSpPr/>
            <p:nvPr/>
          </p:nvSpPr>
          <p:spPr>
            <a:xfrm>
              <a:off x="673775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7" name="Google Shape;3507;p4"/>
            <p:cNvSpPr/>
            <p:nvPr/>
          </p:nvSpPr>
          <p:spPr>
            <a:xfrm>
              <a:off x="673775" y="16186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8" name="Google Shape;3508;p4"/>
            <p:cNvSpPr/>
            <p:nvPr/>
          </p:nvSpPr>
          <p:spPr>
            <a:xfrm>
              <a:off x="713525" y="16186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4"/>
            <p:cNvSpPr/>
            <p:nvPr/>
          </p:nvSpPr>
          <p:spPr>
            <a:xfrm>
              <a:off x="753300" y="16186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4"/>
            <p:cNvSpPr/>
            <p:nvPr/>
          </p:nvSpPr>
          <p:spPr>
            <a:xfrm>
              <a:off x="79307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1" name="Google Shape;3511;p4"/>
            <p:cNvSpPr/>
            <p:nvPr/>
          </p:nvSpPr>
          <p:spPr>
            <a:xfrm>
              <a:off x="83282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2" name="Google Shape;3512;p4"/>
            <p:cNvSpPr/>
            <p:nvPr/>
          </p:nvSpPr>
          <p:spPr>
            <a:xfrm>
              <a:off x="87257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3" name="Google Shape;3513;p4"/>
            <p:cNvSpPr/>
            <p:nvPr/>
          </p:nvSpPr>
          <p:spPr>
            <a:xfrm>
              <a:off x="91232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4"/>
            <p:cNvSpPr/>
            <p:nvPr/>
          </p:nvSpPr>
          <p:spPr>
            <a:xfrm>
              <a:off x="713525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4"/>
            <p:cNvSpPr/>
            <p:nvPr/>
          </p:nvSpPr>
          <p:spPr>
            <a:xfrm>
              <a:off x="753300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6" name="Google Shape;3516;p4"/>
            <p:cNvSpPr/>
            <p:nvPr/>
          </p:nvSpPr>
          <p:spPr>
            <a:xfrm>
              <a:off x="7930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7" name="Google Shape;3517;p4"/>
            <p:cNvSpPr/>
            <p:nvPr/>
          </p:nvSpPr>
          <p:spPr>
            <a:xfrm>
              <a:off x="8328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8" name="Google Shape;3518;p4"/>
            <p:cNvSpPr/>
            <p:nvPr/>
          </p:nvSpPr>
          <p:spPr>
            <a:xfrm>
              <a:off x="8725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9" name="Google Shape;3519;p4"/>
            <p:cNvSpPr/>
            <p:nvPr/>
          </p:nvSpPr>
          <p:spPr>
            <a:xfrm>
              <a:off x="9123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0" name="Google Shape;3520;p4"/>
            <p:cNvSpPr/>
            <p:nvPr/>
          </p:nvSpPr>
          <p:spPr>
            <a:xfrm>
              <a:off x="9520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1" name="Google Shape;3521;p4"/>
            <p:cNvSpPr/>
            <p:nvPr/>
          </p:nvSpPr>
          <p:spPr>
            <a:xfrm>
              <a:off x="9918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2" name="Google Shape;3522;p4"/>
            <p:cNvSpPr/>
            <p:nvPr/>
          </p:nvSpPr>
          <p:spPr>
            <a:xfrm>
              <a:off x="1031575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3" name="Google Shape;3523;p4"/>
            <p:cNvSpPr/>
            <p:nvPr/>
          </p:nvSpPr>
          <p:spPr>
            <a:xfrm>
              <a:off x="1071350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4" name="Google Shape;3524;p4"/>
            <p:cNvSpPr/>
            <p:nvPr/>
          </p:nvSpPr>
          <p:spPr>
            <a:xfrm>
              <a:off x="377254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5" name="Google Shape;3525;p4"/>
            <p:cNvSpPr/>
            <p:nvPr/>
          </p:nvSpPr>
          <p:spPr>
            <a:xfrm>
              <a:off x="127177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6" name="Google Shape;3526;p4"/>
            <p:cNvSpPr/>
            <p:nvPr/>
          </p:nvSpPr>
          <p:spPr>
            <a:xfrm>
              <a:off x="127177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7" name="Google Shape;3527;p4"/>
            <p:cNvSpPr/>
            <p:nvPr/>
          </p:nvSpPr>
          <p:spPr>
            <a:xfrm>
              <a:off x="1311525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8" name="Google Shape;3528;p4"/>
            <p:cNvSpPr/>
            <p:nvPr/>
          </p:nvSpPr>
          <p:spPr>
            <a:xfrm>
              <a:off x="127177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9" name="Google Shape;3529;p4"/>
            <p:cNvSpPr/>
            <p:nvPr/>
          </p:nvSpPr>
          <p:spPr>
            <a:xfrm>
              <a:off x="1311525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0" name="Google Shape;3530;p4"/>
            <p:cNvSpPr/>
            <p:nvPr/>
          </p:nvSpPr>
          <p:spPr>
            <a:xfrm>
              <a:off x="127177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1" name="Google Shape;3531;p4"/>
            <p:cNvSpPr/>
            <p:nvPr/>
          </p:nvSpPr>
          <p:spPr>
            <a:xfrm>
              <a:off x="1311525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2" name="Google Shape;3532;p4"/>
            <p:cNvSpPr/>
            <p:nvPr/>
          </p:nvSpPr>
          <p:spPr>
            <a:xfrm>
              <a:off x="12717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3" name="Google Shape;3533;p4"/>
            <p:cNvSpPr/>
            <p:nvPr/>
          </p:nvSpPr>
          <p:spPr>
            <a:xfrm>
              <a:off x="1311525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4" name="Google Shape;3534;p4"/>
            <p:cNvSpPr/>
            <p:nvPr/>
          </p:nvSpPr>
          <p:spPr>
            <a:xfrm>
              <a:off x="13512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5" name="Google Shape;3535;p4"/>
            <p:cNvSpPr/>
            <p:nvPr/>
          </p:nvSpPr>
          <p:spPr>
            <a:xfrm>
              <a:off x="12717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6" name="Google Shape;3536;p4"/>
            <p:cNvSpPr/>
            <p:nvPr/>
          </p:nvSpPr>
          <p:spPr>
            <a:xfrm>
              <a:off x="1311525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7" name="Google Shape;3537;p4"/>
            <p:cNvSpPr/>
            <p:nvPr/>
          </p:nvSpPr>
          <p:spPr>
            <a:xfrm>
              <a:off x="13512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8" name="Google Shape;3538;p4"/>
            <p:cNvSpPr/>
            <p:nvPr/>
          </p:nvSpPr>
          <p:spPr>
            <a:xfrm>
              <a:off x="12717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9" name="Google Shape;3539;p4"/>
            <p:cNvSpPr/>
            <p:nvPr/>
          </p:nvSpPr>
          <p:spPr>
            <a:xfrm>
              <a:off x="1311525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0" name="Google Shape;3540;p4"/>
            <p:cNvSpPr/>
            <p:nvPr/>
          </p:nvSpPr>
          <p:spPr>
            <a:xfrm>
              <a:off x="13512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1" name="Google Shape;3541;p4"/>
            <p:cNvSpPr/>
            <p:nvPr/>
          </p:nvSpPr>
          <p:spPr>
            <a:xfrm>
              <a:off x="12717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4"/>
            <p:cNvSpPr/>
            <p:nvPr/>
          </p:nvSpPr>
          <p:spPr>
            <a:xfrm>
              <a:off x="1311525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3" name="Google Shape;3543;p4"/>
            <p:cNvSpPr/>
            <p:nvPr/>
          </p:nvSpPr>
          <p:spPr>
            <a:xfrm>
              <a:off x="13512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4" name="Google Shape;3544;p4"/>
            <p:cNvSpPr/>
            <p:nvPr/>
          </p:nvSpPr>
          <p:spPr>
            <a:xfrm>
              <a:off x="12717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5" name="Google Shape;3545;p4"/>
            <p:cNvSpPr/>
            <p:nvPr/>
          </p:nvSpPr>
          <p:spPr>
            <a:xfrm>
              <a:off x="1311525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6" name="Google Shape;3546;p4"/>
            <p:cNvSpPr/>
            <p:nvPr/>
          </p:nvSpPr>
          <p:spPr>
            <a:xfrm>
              <a:off x="13512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7" name="Google Shape;3547;p4"/>
            <p:cNvSpPr/>
            <p:nvPr/>
          </p:nvSpPr>
          <p:spPr>
            <a:xfrm>
              <a:off x="12717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4"/>
            <p:cNvSpPr/>
            <p:nvPr/>
          </p:nvSpPr>
          <p:spPr>
            <a:xfrm>
              <a:off x="1311525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9" name="Google Shape;3549;p4"/>
            <p:cNvSpPr/>
            <p:nvPr/>
          </p:nvSpPr>
          <p:spPr>
            <a:xfrm>
              <a:off x="13512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0" name="Google Shape;3550;p4"/>
            <p:cNvSpPr/>
            <p:nvPr/>
          </p:nvSpPr>
          <p:spPr>
            <a:xfrm>
              <a:off x="127177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1" name="Google Shape;3551;p4"/>
            <p:cNvSpPr/>
            <p:nvPr/>
          </p:nvSpPr>
          <p:spPr>
            <a:xfrm>
              <a:off x="1311525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2" name="Google Shape;3552;p4"/>
            <p:cNvSpPr/>
            <p:nvPr/>
          </p:nvSpPr>
          <p:spPr>
            <a:xfrm>
              <a:off x="127177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3" name="Google Shape;3553;p4"/>
            <p:cNvSpPr/>
            <p:nvPr/>
          </p:nvSpPr>
          <p:spPr>
            <a:xfrm>
              <a:off x="1311525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4" name="Google Shape;3554;p4"/>
            <p:cNvSpPr/>
            <p:nvPr/>
          </p:nvSpPr>
          <p:spPr>
            <a:xfrm>
              <a:off x="127177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5" name="Google Shape;3555;p4"/>
            <p:cNvSpPr/>
            <p:nvPr/>
          </p:nvSpPr>
          <p:spPr>
            <a:xfrm>
              <a:off x="1311525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6" name="Google Shape;3556;p4"/>
            <p:cNvSpPr/>
            <p:nvPr/>
          </p:nvSpPr>
          <p:spPr>
            <a:xfrm>
              <a:off x="127177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7" name="Google Shape;3557;p4"/>
            <p:cNvSpPr/>
            <p:nvPr/>
          </p:nvSpPr>
          <p:spPr>
            <a:xfrm>
              <a:off x="1311525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8" name="Google Shape;3558;p4"/>
            <p:cNvSpPr/>
            <p:nvPr/>
          </p:nvSpPr>
          <p:spPr>
            <a:xfrm>
              <a:off x="127177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9" name="Google Shape;3559;p4"/>
            <p:cNvSpPr/>
            <p:nvPr/>
          </p:nvSpPr>
          <p:spPr>
            <a:xfrm>
              <a:off x="127177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60" name="Google Shape;3560;p4"/>
          <p:cNvSpPr txBox="1"/>
          <p:nvPr/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</a:rPr>
              <a:t>‹#›</a:t>
            </a:fld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ONE_COLUMN_TEXT_3">
    <p:spTree>
      <p:nvGrpSpPr>
        <p:cNvPr id="8929" name="Shape 8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0" name="Google Shape;8930;p31"/>
          <p:cNvSpPr txBox="1"/>
          <p:nvPr>
            <p:ph type="title"/>
          </p:nvPr>
        </p:nvSpPr>
        <p:spPr>
          <a:xfrm>
            <a:off x="4717975" y="2218675"/>
            <a:ext cx="3957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931" name="Google Shape;8931;p31"/>
          <p:cNvSpPr txBox="1"/>
          <p:nvPr>
            <p:ph idx="1" type="body"/>
          </p:nvPr>
        </p:nvSpPr>
        <p:spPr>
          <a:xfrm>
            <a:off x="4717975" y="3330675"/>
            <a:ext cx="3305700" cy="21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32" name="Google Shape;8932;p31"/>
          <p:cNvSpPr txBox="1"/>
          <p:nvPr>
            <p:ph idx="2" type="title"/>
          </p:nvPr>
        </p:nvSpPr>
        <p:spPr>
          <a:xfrm>
            <a:off x="1698600" y="584600"/>
            <a:ext cx="57468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33" name="Google Shape;8933;p31"/>
          <p:cNvSpPr/>
          <p:nvPr/>
        </p:nvSpPr>
        <p:spPr>
          <a:xfrm rot="10800000">
            <a:off x="-280942" y="4930661"/>
            <a:ext cx="1446473" cy="1728562"/>
          </a:xfrm>
          <a:custGeom>
            <a:rect b="b" l="l" r="r" t="t"/>
            <a:pathLst>
              <a:path extrusionOk="0" h="28133" w="24667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4" name="Google Shape;8934;p31"/>
          <p:cNvSpPr/>
          <p:nvPr/>
        </p:nvSpPr>
        <p:spPr>
          <a:xfrm rot="10800000">
            <a:off x="493108" y="5320015"/>
            <a:ext cx="353834" cy="370805"/>
          </a:xfrm>
          <a:custGeom>
            <a:rect b="b" l="l" r="r" t="t"/>
            <a:pathLst>
              <a:path extrusionOk="0" h="6035" w="6034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35" name="Google Shape;8935;p31"/>
          <p:cNvGrpSpPr/>
          <p:nvPr/>
        </p:nvGrpSpPr>
        <p:grpSpPr>
          <a:xfrm rot="10800000">
            <a:off x="8455298" y="4609293"/>
            <a:ext cx="349729" cy="2149197"/>
            <a:chOff x="4769975" y="2151700"/>
            <a:chExt cx="149100" cy="874475"/>
          </a:xfrm>
        </p:grpSpPr>
        <p:sp>
          <p:nvSpPr>
            <p:cNvPr id="8936" name="Google Shape;8936;p31"/>
            <p:cNvSpPr/>
            <p:nvPr/>
          </p:nvSpPr>
          <p:spPr>
            <a:xfrm>
              <a:off x="4904400" y="238677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7" name="Google Shape;8937;p31"/>
            <p:cNvSpPr/>
            <p:nvPr/>
          </p:nvSpPr>
          <p:spPr>
            <a:xfrm>
              <a:off x="4904400" y="24651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8" name="Google Shape;8938;p31"/>
            <p:cNvSpPr/>
            <p:nvPr/>
          </p:nvSpPr>
          <p:spPr>
            <a:xfrm>
              <a:off x="4904425" y="254347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9" name="Google Shape;8939;p31"/>
            <p:cNvSpPr/>
            <p:nvPr/>
          </p:nvSpPr>
          <p:spPr>
            <a:xfrm>
              <a:off x="4904425" y="26218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0" name="Google Shape;8940;p31"/>
            <p:cNvSpPr/>
            <p:nvPr/>
          </p:nvSpPr>
          <p:spPr>
            <a:xfrm>
              <a:off x="4904400" y="270017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1" name="Google Shape;8941;p31"/>
            <p:cNvSpPr/>
            <p:nvPr/>
          </p:nvSpPr>
          <p:spPr>
            <a:xfrm>
              <a:off x="4837200" y="23867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2" name="Google Shape;8942;p31"/>
            <p:cNvSpPr/>
            <p:nvPr/>
          </p:nvSpPr>
          <p:spPr>
            <a:xfrm>
              <a:off x="4837200" y="24651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3" name="Google Shape;8943;p31"/>
            <p:cNvSpPr/>
            <p:nvPr/>
          </p:nvSpPr>
          <p:spPr>
            <a:xfrm>
              <a:off x="4837200" y="25434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4" name="Google Shape;8944;p31"/>
            <p:cNvSpPr/>
            <p:nvPr/>
          </p:nvSpPr>
          <p:spPr>
            <a:xfrm>
              <a:off x="4837200" y="2621850"/>
              <a:ext cx="14700" cy="12550"/>
            </a:xfrm>
            <a:custGeom>
              <a:rect b="b" l="l" r="r" t="t"/>
              <a:pathLst>
                <a:path extrusionOk="0" h="502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5" name="Google Shape;8945;p31"/>
            <p:cNvSpPr/>
            <p:nvPr/>
          </p:nvSpPr>
          <p:spPr>
            <a:xfrm>
              <a:off x="4837200" y="27001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6" name="Google Shape;8946;p31"/>
            <p:cNvSpPr/>
            <p:nvPr/>
          </p:nvSpPr>
          <p:spPr>
            <a:xfrm>
              <a:off x="4769975" y="23867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7" name="Google Shape;8947;p31"/>
            <p:cNvSpPr/>
            <p:nvPr/>
          </p:nvSpPr>
          <p:spPr>
            <a:xfrm>
              <a:off x="4769975" y="24651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8" name="Google Shape;8948;p31"/>
            <p:cNvSpPr/>
            <p:nvPr/>
          </p:nvSpPr>
          <p:spPr>
            <a:xfrm>
              <a:off x="4770025" y="254347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9" name="Google Shape;8949;p31"/>
            <p:cNvSpPr/>
            <p:nvPr/>
          </p:nvSpPr>
          <p:spPr>
            <a:xfrm>
              <a:off x="4770025" y="26218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0" name="Google Shape;8950;p31"/>
            <p:cNvSpPr/>
            <p:nvPr/>
          </p:nvSpPr>
          <p:spPr>
            <a:xfrm>
              <a:off x="4906525" y="2151725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1" name="Google Shape;8951;p31"/>
            <p:cNvSpPr/>
            <p:nvPr/>
          </p:nvSpPr>
          <p:spPr>
            <a:xfrm>
              <a:off x="4906525" y="2230050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2" name="Google Shape;8952;p31"/>
            <p:cNvSpPr/>
            <p:nvPr/>
          </p:nvSpPr>
          <p:spPr>
            <a:xfrm>
              <a:off x="4906525" y="2308425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3" name="Google Shape;8953;p31"/>
            <p:cNvSpPr/>
            <p:nvPr/>
          </p:nvSpPr>
          <p:spPr>
            <a:xfrm>
              <a:off x="4839325" y="2151725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4" name="Google Shape;8954;p31"/>
            <p:cNvSpPr/>
            <p:nvPr/>
          </p:nvSpPr>
          <p:spPr>
            <a:xfrm>
              <a:off x="4839325" y="2230050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5" name="Google Shape;8955;p31"/>
            <p:cNvSpPr/>
            <p:nvPr/>
          </p:nvSpPr>
          <p:spPr>
            <a:xfrm>
              <a:off x="4839325" y="2308425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6" name="Google Shape;8956;p31"/>
            <p:cNvSpPr/>
            <p:nvPr/>
          </p:nvSpPr>
          <p:spPr>
            <a:xfrm>
              <a:off x="4770025" y="21517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7" name="Google Shape;8957;p31"/>
            <p:cNvSpPr/>
            <p:nvPr/>
          </p:nvSpPr>
          <p:spPr>
            <a:xfrm>
              <a:off x="4770025" y="22300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8" name="Google Shape;8958;p31"/>
            <p:cNvSpPr/>
            <p:nvPr/>
          </p:nvSpPr>
          <p:spPr>
            <a:xfrm>
              <a:off x="4769975" y="2308400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9" name="Google Shape;8959;p31"/>
            <p:cNvSpPr/>
            <p:nvPr/>
          </p:nvSpPr>
          <p:spPr>
            <a:xfrm>
              <a:off x="4769975" y="27001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0" name="Google Shape;8960;p31"/>
            <p:cNvSpPr/>
            <p:nvPr/>
          </p:nvSpPr>
          <p:spPr>
            <a:xfrm>
              <a:off x="4904400" y="27785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1" name="Google Shape;8961;p31"/>
            <p:cNvSpPr/>
            <p:nvPr/>
          </p:nvSpPr>
          <p:spPr>
            <a:xfrm>
              <a:off x="4904400" y="285690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2" name="Google Shape;8962;p31"/>
            <p:cNvSpPr/>
            <p:nvPr/>
          </p:nvSpPr>
          <p:spPr>
            <a:xfrm>
              <a:off x="4837200" y="277855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3" name="Google Shape;8963;p31"/>
            <p:cNvSpPr/>
            <p:nvPr/>
          </p:nvSpPr>
          <p:spPr>
            <a:xfrm>
              <a:off x="4837200" y="285690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4" name="Google Shape;8964;p31"/>
            <p:cNvSpPr/>
            <p:nvPr/>
          </p:nvSpPr>
          <p:spPr>
            <a:xfrm>
              <a:off x="4837200" y="2935250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5" name="Google Shape;8965;p31"/>
            <p:cNvSpPr/>
            <p:nvPr/>
          </p:nvSpPr>
          <p:spPr>
            <a:xfrm>
              <a:off x="4769975" y="277855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6" name="Google Shape;8966;p31"/>
            <p:cNvSpPr/>
            <p:nvPr/>
          </p:nvSpPr>
          <p:spPr>
            <a:xfrm>
              <a:off x="4769975" y="285690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7" name="Google Shape;8967;p31"/>
            <p:cNvSpPr/>
            <p:nvPr/>
          </p:nvSpPr>
          <p:spPr>
            <a:xfrm>
              <a:off x="4770025" y="293525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8" name="Google Shape;8968;p31"/>
            <p:cNvSpPr/>
            <p:nvPr/>
          </p:nvSpPr>
          <p:spPr>
            <a:xfrm>
              <a:off x="4770025" y="301362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69" name="Google Shape;8969;p31"/>
          <p:cNvGrpSpPr/>
          <p:nvPr/>
        </p:nvGrpSpPr>
        <p:grpSpPr>
          <a:xfrm rot="10800000">
            <a:off x="-280760" y="2880104"/>
            <a:ext cx="1653288" cy="1728558"/>
            <a:chOff x="6378300" y="2596400"/>
            <a:chExt cx="754375" cy="752725"/>
          </a:xfrm>
        </p:grpSpPr>
        <p:sp>
          <p:nvSpPr>
            <p:cNvPr id="8970" name="Google Shape;8970;p31"/>
            <p:cNvSpPr/>
            <p:nvPr/>
          </p:nvSpPr>
          <p:spPr>
            <a:xfrm>
              <a:off x="6408850" y="29323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1" name="Google Shape;8971;p31"/>
            <p:cNvSpPr/>
            <p:nvPr/>
          </p:nvSpPr>
          <p:spPr>
            <a:xfrm>
              <a:off x="6469925" y="28712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2" name="Google Shape;8972;p31"/>
            <p:cNvSpPr/>
            <p:nvPr/>
          </p:nvSpPr>
          <p:spPr>
            <a:xfrm>
              <a:off x="6530975" y="28101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3" name="Google Shape;8973;p31"/>
            <p:cNvSpPr/>
            <p:nvPr/>
          </p:nvSpPr>
          <p:spPr>
            <a:xfrm>
              <a:off x="6622600" y="27185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4" name="Google Shape;8974;p31"/>
            <p:cNvSpPr/>
            <p:nvPr/>
          </p:nvSpPr>
          <p:spPr>
            <a:xfrm>
              <a:off x="6378300" y="29628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5" name="Google Shape;8975;p31"/>
            <p:cNvSpPr/>
            <p:nvPr/>
          </p:nvSpPr>
          <p:spPr>
            <a:xfrm>
              <a:off x="6437750" y="29017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6" name="Google Shape;8976;p31"/>
            <p:cNvSpPr/>
            <p:nvPr/>
          </p:nvSpPr>
          <p:spPr>
            <a:xfrm>
              <a:off x="6500475" y="28406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7" name="Google Shape;8977;p31"/>
            <p:cNvSpPr/>
            <p:nvPr/>
          </p:nvSpPr>
          <p:spPr>
            <a:xfrm>
              <a:off x="6592075" y="27490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8" name="Google Shape;8978;p31"/>
            <p:cNvSpPr/>
            <p:nvPr/>
          </p:nvSpPr>
          <p:spPr>
            <a:xfrm>
              <a:off x="6653150" y="268802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9" name="Google Shape;8979;p31"/>
            <p:cNvSpPr/>
            <p:nvPr/>
          </p:nvSpPr>
          <p:spPr>
            <a:xfrm>
              <a:off x="6683650" y="26575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0" name="Google Shape;8980;p31"/>
            <p:cNvSpPr/>
            <p:nvPr/>
          </p:nvSpPr>
          <p:spPr>
            <a:xfrm>
              <a:off x="6714200" y="26269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1" name="Google Shape;8981;p31"/>
            <p:cNvSpPr/>
            <p:nvPr/>
          </p:nvSpPr>
          <p:spPr>
            <a:xfrm>
              <a:off x="6744750" y="2596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2" name="Google Shape;8982;p31"/>
            <p:cNvSpPr/>
            <p:nvPr/>
          </p:nvSpPr>
          <p:spPr>
            <a:xfrm>
              <a:off x="6561525" y="27796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3" name="Google Shape;8983;p31"/>
            <p:cNvSpPr/>
            <p:nvPr/>
          </p:nvSpPr>
          <p:spPr>
            <a:xfrm>
              <a:off x="6437825" y="29612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4" name="Google Shape;8984;p31"/>
            <p:cNvSpPr/>
            <p:nvPr/>
          </p:nvSpPr>
          <p:spPr>
            <a:xfrm>
              <a:off x="6497250" y="29002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5" name="Google Shape;8985;p31"/>
            <p:cNvSpPr/>
            <p:nvPr/>
          </p:nvSpPr>
          <p:spPr>
            <a:xfrm>
              <a:off x="6559975" y="28391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6" name="Google Shape;8986;p31"/>
            <p:cNvSpPr/>
            <p:nvPr/>
          </p:nvSpPr>
          <p:spPr>
            <a:xfrm>
              <a:off x="6651575" y="27475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7" name="Google Shape;8987;p31"/>
            <p:cNvSpPr/>
            <p:nvPr/>
          </p:nvSpPr>
          <p:spPr>
            <a:xfrm>
              <a:off x="6407275" y="29918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8" name="Google Shape;8988;p31"/>
            <p:cNvSpPr/>
            <p:nvPr/>
          </p:nvSpPr>
          <p:spPr>
            <a:xfrm>
              <a:off x="6468325" y="29307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9" name="Google Shape;8989;p31"/>
            <p:cNvSpPr/>
            <p:nvPr/>
          </p:nvSpPr>
          <p:spPr>
            <a:xfrm>
              <a:off x="6529425" y="28696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0" name="Google Shape;8990;p31"/>
            <p:cNvSpPr/>
            <p:nvPr/>
          </p:nvSpPr>
          <p:spPr>
            <a:xfrm>
              <a:off x="6621025" y="27780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1" name="Google Shape;8991;p31"/>
            <p:cNvSpPr/>
            <p:nvPr/>
          </p:nvSpPr>
          <p:spPr>
            <a:xfrm>
              <a:off x="6682100" y="27170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2" name="Google Shape;8992;p31"/>
            <p:cNvSpPr/>
            <p:nvPr/>
          </p:nvSpPr>
          <p:spPr>
            <a:xfrm>
              <a:off x="6712650" y="26864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3" name="Google Shape;8993;p31"/>
            <p:cNvSpPr/>
            <p:nvPr/>
          </p:nvSpPr>
          <p:spPr>
            <a:xfrm>
              <a:off x="6741575" y="265592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4" name="Google Shape;8994;p31"/>
            <p:cNvSpPr/>
            <p:nvPr/>
          </p:nvSpPr>
          <p:spPr>
            <a:xfrm>
              <a:off x="6773750" y="26253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5" name="Google Shape;8995;p31"/>
            <p:cNvSpPr/>
            <p:nvPr/>
          </p:nvSpPr>
          <p:spPr>
            <a:xfrm>
              <a:off x="6590525" y="28085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6" name="Google Shape;8996;p31"/>
            <p:cNvSpPr/>
            <p:nvPr/>
          </p:nvSpPr>
          <p:spPr>
            <a:xfrm>
              <a:off x="6465150" y="2990250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7" name="Google Shape;8997;p31"/>
            <p:cNvSpPr/>
            <p:nvPr/>
          </p:nvSpPr>
          <p:spPr>
            <a:xfrm>
              <a:off x="6527875" y="29291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8" name="Google Shape;8998;p31"/>
            <p:cNvSpPr/>
            <p:nvPr/>
          </p:nvSpPr>
          <p:spPr>
            <a:xfrm>
              <a:off x="6588925" y="28681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9" name="Google Shape;8999;p31"/>
            <p:cNvSpPr/>
            <p:nvPr/>
          </p:nvSpPr>
          <p:spPr>
            <a:xfrm>
              <a:off x="6680550" y="27764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0" name="Google Shape;9000;p31"/>
            <p:cNvSpPr/>
            <p:nvPr/>
          </p:nvSpPr>
          <p:spPr>
            <a:xfrm>
              <a:off x="6436225" y="30208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1" name="Google Shape;9001;p31"/>
            <p:cNvSpPr/>
            <p:nvPr/>
          </p:nvSpPr>
          <p:spPr>
            <a:xfrm>
              <a:off x="6497325" y="29597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2" name="Google Shape;9002;p31"/>
            <p:cNvSpPr/>
            <p:nvPr/>
          </p:nvSpPr>
          <p:spPr>
            <a:xfrm>
              <a:off x="6558375" y="28986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3" name="Google Shape;9003;p31"/>
            <p:cNvSpPr/>
            <p:nvPr/>
          </p:nvSpPr>
          <p:spPr>
            <a:xfrm>
              <a:off x="6650000" y="28070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4" name="Google Shape;9004;p31"/>
            <p:cNvSpPr/>
            <p:nvPr/>
          </p:nvSpPr>
          <p:spPr>
            <a:xfrm>
              <a:off x="6709425" y="27459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5" name="Google Shape;9005;p31"/>
            <p:cNvSpPr/>
            <p:nvPr/>
          </p:nvSpPr>
          <p:spPr>
            <a:xfrm>
              <a:off x="6741600" y="271542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6" name="Google Shape;9006;p31"/>
            <p:cNvSpPr/>
            <p:nvPr/>
          </p:nvSpPr>
          <p:spPr>
            <a:xfrm>
              <a:off x="6772150" y="26849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7" name="Google Shape;9007;p31"/>
            <p:cNvSpPr/>
            <p:nvPr/>
          </p:nvSpPr>
          <p:spPr>
            <a:xfrm>
              <a:off x="6802700" y="26543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8" name="Google Shape;9008;p31"/>
            <p:cNvSpPr/>
            <p:nvPr/>
          </p:nvSpPr>
          <p:spPr>
            <a:xfrm>
              <a:off x="6617825" y="2837550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9" name="Google Shape;9009;p31"/>
            <p:cNvSpPr/>
            <p:nvPr/>
          </p:nvSpPr>
          <p:spPr>
            <a:xfrm>
              <a:off x="6495775" y="30192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0" name="Google Shape;9010;p31"/>
            <p:cNvSpPr/>
            <p:nvPr/>
          </p:nvSpPr>
          <p:spPr>
            <a:xfrm>
              <a:off x="6556825" y="29581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1" name="Google Shape;9011;p31"/>
            <p:cNvSpPr/>
            <p:nvPr/>
          </p:nvSpPr>
          <p:spPr>
            <a:xfrm>
              <a:off x="6617900" y="28970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2" name="Google Shape;9012;p31"/>
            <p:cNvSpPr/>
            <p:nvPr/>
          </p:nvSpPr>
          <p:spPr>
            <a:xfrm>
              <a:off x="6707875" y="28054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3" name="Google Shape;9013;p31"/>
            <p:cNvSpPr/>
            <p:nvPr/>
          </p:nvSpPr>
          <p:spPr>
            <a:xfrm>
              <a:off x="6465225" y="30497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4" name="Google Shape;9014;p31"/>
            <p:cNvSpPr/>
            <p:nvPr/>
          </p:nvSpPr>
          <p:spPr>
            <a:xfrm>
              <a:off x="6526275" y="29886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5" name="Google Shape;9015;p31"/>
            <p:cNvSpPr/>
            <p:nvPr/>
          </p:nvSpPr>
          <p:spPr>
            <a:xfrm>
              <a:off x="6587375" y="29276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6" name="Google Shape;9016;p31"/>
            <p:cNvSpPr/>
            <p:nvPr/>
          </p:nvSpPr>
          <p:spPr>
            <a:xfrm>
              <a:off x="6677325" y="28360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7" name="Google Shape;9017;p31"/>
            <p:cNvSpPr/>
            <p:nvPr/>
          </p:nvSpPr>
          <p:spPr>
            <a:xfrm>
              <a:off x="6740050" y="27749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8" name="Google Shape;9018;p31"/>
            <p:cNvSpPr/>
            <p:nvPr/>
          </p:nvSpPr>
          <p:spPr>
            <a:xfrm>
              <a:off x="6770600" y="27443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9" name="Google Shape;9019;p31"/>
            <p:cNvSpPr/>
            <p:nvPr/>
          </p:nvSpPr>
          <p:spPr>
            <a:xfrm>
              <a:off x="6801150" y="27138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0" name="Google Shape;9020;p31"/>
            <p:cNvSpPr/>
            <p:nvPr/>
          </p:nvSpPr>
          <p:spPr>
            <a:xfrm>
              <a:off x="6831650" y="26833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1" name="Google Shape;9021;p31"/>
            <p:cNvSpPr/>
            <p:nvPr/>
          </p:nvSpPr>
          <p:spPr>
            <a:xfrm>
              <a:off x="6648450" y="28665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2" name="Google Shape;9022;p31"/>
            <p:cNvSpPr/>
            <p:nvPr/>
          </p:nvSpPr>
          <p:spPr>
            <a:xfrm>
              <a:off x="6524725" y="30482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3" name="Google Shape;9023;p31"/>
            <p:cNvSpPr/>
            <p:nvPr/>
          </p:nvSpPr>
          <p:spPr>
            <a:xfrm>
              <a:off x="6585825" y="29871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4" name="Google Shape;9024;p31"/>
            <p:cNvSpPr/>
            <p:nvPr/>
          </p:nvSpPr>
          <p:spPr>
            <a:xfrm>
              <a:off x="6646875" y="29260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5" name="Google Shape;9025;p31"/>
            <p:cNvSpPr/>
            <p:nvPr/>
          </p:nvSpPr>
          <p:spPr>
            <a:xfrm>
              <a:off x="6736875" y="2834425"/>
              <a:ext cx="12900" cy="9700"/>
            </a:xfrm>
            <a:custGeom>
              <a:rect b="b" l="l" r="r" t="t"/>
              <a:pathLst>
                <a:path extrusionOk="0" h="388" w="516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6" name="Google Shape;9026;p31"/>
            <p:cNvSpPr/>
            <p:nvPr/>
          </p:nvSpPr>
          <p:spPr>
            <a:xfrm>
              <a:off x="6494175" y="30787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7" name="Google Shape;9027;p31"/>
            <p:cNvSpPr/>
            <p:nvPr/>
          </p:nvSpPr>
          <p:spPr>
            <a:xfrm>
              <a:off x="6555275" y="30176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8" name="Google Shape;9028;p31"/>
            <p:cNvSpPr/>
            <p:nvPr/>
          </p:nvSpPr>
          <p:spPr>
            <a:xfrm>
              <a:off x="6616350" y="29565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9" name="Google Shape;9029;p31"/>
            <p:cNvSpPr/>
            <p:nvPr/>
          </p:nvSpPr>
          <p:spPr>
            <a:xfrm>
              <a:off x="6707950" y="28649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0" name="Google Shape;9030;p31"/>
            <p:cNvSpPr/>
            <p:nvPr/>
          </p:nvSpPr>
          <p:spPr>
            <a:xfrm>
              <a:off x="6769050" y="28038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1" name="Google Shape;9031;p31"/>
            <p:cNvSpPr/>
            <p:nvPr/>
          </p:nvSpPr>
          <p:spPr>
            <a:xfrm>
              <a:off x="6797925" y="27733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2" name="Google Shape;9032;p31"/>
            <p:cNvSpPr/>
            <p:nvPr/>
          </p:nvSpPr>
          <p:spPr>
            <a:xfrm>
              <a:off x="6830100" y="27428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3" name="Google Shape;9033;p31"/>
            <p:cNvSpPr/>
            <p:nvPr/>
          </p:nvSpPr>
          <p:spPr>
            <a:xfrm>
              <a:off x="6860650" y="2712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4" name="Google Shape;9034;p31"/>
            <p:cNvSpPr/>
            <p:nvPr/>
          </p:nvSpPr>
          <p:spPr>
            <a:xfrm>
              <a:off x="6677400" y="28955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5" name="Google Shape;9035;p31"/>
            <p:cNvSpPr/>
            <p:nvPr/>
          </p:nvSpPr>
          <p:spPr>
            <a:xfrm>
              <a:off x="6552050" y="30771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6" name="Google Shape;9036;p31"/>
            <p:cNvSpPr/>
            <p:nvPr/>
          </p:nvSpPr>
          <p:spPr>
            <a:xfrm>
              <a:off x="6614775" y="30161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7" name="Google Shape;9037;p31"/>
            <p:cNvSpPr/>
            <p:nvPr/>
          </p:nvSpPr>
          <p:spPr>
            <a:xfrm>
              <a:off x="6675850" y="29550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8" name="Google Shape;9038;p31"/>
            <p:cNvSpPr/>
            <p:nvPr/>
          </p:nvSpPr>
          <p:spPr>
            <a:xfrm>
              <a:off x="6767450" y="286342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9" name="Google Shape;9039;p31"/>
            <p:cNvSpPr/>
            <p:nvPr/>
          </p:nvSpPr>
          <p:spPr>
            <a:xfrm>
              <a:off x="6523175" y="31077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0" name="Google Shape;9040;p31"/>
            <p:cNvSpPr/>
            <p:nvPr/>
          </p:nvSpPr>
          <p:spPr>
            <a:xfrm>
              <a:off x="6584225" y="30466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1" name="Google Shape;9041;p31"/>
            <p:cNvSpPr/>
            <p:nvPr/>
          </p:nvSpPr>
          <p:spPr>
            <a:xfrm>
              <a:off x="6645300" y="29855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2" name="Google Shape;9042;p31"/>
            <p:cNvSpPr/>
            <p:nvPr/>
          </p:nvSpPr>
          <p:spPr>
            <a:xfrm>
              <a:off x="6736900" y="28939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3" name="Google Shape;9043;p31"/>
            <p:cNvSpPr/>
            <p:nvPr/>
          </p:nvSpPr>
          <p:spPr>
            <a:xfrm>
              <a:off x="6798000" y="28328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4" name="Google Shape;9044;p31"/>
            <p:cNvSpPr/>
            <p:nvPr/>
          </p:nvSpPr>
          <p:spPr>
            <a:xfrm>
              <a:off x="6828550" y="28023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5" name="Google Shape;9045;p31"/>
            <p:cNvSpPr/>
            <p:nvPr/>
          </p:nvSpPr>
          <p:spPr>
            <a:xfrm>
              <a:off x="6859075" y="27717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6" name="Google Shape;9046;p31"/>
            <p:cNvSpPr/>
            <p:nvPr/>
          </p:nvSpPr>
          <p:spPr>
            <a:xfrm>
              <a:off x="6887950" y="27412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7" name="Google Shape;9047;p31"/>
            <p:cNvSpPr/>
            <p:nvPr/>
          </p:nvSpPr>
          <p:spPr>
            <a:xfrm>
              <a:off x="6704775" y="2924500"/>
              <a:ext cx="12900" cy="9650"/>
            </a:xfrm>
            <a:custGeom>
              <a:rect b="b" l="l" r="r" t="t"/>
              <a:pathLst>
                <a:path extrusionOk="0" h="386" w="516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8" name="Google Shape;9048;p31"/>
            <p:cNvSpPr/>
            <p:nvPr/>
          </p:nvSpPr>
          <p:spPr>
            <a:xfrm>
              <a:off x="6582675" y="31061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9" name="Google Shape;9049;p31"/>
            <p:cNvSpPr/>
            <p:nvPr/>
          </p:nvSpPr>
          <p:spPr>
            <a:xfrm>
              <a:off x="6642125" y="304507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0" name="Google Shape;9050;p31"/>
            <p:cNvSpPr/>
            <p:nvPr/>
          </p:nvSpPr>
          <p:spPr>
            <a:xfrm>
              <a:off x="6704800" y="29839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1" name="Google Shape;9051;p31"/>
            <p:cNvSpPr/>
            <p:nvPr/>
          </p:nvSpPr>
          <p:spPr>
            <a:xfrm>
              <a:off x="6796450" y="28923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2" name="Google Shape;9052;p31"/>
            <p:cNvSpPr/>
            <p:nvPr/>
          </p:nvSpPr>
          <p:spPr>
            <a:xfrm>
              <a:off x="6552125" y="31366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3" name="Google Shape;9053;p31"/>
            <p:cNvSpPr/>
            <p:nvPr/>
          </p:nvSpPr>
          <p:spPr>
            <a:xfrm>
              <a:off x="6613225" y="30756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4" name="Google Shape;9054;p31"/>
            <p:cNvSpPr/>
            <p:nvPr/>
          </p:nvSpPr>
          <p:spPr>
            <a:xfrm>
              <a:off x="6672625" y="301452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5" name="Google Shape;9055;p31"/>
            <p:cNvSpPr/>
            <p:nvPr/>
          </p:nvSpPr>
          <p:spPr>
            <a:xfrm>
              <a:off x="6765900" y="29229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6" name="Google Shape;9056;p31"/>
            <p:cNvSpPr/>
            <p:nvPr/>
          </p:nvSpPr>
          <p:spPr>
            <a:xfrm>
              <a:off x="6826950" y="28618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7" name="Google Shape;9057;p31"/>
            <p:cNvSpPr/>
            <p:nvPr/>
          </p:nvSpPr>
          <p:spPr>
            <a:xfrm>
              <a:off x="6857500" y="28313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8" name="Google Shape;9058;p31"/>
            <p:cNvSpPr/>
            <p:nvPr/>
          </p:nvSpPr>
          <p:spPr>
            <a:xfrm>
              <a:off x="6888025" y="28007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9" name="Google Shape;9059;p31"/>
            <p:cNvSpPr/>
            <p:nvPr/>
          </p:nvSpPr>
          <p:spPr>
            <a:xfrm>
              <a:off x="6916950" y="2770225"/>
              <a:ext cx="12900" cy="9700"/>
            </a:xfrm>
            <a:custGeom>
              <a:rect b="b" l="l" r="r" t="t"/>
              <a:pathLst>
                <a:path extrusionOk="0" h="388" w="516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0" name="Google Shape;9060;p31"/>
            <p:cNvSpPr/>
            <p:nvPr/>
          </p:nvSpPr>
          <p:spPr>
            <a:xfrm>
              <a:off x="6735350" y="295345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1" name="Google Shape;9061;p31"/>
            <p:cNvSpPr/>
            <p:nvPr/>
          </p:nvSpPr>
          <p:spPr>
            <a:xfrm>
              <a:off x="6611650" y="31351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2" name="Google Shape;9062;p31"/>
            <p:cNvSpPr/>
            <p:nvPr/>
          </p:nvSpPr>
          <p:spPr>
            <a:xfrm>
              <a:off x="6672700" y="30740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3" name="Google Shape;9063;p31"/>
            <p:cNvSpPr/>
            <p:nvPr/>
          </p:nvSpPr>
          <p:spPr>
            <a:xfrm>
              <a:off x="6732175" y="301297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4" name="Google Shape;9064;p31"/>
            <p:cNvSpPr/>
            <p:nvPr/>
          </p:nvSpPr>
          <p:spPr>
            <a:xfrm>
              <a:off x="6825400" y="29213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5" name="Google Shape;9065;p31"/>
            <p:cNvSpPr/>
            <p:nvPr/>
          </p:nvSpPr>
          <p:spPr>
            <a:xfrm>
              <a:off x="6581125" y="31656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6" name="Google Shape;9066;p31"/>
            <p:cNvSpPr/>
            <p:nvPr/>
          </p:nvSpPr>
          <p:spPr>
            <a:xfrm>
              <a:off x="6640525" y="31045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7" name="Google Shape;9067;p31"/>
            <p:cNvSpPr/>
            <p:nvPr/>
          </p:nvSpPr>
          <p:spPr>
            <a:xfrm>
              <a:off x="6703250" y="30435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8" name="Google Shape;9068;p31"/>
            <p:cNvSpPr/>
            <p:nvPr/>
          </p:nvSpPr>
          <p:spPr>
            <a:xfrm>
              <a:off x="6794850" y="29518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9" name="Google Shape;9069;p31"/>
            <p:cNvSpPr/>
            <p:nvPr/>
          </p:nvSpPr>
          <p:spPr>
            <a:xfrm>
              <a:off x="6855950" y="28908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0" name="Google Shape;9070;p31"/>
            <p:cNvSpPr/>
            <p:nvPr/>
          </p:nvSpPr>
          <p:spPr>
            <a:xfrm>
              <a:off x="6886475" y="28602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1" name="Google Shape;9071;p31"/>
            <p:cNvSpPr/>
            <p:nvPr/>
          </p:nvSpPr>
          <p:spPr>
            <a:xfrm>
              <a:off x="6917000" y="28297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2" name="Google Shape;9072;p31"/>
            <p:cNvSpPr/>
            <p:nvPr/>
          </p:nvSpPr>
          <p:spPr>
            <a:xfrm>
              <a:off x="6947525" y="27991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3" name="Google Shape;9073;p31"/>
            <p:cNvSpPr/>
            <p:nvPr/>
          </p:nvSpPr>
          <p:spPr>
            <a:xfrm>
              <a:off x="6764350" y="29824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4" name="Google Shape;9074;p31"/>
            <p:cNvSpPr/>
            <p:nvPr/>
          </p:nvSpPr>
          <p:spPr>
            <a:xfrm>
              <a:off x="6640600" y="31640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5" name="Google Shape;9075;p31"/>
            <p:cNvSpPr/>
            <p:nvPr/>
          </p:nvSpPr>
          <p:spPr>
            <a:xfrm>
              <a:off x="6701700" y="31030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6" name="Google Shape;9076;p31"/>
            <p:cNvSpPr/>
            <p:nvPr/>
          </p:nvSpPr>
          <p:spPr>
            <a:xfrm>
              <a:off x="6762750" y="30419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7" name="Google Shape;9077;p31"/>
            <p:cNvSpPr/>
            <p:nvPr/>
          </p:nvSpPr>
          <p:spPr>
            <a:xfrm>
              <a:off x="6854350" y="29503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8" name="Google Shape;9078;p31"/>
            <p:cNvSpPr/>
            <p:nvPr/>
          </p:nvSpPr>
          <p:spPr>
            <a:xfrm>
              <a:off x="6608450" y="3194600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9" name="Google Shape;9079;p31"/>
            <p:cNvSpPr/>
            <p:nvPr/>
          </p:nvSpPr>
          <p:spPr>
            <a:xfrm>
              <a:off x="6671150" y="31335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0" name="Google Shape;9080;p31"/>
            <p:cNvSpPr/>
            <p:nvPr/>
          </p:nvSpPr>
          <p:spPr>
            <a:xfrm>
              <a:off x="6732200" y="30724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1" name="Google Shape;9081;p31"/>
            <p:cNvSpPr/>
            <p:nvPr/>
          </p:nvSpPr>
          <p:spPr>
            <a:xfrm>
              <a:off x="6822200" y="2980850"/>
              <a:ext cx="12925" cy="9700"/>
            </a:xfrm>
            <a:custGeom>
              <a:rect b="b" l="l" r="r" t="t"/>
              <a:pathLst>
                <a:path extrusionOk="0" h="388" w="517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2" name="Google Shape;9082;p31"/>
            <p:cNvSpPr/>
            <p:nvPr/>
          </p:nvSpPr>
          <p:spPr>
            <a:xfrm>
              <a:off x="6884900" y="29197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3" name="Google Shape;9083;p31"/>
            <p:cNvSpPr/>
            <p:nvPr/>
          </p:nvSpPr>
          <p:spPr>
            <a:xfrm>
              <a:off x="6915425" y="28892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4" name="Google Shape;9084;p31"/>
            <p:cNvSpPr/>
            <p:nvPr/>
          </p:nvSpPr>
          <p:spPr>
            <a:xfrm>
              <a:off x="6944350" y="28587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5" name="Google Shape;9085;p31"/>
            <p:cNvSpPr/>
            <p:nvPr/>
          </p:nvSpPr>
          <p:spPr>
            <a:xfrm>
              <a:off x="6976525" y="28281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6" name="Google Shape;9086;p31"/>
            <p:cNvSpPr/>
            <p:nvPr/>
          </p:nvSpPr>
          <p:spPr>
            <a:xfrm>
              <a:off x="6793300" y="30114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7" name="Google Shape;9087;p31"/>
            <p:cNvSpPr/>
            <p:nvPr/>
          </p:nvSpPr>
          <p:spPr>
            <a:xfrm>
              <a:off x="6669575" y="31930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8" name="Google Shape;9088;p31"/>
            <p:cNvSpPr/>
            <p:nvPr/>
          </p:nvSpPr>
          <p:spPr>
            <a:xfrm>
              <a:off x="6730650" y="31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9" name="Google Shape;9089;p31"/>
            <p:cNvSpPr/>
            <p:nvPr/>
          </p:nvSpPr>
          <p:spPr>
            <a:xfrm>
              <a:off x="6791750" y="30709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0" name="Google Shape;9090;p31"/>
            <p:cNvSpPr/>
            <p:nvPr/>
          </p:nvSpPr>
          <p:spPr>
            <a:xfrm>
              <a:off x="6883325" y="29792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1" name="Google Shape;9091;p31"/>
            <p:cNvSpPr/>
            <p:nvPr/>
          </p:nvSpPr>
          <p:spPr>
            <a:xfrm>
              <a:off x="6639050" y="32235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2" name="Google Shape;9092;p31"/>
            <p:cNvSpPr/>
            <p:nvPr/>
          </p:nvSpPr>
          <p:spPr>
            <a:xfrm>
              <a:off x="6700100" y="31625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3" name="Google Shape;9093;p31"/>
            <p:cNvSpPr/>
            <p:nvPr/>
          </p:nvSpPr>
          <p:spPr>
            <a:xfrm>
              <a:off x="6761200" y="31014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4" name="Google Shape;9094;p31"/>
            <p:cNvSpPr/>
            <p:nvPr/>
          </p:nvSpPr>
          <p:spPr>
            <a:xfrm>
              <a:off x="6852800" y="30098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5" name="Google Shape;9095;p31"/>
            <p:cNvSpPr/>
            <p:nvPr/>
          </p:nvSpPr>
          <p:spPr>
            <a:xfrm>
              <a:off x="6912250" y="2948750"/>
              <a:ext cx="12950" cy="9650"/>
            </a:xfrm>
            <a:custGeom>
              <a:rect b="b" l="l" r="r" t="t"/>
              <a:pathLst>
                <a:path extrusionOk="0" h="386" w="518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6" name="Google Shape;9096;p31"/>
            <p:cNvSpPr/>
            <p:nvPr/>
          </p:nvSpPr>
          <p:spPr>
            <a:xfrm>
              <a:off x="6944425" y="291822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7" name="Google Shape;9097;p31"/>
            <p:cNvSpPr/>
            <p:nvPr/>
          </p:nvSpPr>
          <p:spPr>
            <a:xfrm>
              <a:off x="6974925" y="28876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8" name="Google Shape;9098;p31"/>
            <p:cNvSpPr/>
            <p:nvPr/>
          </p:nvSpPr>
          <p:spPr>
            <a:xfrm>
              <a:off x="7005475" y="28571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9" name="Google Shape;9099;p31"/>
            <p:cNvSpPr/>
            <p:nvPr/>
          </p:nvSpPr>
          <p:spPr>
            <a:xfrm>
              <a:off x="6822250" y="30403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0" name="Google Shape;9100;p31"/>
            <p:cNvSpPr/>
            <p:nvPr/>
          </p:nvSpPr>
          <p:spPr>
            <a:xfrm>
              <a:off x="6698550" y="32220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1" name="Google Shape;9101;p31"/>
            <p:cNvSpPr/>
            <p:nvPr/>
          </p:nvSpPr>
          <p:spPr>
            <a:xfrm>
              <a:off x="6759600" y="31609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2" name="Google Shape;9102;p31"/>
            <p:cNvSpPr/>
            <p:nvPr/>
          </p:nvSpPr>
          <p:spPr>
            <a:xfrm>
              <a:off x="6820700" y="30998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3" name="Google Shape;9103;p31"/>
            <p:cNvSpPr/>
            <p:nvPr/>
          </p:nvSpPr>
          <p:spPr>
            <a:xfrm>
              <a:off x="6912300" y="30082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4" name="Google Shape;9104;p31"/>
            <p:cNvSpPr/>
            <p:nvPr/>
          </p:nvSpPr>
          <p:spPr>
            <a:xfrm>
              <a:off x="6666375" y="32525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5" name="Google Shape;9105;p31"/>
            <p:cNvSpPr/>
            <p:nvPr/>
          </p:nvSpPr>
          <p:spPr>
            <a:xfrm>
              <a:off x="6729100" y="31914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6" name="Google Shape;9106;p31"/>
            <p:cNvSpPr/>
            <p:nvPr/>
          </p:nvSpPr>
          <p:spPr>
            <a:xfrm>
              <a:off x="6790150" y="31304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7" name="Google Shape;9107;p31"/>
            <p:cNvSpPr/>
            <p:nvPr/>
          </p:nvSpPr>
          <p:spPr>
            <a:xfrm>
              <a:off x="6880150" y="3038775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8" name="Google Shape;9108;p31"/>
            <p:cNvSpPr/>
            <p:nvPr/>
          </p:nvSpPr>
          <p:spPr>
            <a:xfrm>
              <a:off x="6942825" y="29777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9" name="Google Shape;9109;p31"/>
            <p:cNvSpPr/>
            <p:nvPr/>
          </p:nvSpPr>
          <p:spPr>
            <a:xfrm>
              <a:off x="6973375" y="29471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0" name="Google Shape;9110;p31"/>
            <p:cNvSpPr/>
            <p:nvPr/>
          </p:nvSpPr>
          <p:spPr>
            <a:xfrm>
              <a:off x="7002300" y="29166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1" name="Google Shape;9111;p31"/>
            <p:cNvSpPr/>
            <p:nvPr/>
          </p:nvSpPr>
          <p:spPr>
            <a:xfrm>
              <a:off x="7034475" y="28861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2" name="Google Shape;9112;p31"/>
            <p:cNvSpPr/>
            <p:nvPr/>
          </p:nvSpPr>
          <p:spPr>
            <a:xfrm>
              <a:off x="6851250" y="30693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3" name="Google Shape;9113;p31"/>
            <p:cNvSpPr/>
            <p:nvPr/>
          </p:nvSpPr>
          <p:spPr>
            <a:xfrm>
              <a:off x="6727500" y="32509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4" name="Google Shape;9114;p31"/>
            <p:cNvSpPr/>
            <p:nvPr/>
          </p:nvSpPr>
          <p:spPr>
            <a:xfrm>
              <a:off x="6788600" y="31899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5" name="Google Shape;9115;p31"/>
            <p:cNvSpPr/>
            <p:nvPr/>
          </p:nvSpPr>
          <p:spPr>
            <a:xfrm>
              <a:off x="6848050" y="3128825"/>
              <a:ext cx="12925" cy="9700"/>
            </a:xfrm>
            <a:custGeom>
              <a:rect b="b" l="l" r="r" t="t"/>
              <a:pathLst>
                <a:path extrusionOk="0" h="388" w="517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6" name="Google Shape;9116;p31"/>
            <p:cNvSpPr/>
            <p:nvPr/>
          </p:nvSpPr>
          <p:spPr>
            <a:xfrm>
              <a:off x="6941275" y="30372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7" name="Google Shape;9117;p31"/>
            <p:cNvSpPr/>
            <p:nvPr/>
          </p:nvSpPr>
          <p:spPr>
            <a:xfrm>
              <a:off x="6697000" y="32815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8" name="Google Shape;9118;p31"/>
            <p:cNvSpPr/>
            <p:nvPr/>
          </p:nvSpPr>
          <p:spPr>
            <a:xfrm>
              <a:off x="6756425" y="32204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9" name="Google Shape;9119;p31"/>
            <p:cNvSpPr/>
            <p:nvPr/>
          </p:nvSpPr>
          <p:spPr>
            <a:xfrm>
              <a:off x="6819150" y="31593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0" name="Google Shape;9120;p31"/>
            <p:cNvSpPr/>
            <p:nvPr/>
          </p:nvSpPr>
          <p:spPr>
            <a:xfrm>
              <a:off x="6910725" y="30677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1" name="Google Shape;9121;p31"/>
            <p:cNvSpPr/>
            <p:nvPr/>
          </p:nvSpPr>
          <p:spPr>
            <a:xfrm>
              <a:off x="6971825" y="300670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2" name="Google Shape;9122;p31"/>
            <p:cNvSpPr/>
            <p:nvPr/>
          </p:nvSpPr>
          <p:spPr>
            <a:xfrm>
              <a:off x="7002325" y="297615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3" name="Google Shape;9123;p31"/>
            <p:cNvSpPr/>
            <p:nvPr/>
          </p:nvSpPr>
          <p:spPr>
            <a:xfrm>
              <a:off x="7032875" y="29456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4" name="Google Shape;9124;p31"/>
            <p:cNvSpPr/>
            <p:nvPr/>
          </p:nvSpPr>
          <p:spPr>
            <a:xfrm>
              <a:off x="7063425" y="29150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5" name="Google Shape;9125;p31"/>
            <p:cNvSpPr/>
            <p:nvPr/>
          </p:nvSpPr>
          <p:spPr>
            <a:xfrm>
              <a:off x="6880200" y="3098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6" name="Google Shape;9126;p31"/>
            <p:cNvSpPr/>
            <p:nvPr/>
          </p:nvSpPr>
          <p:spPr>
            <a:xfrm>
              <a:off x="6756500" y="32799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7" name="Google Shape;9127;p31"/>
            <p:cNvSpPr/>
            <p:nvPr/>
          </p:nvSpPr>
          <p:spPr>
            <a:xfrm>
              <a:off x="6815925" y="3218875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8" name="Google Shape;9128;p31"/>
            <p:cNvSpPr/>
            <p:nvPr/>
          </p:nvSpPr>
          <p:spPr>
            <a:xfrm>
              <a:off x="6878650" y="31578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9" name="Google Shape;9129;p31"/>
            <p:cNvSpPr/>
            <p:nvPr/>
          </p:nvSpPr>
          <p:spPr>
            <a:xfrm>
              <a:off x="6970225" y="30662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0" name="Google Shape;9130;p31"/>
            <p:cNvSpPr/>
            <p:nvPr/>
          </p:nvSpPr>
          <p:spPr>
            <a:xfrm>
              <a:off x="6725950" y="33104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1" name="Google Shape;9131;p31"/>
            <p:cNvSpPr/>
            <p:nvPr/>
          </p:nvSpPr>
          <p:spPr>
            <a:xfrm>
              <a:off x="6787050" y="32494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2" name="Google Shape;9132;p31"/>
            <p:cNvSpPr/>
            <p:nvPr/>
          </p:nvSpPr>
          <p:spPr>
            <a:xfrm>
              <a:off x="6846475" y="3188350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3" name="Google Shape;9133;p31"/>
            <p:cNvSpPr/>
            <p:nvPr/>
          </p:nvSpPr>
          <p:spPr>
            <a:xfrm>
              <a:off x="6939725" y="30967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4" name="Google Shape;9134;p31"/>
            <p:cNvSpPr/>
            <p:nvPr/>
          </p:nvSpPr>
          <p:spPr>
            <a:xfrm>
              <a:off x="7000775" y="30356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5" name="Google Shape;9135;p31"/>
            <p:cNvSpPr/>
            <p:nvPr/>
          </p:nvSpPr>
          <p:spPr>
            <a:xfrm>
              <a:off x="7031325" y="30051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6" name="Google Shape;9136;p31"/>
            <p:cNvSpPr/>
            <p:nvPr/>
          </p:nvSpPr>
          <p:spPr>
            <a:xfrm>
              <a:off x="7061875" y="29746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7" name="Google Shape;9137;p31"/>
            <p:cNvSpPr/>
            <p:nvPr/>
          </p:nvSpPr>
          <p:spPr>
            <a:xfrm>
              <a:off x="7092400" y="29440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8" name="Google Shape;9138;p31"/>
            <p:cNvSpPr/>
            <p:nvPr/>
          </p:nvSpPr>
          <p:spPr>
            <a:xfrm>
              <a:off x="6909175" y="31272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9" name="Google Shape;9139;p31"/>
            <p:cNvSpPr/>
            <p:nvPr/>
          </p:nvSpPr>
          <p:spPr>
            <a:xfrm>
              <a:off x="6783825" y="3308900"/>
              <a:ext cx="12950" cy="9725"/>
            </a:xfrm>
            <a:custGeom>
              <a:rect b="b" l="l" r="r" t="t"/>
              <a:pathLst>
                <a:path extrusionOk="0" h="389" w="518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0" name="Google Shape;9140;p31"/>
            <p:cNvSpPr/>
            <p:nvPr/>
          </p:nvSpPr>
          <p:spPr>
            <a:xfrm>
              <a:off x="6846550" y="32478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1" name="Google Shape;9141;p31"/>
            <p:cNvSpPr/>
            <p:nvPr/>
          </p:nvSpPr>
          <p:spPr>
            <a:xfrm>
              <a:off x="6907600" y="31867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2" name="Google Shape;9142;p31"/>
            <p:cNvSpPr/>
            <p:nvPr/>
          </p:nvSpPr>
          <p:spPr>
            <a:xfrm>
              <a:off x="6999225" y="30951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3" name="Google Shape;9143;p31"/>
            <p:cNvSpPr/>
            <p:nvPr/>
          </p:nvSpPr>
          <p:spPr>
            <a:xfrm>
              <a:off x="6754900" y="33394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4" name="Google Shape;9144;p31"/>
            <p:cNvSpPr/>
            <p:nvPr/>
          </p:nvSpPr>
          <p:spPr>
            <a:xfrm>
              <a:off x="6816000" y="32783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5" name="Google Shape;9145;p31"/>
            <p:cNvSpPr/>
            <p:nvPr/>
          </p:nvSpPr>
          <p:spPr>
            <a:xfrm>
              <a:off x="6877075" y="32173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6" name="Google Shape;9146;p31"/>
            <p:cNvSpPr/>
            <p:nvPr/>
          </p:nvSpPr>
          <p:spPr>
            <a:xfrm>
              <a:off x="6968675" y="31257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7" name="Google Shape;9147;p31"/>
            <p:cNvSpPr/>
            <p:nvPr/>
          </p:nvSpPr>
          <p:spPr>
            <a:xfrm>
              <a:off x="7029775" y="30646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8" name="Google Shape;9148;p31"/>
            <p:cNvSpPr/>
            <p:nvPr/>
          </p:nvSpPr>
          <p:spPr>
            <a:xfrm>
              <a:off x="7060325" y="30341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9" name="Google Shape;9149;p31"/>
            <p:cNvSpPr/>
            <p:nvPr/>
          </p:nvSpPr>
          <p:spPr>
            <a:xfrm>
              <a:off x="7090825" y="30035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0" name="Google Shape;9150;p31"/>
            <p:cNvSpPr/>
            <p:nvPr/>
          </p:nvSpPr>
          <p:spPr>
            <a:xfrm>
              <a:off x="7119725" y="297302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1" name="Google Shape;9151;p31"/>
            <p:cNvSpPr/>
            <p:nvPr/>
          </p:nvSpPr>
          <p:spPr>
            <a:xfrm>
              <a:off x="6936500" y="3156225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52" name="Google Shape;9152;p31"/>
          <p:cNvSpPr/>
          <p:nvPr/>
        </p:nvSpPr>
        <p:spPr>
          <a:xfrm rot="10800000">
            <a:off x="883674" y="376574"/>
            <a:ext cx="136279" cy="137447"/>
          </a:xfrm>
          <a:custGeom>
            <a:rect b="b" l="l" r="r" t="t"/>
            <a:pathLst>
              <a:path extrusionOk="0" h="2237" w="2324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3" name="Google Shape;9153;p31"/>
          <p:cNvSpPr/>
          <p:nvPr/>
        </p:nvSpPr>
        <p:spPr>
          <a:xfrm>
            <a:off x="-156643" y="663301"/>
            <a:ext cx="1653340" cy="1732358"/>
          </a:xfrm>
          <a:custGeom>
            <a:rect b="b" l="l" r="r" t="t"/>
            <a:pathLst>
              <a:path extrusionOk="0" h="44706" w="44706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4" name="Google Shape;9154;p31"/>
          <p:cNvSpPr/>
          <p:nvPr/>
        </p:nvSpPr>
        <p:spPr>
          <a:xfrm rot="10800000">
            <a:off x="8702537" y="1090915"/>
            <a:ext cx="353834" cy="370805"/>
          </a:xfrm>
          <a:custGeom>
            <a:rect b="b" l="l" r="r" t="t"/>
            <a:pathLst>
              <a:path extrusionOk="0" h="6035" w="6034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5" name="Google Shape;9155;p31"/>
          <p:cNvSpPr txBox="1"/>
          <p:nvPr/>
        </p:nvSpPr>
        <p:spPr>
          <a:xfrm>
            <a:off x="3337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+ Credits">
  <p:cSld name="TITLE_AND_BODY_2">
    <p:spTree>
      <p:nvGrpSpPr>
        <p:cNvPr id="9156" name="Shape 9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7" name="Google Shape;9157;p32"/>
          <p:cNvSpPr txBox="1"/>
          <p:nvPr>
            <p:ph type="title"/>
          </p:nvPr>
        </p:nvSpPr>
        <p:spPr>
          <a:xfrm>
            <a:off x="2909328" y="3153600"/>
            <a:ext cx="36249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Font typeface="Poppins"/>
              <a:buNone/>
              <a:defRPr b="1" sz="48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158" name="Google Shape;9158;p32"/>
          <p:cNvSpPr/>
          <p:nvPr/>
        </p:nvSpPr>
        <p:spPr>
          <a:xfrm>
            <a:off x="0" y="-75208"/>
            <a:ext cx="1712100" cy="693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9" name="Google Shape;9159;p32"/>
          <p:cNvSpPr/>
          <p:nvPr/>
        </p:nvSpPr>
        <p:spPr>
          <a:xfrm rot="10800000">
            <a:off x="-417952" y="5129445"/>
            <a:ext cx="1384990" cy="1728562"/>
          </a:xfrm>
          <a:custGeom>
            <a:rect b="b" l="l" r="r" t="t"/>
            <a:pathLst>
              <a:path extrusionOk="0" h="28133" w="24667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0" name="Google Shape;9160;p32"/>
          <p:cNvSpPr/>
          <p:nvPr/>
        </p:nvSpPr>
        <p:spPr>
          <a:xfrm rot="10800000">
            <a:off x="-463600" y="4546720"/>
            <a:ext cx="1384990" cy="1728562"/>
          </a:xfrm>
          <a:custGeom>
            <a:rect b="b" l="l" r="r" t="t"/>
            <a:pathLst>
              <a:path extrusionOk="0" h="28133" w="24667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1" name="Google Shape;9161;p32"/>
          <p:cNvSpPr/>
          <p:nvPr/>
        </p:nvSpPr>
        <p:spPr>
          <a:xfrm rot="10800000">
            <a:off x="277552" y="4936074"/>
            <a:ext cx="338794" cy="370805"/>
          </a:xfrm>
          <a:custGeom>
            <a:rect b="b" l="l" r="r" t="t"/>
            <a:pathLst>
              <a:path extrusionOk="0" h="6035" w="6034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62" name="Google Shape;9162;p32"/>
          <p:cNvGrpSpPr/>
          <p:nvPr/>
        </p:nvGrpSpPr>
        <p:grpSpPr>
          <a:xfrm rot="10800000">
            <a:off x="1131331" y="3917102"/>
            <a:ext cx="334864" cy="2149197"/>
            <a:chOff x="4769975" y="2151700"/>
            <a:chExt cx="149100" cy="874475"/>
          </a:xfrm>
        </p:grpSpPr>
        <p:sp>
          <p:nvSpPr>
            <p:cNvPr id="9163" name="Google Shape;9163;p32"/>
            <p:cNvSpPr/>
            <p:nvPr/>
          </p:nvSpPr>
          <p:spPr>
            <a:xfrm>
              <a:off x="4904400" y="238677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4" name="Google Shape;9164;p32"/>
            <p:cNvSpPr/>
            <p:nvPr/>
          </p:nvSpPr>
          <p:spPr>
            <a:xfrm>
              <a:off x="4904400" y="24651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5" name="Google Shape;9165;p32"/>
            <p:cNvSpPr/>
            <p:nvPr/>
          </p:nvSpPr>
          <p:spPr>
            <a:xfrm>
              <a:off x="4904425" y="254347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6" name="Google Shape;9166;p32"/>
            <p:cNvSpPr/>
            <p:nvPr/>
          </p:nvSpPr>
          <p:spPr>
            <a:xfrm>
              <a:off x="4904425" y="26218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7" name="Google Shape;9167;p32"/>
            <p:cNvSpPr/>
            <p:nvPr/>
          </p:nvSpPr>
          <p:spPr>
            <a:xfrm>
              <a:off x="4904400" y="270017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8" name="Google Shape;9168;p32"/>
            <p:cNvSpPr/>
            <p:nvPr/>
          </p:nvSpPr>
          <p:spPr>
            <a:xfrm>
              <a:off x="4837200" y="23867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9" name="Google Shape;9169;p32"/>
            <p:cNvSpPr/>
            <p:nvPr/>
          </p:nvSpPr>
          <p:spPr>
            <a:xfrm>
              <a:off x="4837200" y="24651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0" name="Google Shape;9170;p32"/>
            <p:cNvSpPr/>
            <p:nvPr/>
          </p:nvSpPr>
          <p:spPr>
            <a:xfrm>
              <a:off x="4837200" y="25434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1" name="Google Shape;9171;p32"/>
            <p:cNvSpPr/>
            <p:nvPr/>
          </p:nvSpPr>
          <p:spPr>
            <a:xfrm>
              <a:off x="4837200" y="2621850"/>
              <a:ext cx="14700" cy="12550"/>
            </a:xfrm>
            <a:custGeom>
              <a:rect b="b" l="l" r="r" t="t"/>
              <a:pathLst>
                <a:path extrusionOk="0" h="502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2" name="Google Shape;9172;p32"/>
            <p:cNvSpPr/>
            <p:nvPr/>
          </p:nvSpPr>
          <p:spPr>
            <a:xfrm>
              <a:off x="4837200" y="27001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3" name="Google Shape;9173;p32"/>
            <p:cNvSpPr/>
            <p:nvPr/>
          </p:nvSpPr>
          <p:spPr>
            <a:xfrm>
              <a:off x="4769975" y="23867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4" name="Google Shape;9174;p32"/>
            <p:cNvSpPr/>
            <p:nvPr/>
          </p:nvSpPr>
          <p:spPr>
            <a:xfrm>
              <a:off x="4769975" y="24651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5" name="Google Shape;9175;p32"/>
            <p:cNvSpPr/>
            <p:nvPr/>
          </p:nvSpPr>
          <p:spPr>
            <a:xfrm>
              <a:off x="4770025" y="254347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6" name="Google Shape;9176;p32"/>
            <p:cNvSpPr/>
            <p:nvPr/>
          </p:nvSpPr>
          <p:spPr>
            <a:xfrm>
              <a:off x="4770025" y="26218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7" name="Google Shape;9177;p32"/>
            <p:cNvSpPr/>
            <p:nvPr/>
          </p:nvSpPr>
          <p:spPr>
            <a:xfrm>
              <a:off x="4906525" y="2151725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8" name="Google Shape;9178;p32"/>
            <p:cNvSpPr/>
            <p:nvPr/>
          </p:nvSpPr>
          <p:spPr>
            <a:xfrm>
              <a:off x="4906525" y="2230050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9" name="Google Shape;9179;p32"/>
            <p:cNvSpPr/>
            <p:nvPr/>
          </p:nvSpPr>
          <p:spPr>
            <a:xfrm>
              <a:off x="4906525" y="2308425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0" name="Google Shape;9180;p32"/>
            <p:cNvSpPr/>
            <p:nvPr/>
          </p:nvSpPr>
          <p:spPr>
            <a:xfrm>
              <a:off x="4839325" y="2151725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1" name="Google Shape;9181;p32"/>
            <p:cNvSpPr/>
            <p:nvPr/>
          </p:nvSpPr>
          <p:spPr>
            <a:xfrm>
              <a:off x="4839325" y="2230050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2" name="Google Shape;9182;p32"/>
            <p:cNvSpPr/>
            <p:nvPr/>
          </p:nvSpPr>
          <p:spPr>
            <a:xfrm>
              <a:off x="4839325" y="2308425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3" name="Google Shape;9183;p32"/>
            <p:cNvSpPr/>
            <p:nvPr/>
          </p:nvSpPr>
          <p:spPr>
            <a:xfrm>
              <a:off x="4770025" y="21517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4" name="Google Shape;9184;p32"/>
            <p:cNvSpPr/>
            <p:nvPr/>
          </p:nvSpPr>
          <p:spPr>
            <a:xfrm>
              <a:off x="4770025" y="22300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5" name="Google Shape;9185;p32"/>
            <p:cNvSpPr/>
            <p:nvPr/>
          </p:nvSpPr>
          <p:spPr>
            <a:xfrm>
              <a:off x="4769975" y="2308400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6" name="Google Shape;9186;p32"/>
            <p:cNvSpPr/>
            <p:nvPr/>
          </p:nvSpPr>
          <p:spPr>
            <a:xfrm>
              <a:off x="4769975" y="27001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7" name="Google Shape;9187;p32"/>
            <p:cNvSpPr/>
            <p:nvPr/>
          </p:nvSpPr>
          <p:spPr>
            <a:xfrm>
              <a:off x="4904400" y="27785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8" name="Google Shape;9188;p32"/>
            <p:cNvSpPr/>
            <p:nvPr/>
          </p:nvSpPr>
          <p:spPr>
            <a:xfrm>
              <a:off x="4904400" y="285690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9" name="Google Shape;9189;p32"/>
            <p:cNvSpPr/>
            <p:nvPr/>
          </p:nvSpPr>
          <p:spPr>
            <a:xfrm>
              <a:off x="4837200" y="277855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0" name="Google Shape;9190;p32"/>
            <p:cNvSpPr/>
            <p:nvPr/>
          </p:nvSpPr>
          <p:spPr>
            <a:xfrm>
              <a:off x="4837200" y="285690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1" name="Google Shape;9191;p32"/>
            <p:cNvSpPr/>
            <p:nvPr/>
          </p:nvSpPr>
          <p:spPr>
            <a:xfrm>
              <a:off x="4837200" y="2935250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2" name="Google Shape;9192;p32"/>
            <p:cNvSpPr/>
            <p:nvPr/>
          </p:nvSpPr>
          <p:spPr>
            <a:xfrm>
              <a:off x="4769975" y="277855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3" name="Google Shape;9193;p32"/>
            <p:cNvSpPr/>
            <p:nvPr/>
          </p:nvSpPr>
          <p:spPr>
            <a:xfrm>
              <a:off x="4769975" y="285690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4" name="Google Shape;9194;p32"/>
            <p:cNvSpPr/>
            <p:nvPr/>
          </p:nvSpPr>
          <p:spPr>
            <a:xfrm>
              <a:off x="4770025" y="293525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5" name="Google Shape;9195;p32"/>
            <p:cNvSpPr/>
            <p:nvPr/>
          </p:nvSpPr>
          <p:spPr>
            <a:xfrm>
              <a:off x="4770025" y="301362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96" name="Google Shape;9196;p32"/>
          <p:cNvSpPr/>
          <p:nvPr/>
        </p:nvSpPr>
        <p:spPr>
          <a:xfrm rot="10800000">
            <a:off x="-1092067" y="1578726"/>
            <a:ext cx="2506930" cy="2743346"/>
          </a:xfrm>
          <a:custGeom>
            <a:rect b="b" l="l" r="r" t="t"/>
            <a:pathLst>
              <a:path extrusionOk="0" h="44649" w="44649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7" name="Google Shape;9197;p32"/>
          <p:cNvSpPr/>
          <p:nvPr/>
        </p:nvSpPr>
        <p:spPr>
          <a:xfrm rot="10800000">
            <a:off x="-1133552" y="1560539"/>
            <a:ext cx="2061961" cy="2806939"/>
          </a:xfrm>
          <a:custGeom>
            <a:rect b="b" l="l" r="r" t="t"/>
            <a:pathLst>
              <a:path extrusionOk="0" h="45684" w="36724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8" name="Google Shape;9198;p32"/>
          <p:cNvSpPr/>
          <p:nvPr/>
        </p:nvSpPr>
        <p:spPr>
          <a:xfrm rot="10800000">
            <a:off x="-721992" y="1983690"/>
            <a:ext cx="1766793" cy="1933411"/>
          </a:xfrm>
          <a:custGeom>
            <a:rect b="b" l="l" r="r" t="t"/>
            <a:pathLst>
              <a:path extrusionOk="0" h="31467" w="31467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99" name="Google Shape;9199;p32"/>
          <p:cNvGrpSpPr/>
          <p:nvPr/>
        </p:nvGrpSpPr>
        <p:grpSpPr>
          <a:xfrm rot="10800000">
            <a:off x="-630443" y="2086097"/>
            <a:ext cx="1583056" cy="1728558"/>
            <a:chOff x="6378300" y="2596400"/>
            <a:chExt cx="754375" cy="752725"/>
          </a:xfrm>
        </p:grpSpPr>
        <p:sp>
          <p:nvSpPr>
            <p:cNvPr id="9200" name="Google Shape;9200;p32"/>
            <p:cNvSpPr/>
            <p:nvPr/>
          </p:nvSpPr>
          <p:spPr>
            <a:xfrm>
              <a:off x="6408850" y="29323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1" name="Google Shape;9201;p32"/>
            <p:cNvSpPr/>
            <p:nvPr/>
          </p:nvSpPr>
          <p:spPr>
            <a:xfrm>
              <a:off x="6469925" y="28712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2" name="Google Shape;9202;p32"/>
            <p:cNvSpPr/>
            <p:nvPr/>
          </p:nvSpPr>
          <p:spPr>
            <a:xfrm>
              <a:off x="6530975" y="28101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3" name="Google Shape;9203;p32"/>
            <p:cNvSpPr/>
            <p:nvPr/>
          </p:nvSpPr>
          <p:spPr>
            <a:xfrm>
              <a:off x="6622600" y="27185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4" name="Google Shape;9204;p32"/>
            <p:cNvSpPr/>
            <p:nvPr/>
          </p:nvSpPr>
          <p:spPr>
            <a:xfrm>
              <a:off x="6378300" y="29628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5" name="Google Shape;9205;p32"/>
            <p:cNvSpPr/>
            <p:nvPr/>
          </p:nvSpPr>
          <p:spPr>
            <a:xfrm>
              <a:off x="6437750" y="29017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6" name="Google Shape;9206;p32"/>
            <p:cNvSpPr/>
            <p:nvPr/>
          </p:nvSpPr>
          <p:spPr>
            <a:xfrm>
              <a:off x="6500475" y="28406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7" name="Google Shape;9207;p32"/>
            <p:cNvSpPr/>
            <p:nvPr/>
          </p:nvSpPr>
          <p:spPr>
            <a:xfrm>
              <a:off x="6592075" y="27490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8" name="Google Shape;9208;p32"/>
            <p:cNvSpPr/>
            <p:nvPr/>
          </p:nvSpPr>
          <p:spPr>
            <a:xfrm>
              <a:off x="6653150" y="268802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9" name="Google Shape;9209;p32"/>
            <p:cNvSpPr/>
            <p:nvPr/>
          </p:nvSpPr>
          <p:spPr>
            <a:xfrm>
              <a:off x="6683650" y="26575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0" name="Google Shape;9210;p32"/>
            <p:cNvSpPr/>
            <p:nvPr/>
          </p:nvSpPr>
          <p:spPr>
            <a:xfrm>
              <a:off x="6714200" y="26269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1" name="Google Shape;9211;p32"/>
            <p:cNvSpPr/>
            <p:nvPr/>
          </p:nvSpPr>
          <p:spPr>
            <a:xfrm>
              <a:off x="6744750" y="2596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2" name="Google Shape;9212;p32"/>
            <p:cNvSpPr/>
            <p:nvPr/>
          </p:nvSpPr>
          <p:spPr>
            <a:xfrm>
              <a:off x="6561525" y="27796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3" name="Google Shape;9213;p32"/>
            <p:cNvSpPr/>
            <p:nvPr/>
          </p:nvSpPr>
          <p:spPr>
            <a:xfrm>
              <a:off x="6437825" y="29612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4" name="Google Shape;9214;p32"/>
            <p:cNvSpPr/>
            <p:nvPr/>
          </p:nvSpPr>
          <p:spPr>
            <a:xfrm>
              <a:off x="6497250" y="29002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5" name="Google Shape;9215;p32"/>
            <p:cNvSpPr/>
            <p:nvPr/>
          </p:nvSpPr>
          <p:spPr>
            <a:xfrm>
              <a:off x="6559975" y="28391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6" name="Google Shape;9216;p32"/>
            <p:cNvSpPr/>
            <p:nvPr/>
          </p:nvSpPr>
          <p:spPr>
            <a:xfrm>
              <a:off x="6651575" y="27475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7" name="Google Shape;9217;p32"/>
            <p:cNvSpPr/>
            <p:nvPr/>
          </p:nvSpPr>
          <p:spPr>
            <a:xfrm>
              <a:off x="6407275" y="29918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8" name="Google Shape;9218;p32"/>
            <p:cNvSpPr/>
            <p:nvPr/>
          </p:nvSpPr>
          <p:spPr>
            <a:xfrm>
              <a:off x="6468325" y="29307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9" name="Google Shape;9219;p32"/>
            <p:cNvSpPr/>
            <p:nvPr/>
          </p:nvSpPr>
          <p:spPr>
            <a:xfrm>
              <a:off x="6529425" y="28696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0" name="Google Shape;9220;p32"/>
            <p:cNvSpPr/>
            <p:nvPr/>
          </p:nvSpPr>
          <p:spPr>
            <a:xfrm>
              <a:off x="6621025" y="27780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1" name="Google Shape;9221;p32"/>
            <p:cNvSpPr/>
            <p:nvPr/>
          </p:nvSpPr>
          <p:spPr>
            <a:xfrm>
              <a:off x="6682100" y="27170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2" name="Google Shape;9222;p32"/>
            <p:cNvSpPr/>
            <p:nvPr/>
          </p:nvSpPr>
          <p:spPr>
            <a:xfrm>
              <a:off x="6712650" y="26864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3" name="Google Shape;9223;p32"/>
            <p:cNvSpPr/>
            <p:nvPr/>
          </p:nvSpPr>
          <p:spPr>
            <a:xfrm>
              <a:off x="6741575" y="265592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4" name="Google Shape;9224;p32"/>
            <p:cNvSpPr/>
            <p:nvPr/>
          </p:nvSpPr>
          <p:spPr>
            <a:xfrm>
              <a:off x="6773750" y="26253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5" name="Google Shape;9225;p32"/>
            <p:cNvSpPr/>
            <p:nvPr/>
          </p:nvSpPr>
          <p:spPr>
            <a:xfrm>
              <a:off x="6590525" y="28085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6" name="Google Shape;9226;p32"/>
            <p:cNvSpPr/>
            <p:nvPr/>
          </p:nvSpPr>
          <p:spPr>
            <a:xfrm>
              <a:off x="6465150" y="2990250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7" name="Google Shape;9227;p32"/>
            <p:cNvSpPr/>
            <p:nvPr/>
          </p:nvSpPr>
          <p:spPr>
            <a:xfrm>
              <a:off x="6527875" y="29291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8" name="Google Shape;9228;p32"/>
            <p:cNvSpPr/>
            <p:nvPr/>
          </p:nvSpPr>
          <p:spPr>
            <a:xfrm>
              <a:off x="6588925" y="28681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9" name="Google Shape;9229;p32"/>
            <p:cNvSpPr/>
            <p:nvPr/>
          </p:nvSpPr>
          <p:spPr>
            <a:xfrm>
              <a:off x="6680550" y="27764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0" name="Google Shape;9230;p32"/>
            <p:cNvSpPr/>
            <p:nvPr/>
          </p:nvSpPr>
          <p:spPr>
            <a:xfrm>
              <a:off x="6436225" y="30208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1" name="Google Shape;9231;p32"/>
            <p:cNvSpPr/>
            <p:nvPr/>
          </p:nvSpPr>
          <p:spPr>
            <a:xfrm>
              <a:off x="6497325" y="29597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2" name="Google Shape;9232;p32"/>
            <p:cNvSpPr/>
            <p:nvPr/>
          </p:nvSpPr>
          <p:spPr>
            <a:xfrm>
              <a:off x="6558375" y="28986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3" name="Google Shape;9233;p32"/>
            <p:cNvSpPr/>
            <p:nvPr/>
          </p:nvSpPr>
          <p:spPr>
            <a:xfrm>
              <a:off x="6650000" y="28070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4" name="Google Shape;9234;p32"/>
            <p:cNvSpPr/>
            <p:nvPr/>
          </p:nvSpPr>
          <p:spPr>
            <a:xfrm>
              <a:off x="6709425" y="27459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5" name="Google Shape;9235;p32"/>
            <p:cNvSpPr/>
            <p:nvPr/>
          </p:nvSpPr>
          <p:spPr>
            <a:xfrm>
              <a:off x="6741600" y="271542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6" name="Google Shape;9236;p32"/>
            <p:cNvSpPr/>
            <p:nvPr/>
          </p:nvSpPr>
          <p:spPr>
            <a:xfrm>
              <a:off x="6772150" y="26849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7" name="Google Shape;9237;p32"/>
            <p:cNvSpPr/>
            <p:nvPr/>
          </p:nvSpPr>
          <p:spPr>
            <a:xfrm>
              <a:off x="6802700" y="26543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8" name="Google Shape;9238;p32"/>
            <p:cNvSpPr/>
            <p:nvPr/>
          </p:nvSpPr>
          <p:spPr>
            <a:xfrm>
              <a:off x="6617825" y="2837550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9" name="Google Shape;9239;p32"/>
            <p:cNvSpPr/>
            <p:nvPr/>
          </p:nvSpPr>
          <p:spPr>
            <a:xfrm>
              <a:off x="6495775" y="30192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0" name="Google Shape;9240;p32"/>
            <p:cNvSpPr/>
            <p:nvPr/>
          </p:nvSpPr>
          <p:spPr>
            <a:xfrm>
              <a:off x="6556825" y="29581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1" name="Google Shape;9241;p32"/>
            <p:cNvSpPr/>
            <p:nvPr/>
          </p:nvSpPr>
          <p:spPr>
            <a:xfrm>
              <a:off x="6617900" y="28970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2" name="Google Shape;9242;p32"/>
            <p:cNvSpPr/>
            <p:nvPr/>
          </p:nvSpPr>
          <p:spPr>
            <a:xfrm>
              <a:off x="6707875" y="28054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3" name="Google Shape;9243;p32"/>
            <p:cNvSpPr/>
            <p:nvPr/>
          </p:nvSpPr>
          <p:spPr>
            <a:xfrm>
              <a:off x="6465225" y="30497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4" name="Google Shape;9244;p32"/>
            <p:cNvSpPr/>
            <p:nvPr/>
          </p:nvSpPr>
          <p:spPr>
            <a:xfrm>
              <a:off x="6526275" y="29886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5" name="Google Shape;9245;p32"/>
            <p:cNvSpPr/>
            <p:nvPr/>
          </p:nvSpPr>
          <p:spPr>
            <a:xfrm>
              <a:off x="6587375" y="29276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6" name="Google Shape;9246;p32"/>
            <p:cNvSpPr/>
            <p:nvPr/>
          </p:nvSpPr>
          <p:spPr>
            <a:xfrm>
              <a:off x="6677325" y="28360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7" name="Google Shape;9247;p32"/>
            <p:cNvSpPr/>
            <p:nvPr/>
          </p:nvSpPr>
          <p:spPr>
            <a:xfrm>
              <a:off x="6740050" y="27749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8" name="Google Shape;9248;p32"/>
            <p:cNvSpPr/>
            <p:nvPr/>
          </p:nvSpPr>
          <p:spPr>
            <a:xfrm>
              <a:off x="6770600" y="27443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9" name="Google Shape;9249;p32"/>
            <p:cNvSpPr/>
            <p:nvPr/>
          </p:nvSpPr>
          <p:spPr>
            <a:xfrm>
              <a:off x="6801150" y="27138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0" name="Google Shape;9250;p32"/>
            <p:cNvSpPr/>
            <p:nvPr/>
          </p:nvSpPr>
          <p:spPr>
            <a:xfrm>
              <a:off x="6831650" y="26833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1" name="Google Shape;9251;p32"/>
            <p:cNvSpPr/>
            <p:nvPr/>
          </p:nvSpPr>
          <p:spPr>
            <a:xfrm>
              <a:off x="6648450" y="28665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2" name="Google Shape;9252;p32"/>
            <p:cNvSpPr/>
            <p:nvPr/>
          </p:nvSpPr>
          <p:spPr>
            <a:xfrm>
              <a:off x="6524725" y="30482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3" name="Google Shape;9253;p32"/>
            <p:cNvSpPr/>
            <p:nvPr/>
          </p:nvSpPr>
          <p:spPr>
            <a:xfrm>
              <a:off x="6585825" y="29871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4" name="Google Shape;9254;p32"/>
            <p:cNvSpPr/>
            <p:nvPr/>
          </p:nvSpPr>
          <p:spPr>
            <a:xfrm>
              <a:off x="6646875" y="29260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5" name="Google Shape;9255;p32"/>
            <p:cNvSpPr/>
            <p:nvPr/>
          </p:nvSpPr>
          <p:spPr>
            <a:xfrm>
              <a:off x="6736875" y="2834425"/>
              <a:ext cx="12900" cy="9700"/>
            </a:xfrm>
            <a:custGeom>
              <a:rect b="b" l="l" r="r" t="t"/>
              <a:pathLst>
                <a:path extrusionOk="0" h="388" w="516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6" name="Google Shape;9256;p32"/>
            <p:cNvSpPr/>
            <p:nvPr/>
          </p:nvSpPr>
          <p:spPr>
            <a:xfrm>
              <a:off x="6494175" y="30787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7" name="Google Shape;9257;p32"/>
            <p:cNvSpPr/>
            <p:nvPr/>
          </p:nvSpPr>
          <p:spPr>
            <a:xfrm>
              <a:off x="6555275" y="30176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8" name="Google Shape;9258;p32"/>
            <p:cNvSpPr/>
            <p:nvPr/>
          </p:nvSpPr>
          <p:spPr>
            <a:xfrm>
              <a:off x="6616350" y="29565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9" name="Google Shape;9259;p32"/>
            <p:cNvSpPr/>
            <p:nvPr/>
          </p:nvSpPr>
          <p:spPr>
            <a:xfrm>
              <a:off x="6707950" y="28649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0" name="Google Shape;9260;p32"/>
            <p:cNvSpPr/>
            <p:nvPr/>
          </p:nvSpPr>
          <p:spPr>
            <a:xfrm>
              <a:off x="6769050" y="28038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1" name="Google Shape;9261;p32"/>
            <p:cNvSpPr/>
            <p:nvPr/>
          </p:nvSpPr>
          <p:spPr>
            <a:xfrm>
              <a:off x="6797925" y="27733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2" name="Google Shape;9262;p32"/>
            <p:cNvSpPr/>
            <p:nvPr/>
          </p:nvSpPr>
          <p:spPr>
            <a:xfrm>
              <a:off x="6830100" y="27428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3" name="Google Shape;9263;p32"/>
            <p:cNvSpPr/>
            <p:nvPr/>
          </p:nvSpPr>
          <p:spPr>
            <a:xfrm>
              <a:off x="6860650" y="2712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4" name="Google Shape;9264;p32"/>
            <p:cNvSpPr/>
            <p:nvPr/>
          </p:nvSpPr>
          <p:spPr>
            <a:xfrm>
              <a:off x="6677400" y="28955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5" name="Google Shape;9265;p32"/>
            <p:cNvSpPr/>
            <p:nvPr/>
          </p:nvSpPr>
          <p:spPr>
            <a:xfrm>
              <a:off x="6552050" y="30771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6" name="Google Shape;9266;p32"/>
            <p:cNvSpPr/>
            <p:nvPr/>
          </p:nvSpPr>
          <p:spPr>
            <a:xfrm>
              <a:off x="6614775" y="30161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7" name="Google Shape;9267;p32"/>
            <p:cNvSpPr/>
            <p:nvPr/>
          </p:nvSpPr>
          <p:spPr>
            <a:xfrm>
              <a:off x="6675850" y="29550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8" name="Google Shape;9268;p32"/>
            <p:cNvSpPr/>
            <p:nvPr/>
          </p:nvSpPr>
          <p:spPr>
            <a:xfrm>
              <a:off x="6767450" y="286342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9" name="Google Shape;9269;p32"/>
            <p:cNvSpPr/>
            <p:nvPr/>
          </p:nvSpPr>
          <p:spPr>
            <a:xfrm>
              <a:off x="6523175" y="31077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0" name="Google Shape;9270;p32"/>
            <p:cNvSpPr/>
            <p:nvPr/>
          </p:nvSpPr>
          <p:spPr>
            <a:xfrm>
              <a:off x="6584225" y="30466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1" name="Google Shape;9271;p32"/>
            <p:cNvSpPr/>
            <p:nvPr/>
          </p:nvSpPr>
          <p:spPr>
            <a:xfrm>
              <a:off x="6645300" y="29855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2" name="Google Shape;9272;p32"/>
            <p:cNvSpPr/>
            <p:nvPr/>
          </p:nvSpPr>
          <p:spPr>
            <a:xfrm>
              <a:off x="6736900" y="28939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3" name="Google Shape;9273;p32"/>
            <p:cNvSpPr/>
            <p:nvPr/>
          </p:nvSpPr>
          <p:spPr>
            <a:xfrm>
              <a:off x="6798000" y="28328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4" name="Google Shape;9274;p32"/>
            <p:cNvSpPr/>
            <p:nvPr/>
          </p:nvSpPr>
          <p:spPr>
            <a:xfrm>
              <a:off x="6828550" y="28023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5" name="Google Shape;9275;p32"/>
            <p:cNvSpPr/>
            <p:nvPr/>
          </p:nvSpPr>
          <p:spPr>
            <a:xfrm>
              <a:off x="6859075" y="27717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6" name="Google Shape;9276;p32"/>
            <p:cNvSpPr/>
            <p:nvPr/>
          </p:nvSpPr>
          <p:spPr>
            <a:xfrm>
              <a:off x="6887950" y="27412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7" name="Google Shape;9277;p32"/>
            <p:cNvSpPr/>
            <p:nvPr/>
          </p:nvSpPr>
          <p:spPr>
            <a:xfrm>
              <a:off x="6704775" y="2924500"/>
              <a:ext cx="12900" cy="9650"/>
            </a:xfrm>
            <a:custGeom>
              <a:rect b="b" l="l" r="r" t="t"/>
              <a:pathLst>
                <a:path extrusionOk="0" h="386" w="516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8" name="Google Shape;9278;p32"/>
            <p:cNvSpPr/>
            <p:nvPr/>
          </p:nvSpPr>
          <p:spPr>
            <a:xfrm>
              <a:off x="6582675" y="31061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9" name="Google Shape;9279;p32"/>
            <p:cNvSpPr/>
            <p:nvPr/>
          </p:nvSpPr>
          <p:spPr>
            <a:xfrm>
              <a:off x="6642125" y="304507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0" name="Google Shape;9280;p32"/>
            <p:cNvSpPr/>
            <p:nvPr/>
          </p:nvSpPr>
          <p:spPr>
            <a:xfrm>
              <a:off x="6704800" y="29839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1" name="Google Shape;9281;p32"/>
            <p:cNvSpPr/>
            <p:nvPr/>
          </p:nvSpPr>
          <p:spPr>
            <a:xfrm>
              <a:off x="6796450" y="28923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2" name="Google Shape;9282;p32"/>
            <p:cNvSpPr/>
            <p:nvPr/>
          </p:nvSpPr>
          <p:spPr>
            <a:xfrm>
              <a:off x="6552125" y="31366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3" name="Google Shape;9283;p32"/>
            <p:cNvSpPr/>
            <p:nvPr/>
          </p:nvSpPr>
          <p:spPr>
            <a:xfrm>
              <a:off x="6613225" y="30756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4" name="Google Shape;9284;p32"/>
            <p:cNvSpPr/>
            <p:nvPr/>
          </p:nvSpPr>
          <p:spPr>
            <a:xfrm>
              <a:off x="6672625" y="301452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5" name="Google Shape;9285;p32"/>
            <p:cNvSpPr/>
            <p:nvPr/>
          </p:nvSpPr>
          <p:spPr>
            <a:xfrm>
              <a:off x="6765900" y="29229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6" name="Google Shape;9286;p32"/>
            <p:cNvSpPr/>
            <p:nvPr/>
          </p:nvSpPr>
          <p:spPr>
            <a:xfrm>
              <a:off x="6826950" y="28618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7" name="Google Shape;9287;p32"/>
            <p:cNvSpPr/>
            <p:nvPr/>
          </p:nvSpPr>
          <p:spPr>
            <a:xfrm>
              <a:off x="6857500" y="28313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8" name="Google Shape;9288;p32"/>
            <p:cNvSpPr/>
            <p:nvPr/>
          </p:nvSpPr>
          <p:spPr>
            <a:xfrm>
              <a:off x="6888025" y="28007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9" name="Google Shape;9289;p32"/>
            <p:cNvSpPr/>
            <p:nvPr/>
          </p:nvSpPr>
          <p:spPr>
            <a:xfrm>
              <a:off x="6916950" y="2770225"/>
              <a:ext cx="12900" cy="9700"/>
            </a:xfrm>
            <a:custGeom>
              <a:rect b="b" l="l" r="r" t="t"/>
              <a:pathLst>
                <a:path extrusionOk="0" h="388" w="516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0" name="Google Shape;9290;p32"/>
            <p:cNvSpPr/>
            <p:nvPr/>
          </p:nvSpPr>
          <p:spPr>
            <a:xfrm>
              <a:off x="6735350" y="295345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1" name="Google Shape;9291;p32"/>
            <p:cNvSpPr/>
            <p:nvPr/>
          </p:nvSpPr>
          <p:spPr>
            <a:xfrm>
              <a:off x="6611650" y="31351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2" name="Google Shape;9292;p32"/>
            <p:cNvSpPr/>
            <p:nvPr/>
          </p:nvSpPr>
          <p:spPr>
            <a:xfrm>
              <a:off x="6672700" y="30740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3" name="Google Shape;9293;p32"/>
            <p:cNvSpPr/>
            <p:nvPr/>
          </p:nvSpPr>
          <p:spPr>
            <a:xfrm>
              <a:off x="6732175" y="301297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4" name="Google Shape;9294;p32"/>
            <p:cNvSpPr/>
            <p:nvPr/>
          </p:nvSpPr>
          <p:spPr>
            <a:xfrm>
              <a:off x="6825400" y="29213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5" name="Google Shape;9295;p32"/>
            <p:cNvSpPr/>
            <p:nvPr/>
          </p:nvSpPr>
          <p:spPr>
            <a:xfrm>
              <a:off x="6581125" y="31656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6" name="Google Shape;9296;p32"/>
            <p:cNvSpPr/>
            <p:nvPr/>
          </p:nvSpPr>
          <p:spPr>
            <a:xfrm>
              <a:off x="6640525" y="31045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7" name="Google Shape;9297;p32"/>
            <p:cNvSpPr/>
            <p:nvPr/>
          </p:nvSpPr>
          <p:spPr>
            <a:xfrm>
              <a:off x="6703250" y="30435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8" name="Google Shape;9298;p32"/>
            <p:cNvSpPr/>
            <p:nvPr/>
          </p:nvSpPr>
          <p:spPr>
            <a:xfrm>
              <a:off x="6794850" y="29518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9" name="Google Shape;9299;p32"/>
            <p:cNvSpPr/>
            <p:nvPr/>
          </p:nvSpPr>
          <p:spPr>
            <a:xfrm>
              <a:off x="6855950" y="28908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0" name="Google Shape;9300;p32"/>
            <p:cNvSpPr/>
            <p:nvPr/>
          </p:nvSpPr>
          <p:spPr>
            <a:xfrm>
              <a:off x="6886475" y="28602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1" name="Google Shape;9301;p32"/>
            <p:cNvSpPr/>
            <p:nvPr/>
          </p:nvSpPr>
          <p:spPr>
            <a:xfrm>
              <a:off x="6917000" y="28297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2" name="Google Shape;9302;p32"/>
            <p:cNvSpPr/>
            <p:nvPr/>
          </p:nvSpPr>
          <p:spPr>
            <a:xfrm>
              <a:off x="6947525" y="27991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3" name="Google Shape;9303;p32"/>
            <p:cNvSpPr/>
            <p:nvPr/>
          </p:nvSpPr>
          <p:spPr>
            <a:xfrm>
              <a:off x="6764350" y="29824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4" name="Google Shape;9304;p32"/>
            <p:cNvSpPr/>
            <p:nvPr/>
          </p:nvSpPr>
          <p:spPr>
            <a:xfrm>
              <a:off x="6640600" y="31640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5" name="Google Shape;9305;p32"/>
            <p:cNvSpPr/>
            <p:nvPr/>
          </p:nvSpPr>
          <p:spPr>
            <a:xfrm>
              <a:off x="6701700" y="31030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6" name="Google Shape;9306;p32"/>
            <p:cNvSpPr/>
            <p:nvPr/>
          </p:nvSpPr>
          <p:spPr>
            <a:xfrm>
              <a:off x="6762750" y="30419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7" name="Google Shape;9307;p32"/>
            <p:cNvSpPr/>
            <p:nvPr/>
          </p:nvSpPr>
          <p:spPr>
            <a:xfrm>
              <a:off x="6854350" y="29503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8" name="Google Shape;9308;p32"/>
            <p:cNvSpPr/>
            <p:nvPr/>
          </p:nvSpPr>
          <p:spPr>
            <a:xfrm>
              <a:off x="6608450" y="3194600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9" name="Google Shape;9309;p32"/>
            <p:cNvSpPr/>
            <p:nvPr/>
          </p:nvSpPr>
          <p:spPr>
            <a:xfrm>
              <a:off x="6671150" y="31335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0" name="Google Shape;9310;p32"/>
            <p:cNvSpPr/>
            <p:nvPr/>
          </p:nvSpPr>
          <p:spPr>
            <a:xfrm>
              <a:off x="6732200" y="30724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1" name="Google Shape;9311;p32"/>
            <p:cNvSpPr/>
            <p:nvPr/>
          </p:nvSpPr>
          <p:spPr>
            <a:xfrm>
              <a:off x="6822200" y="2980850"/>
              <a:ext cx="12925" cy="9700"/>
            </a:xfrm>
            <a:custGeom>
              <a:rect b="b" l="l" r="r" t="t"/>
              <a:pathLst>
                <a:path extrusionOk="0" h="388" w="517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2" name="Google Shape;9312;p32"/>
            <p:cNvSpPr/>
            <p:nvPr/>
          </p:nvSpPr>
          <p:spPr>
            <a:xfrm>
              <a:off x="6884900" y="29197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3" name="Google Shape;9313;p32"/>
            <p:cNvSpPr/>
            <p:nvPr/>
          </p:nvSpPr>
          <p:spPr>
            <a:xfrm>
              <a:off x="6915425" y="28892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4" name="Google Shape;9314;p32"/>
            <p:cNvSpPr/>
            <p:nvPr/>
          </p:nvSpPr>
          <p:spPr>
            <a:xfrm>
              <a:off x="6944350" y="28587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5" name="Google Shape;9315;p32"/>
            <p:cNvSpPr/>
            <p:nvPr/>
          </p:nvSpPr>
          <p:spPr>
            <a:xfrm>
              <a:off x="6976525" y="28281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6" name="Google Shape;9316;p32"/>
            <p:cNvSpPr/>
            <p:nvPr/>
          </p:nvSpPr>
          <p:spPr>
            <a:xfrm>
              <a:off x="6793300" y="30114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7" name="Google Shape;9317;p32"/>
            <p:cNvSpPr/>
            <p:nvPr/>
          </p:nvSpPr>
          <p:spPr>
            <a:xfrm>
              <a:off x="6669575" y="31930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8" name="Google Shape;9318;p32"/>
            <p:cNvSpPr/>
            <p:nvPr/>
          </p:nvSpPr>
          <p:spPr>
            <a:xfrm>
              <a:off x="6730650" y="31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9" name="Google Shape;9319;p32"/>
            <p:cNvSpPr/>
            <p:nvPr/>
          </p:nvSpPr>
          <p:spPr>
            <a:xfrm>
              <a:off x="6791750" y="30709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0" name="Google Shape;9320;p32"/>
            <p:cNvSpPr/>
            <p:nvPr/>
          </p:nvSpPr>
          <p:spPr>
            <a:xfrm>
              <a:off x="6883325" y="29792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1" name="Google Shape;9321;p32"/>
            <p:cNvSpPr/>
            <p:nvPr/>
          </p:nvSpPr>
          <p:spPr>
            <a:xfrm>
              <a:off x="6639050" y="32235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2" name="Google Shape;9322;p32"/>
            <p:cNvSpPr/>
            <p:nvPr/>
          </p:nvSpPr>
          <p:spPr>
            <a:xfrm>
              <a:off x="6700100" y="31625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3" name="Google Shape;9323;p32"/>
            <p:cNvSpPr/>
            <p:nvPr/>
          </p:nvSpPr>
          <p:spPr>
            <a:xfrm>
              <a:off x="6761200" y="31014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4" name="Google Shape;9324;p32"/>
            <p:cNvSpPr/>
            <p:nvPr/>
          </p:nvSpPr>
          <p:spPr>
            <a:xfrm>
              <a:off x="6852800" y="30098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5" name="Google Shape;9325;p32"/>
            <p:cNvSpPr/>
            <p:nvPr/>
          </p:nvSpPr>
          <p:spPr>
            <a:xfrm>
              <a:off x="6912250" y="2948750"/>
              <a:ext cx="12950" cy="9650"/>
            </a:xfrm>
            <a:custGeom>
              <a:rect b="b" l="l" r="r" t="t"/>
              <a:pathLst>
                <a:path extrusionOk="0" h="386" w="518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6" name="Google Shape;9326;p32"/>
            <p:cNvSpPr/>
            <p:nvPr/>
          </p:nvSpPr>
          <p:spPr>
            <a:xfrm>
              <a:off x="6944425" y="291822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7" name="Google Shape;9327;p32"/>
            <p:cNvSpPr/>
            <p:nvPr/>
          </p:nvSpPr>
          <p:spPr>
            <a:xfrm>
              <a:off x="6974925" y="28876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8" name="Google Shape;9328;p32"/>
            <p:cNvSpPr/>
            <p:nvPr/>
          </p:nvSpPr>
          <p:spPr>
            <a:xfrm>
              <a:off x="7005475" y="28571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9" name="Google Shape;9329;p32"/>
            <p:cNvSpPr/>
            <p:nvPr/>
          </p:nvSpPr>
          <p:spPr>
            <a:xfrm>
              <a:off x="6822250" y="30403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0" name="Google Shape;9330;p32"/>
            <p:cNvSpPr/>
            <p:nvPr/>
          </p:nvSpPr>
          <p:spPr>
            <a:xfrm>
              <a:off x="6698550" y="32220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1" name="Google Shape;9331;p32"/>
            <p:cNvSpPr/>
            <p:nvPr/>
          </p:nvSpPr>
          <p:spPr>
            <a:xfrm>
              <a:off x="6759600" y="31609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2" name="Google Shape;9332;p32"/>
            <p:cNvSpPr/>
            <p:nvPr/>
          </p:nvSpPr>
          <p:spPr>
            <a:xfrm>
              <a:off x="6820700" y="30998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3" name="Google Shape;9333;p32"/>
            <p:cNvSpPr/>
            <p:nvPr/>
          </p:nvSpPr>
          <p:spPr>
            <a:xfrm>
              <a:off x="6912300" y="30082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4" name="Google Shape;9334;p32"/>
            <p:cNvSpPr/>
            <p:nvPr/>
          </p:nvSpPr>
          <p:spPr>
            <a:xfrm>
              <a:off x="6666375" y="32525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5" name="Google Shape;9335;p32"/>
            <p:cNvSpPr/>
            <p:nvPr/>
          </p:nvSpPr>
          <p:spPr>
            <a:xfrm>
              <a:off x="6729100" y="31914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6" name="Google Shape;9336;p32"/>
            <p:cNvSpPr/>
            <p:nvPr/>
          </p:nvSpPr>
          <p:spPr>
            <a:xfrm>
              <a:off x="6790150" y="31304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7" name="Google Shape;9337;p32"/>
            <p:cNvSpPr/>
            <p:nvPr/>
          </p:nvSpPr>
          <p:spPr>
            <a:xfrm>
              <a:off x="6880150" y="3038775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8" name="Google Shape;9338;p32"/>
            <p:cNvSpPr/>
            <p:nvPr/>
          </p:nvSpPr>
          <p:spPr>
            <a:xfrm>
              <a:off x="6942825" y="29777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9" name="Google Shape;9339;p32"/>
            <p:cNvSpPr/>
            <p:nvPr/>
          </p:nvSpPr>
          <p:spPr>
            <a:xfrm>
              <a:off x="6973375" y="29471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0" name="Google Shape;9340;p32"/>
            <p:cNvSpPr/>
            <p:nvPr/>
          </p:nvSpPr>
          <p:spPr>
            <a:xfrm>
              <a:off x="7002300" y="29166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1" name="Google Shape;9341;p32"/>
            <p:cNvSpPr/>
            <p:nvPr/>
          </p:nvSpPr>
          <p:spPr>
            <a:xfrm>
              <a:off x="7034475" y="28861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2" name="Google Shape;9342;p32"/>
            <p:cNvSpPr/>
            <p:nvPr/>
          </p:nvSpPr>
          <p:spPr>
            <a:xfrm>
              <a:off x="6851250" y="30693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3" name="Google Shape;9343;p32"/>
            <p:cNvSpPr/>
            <p:nvPr/>
          </p:nvSpPr>
          <p:spPr>
            <a:xfrm>
              <a:off x="6727500" y="32509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4" name="Google Shape;9344;p32"/>
            <p:cNvSpPr/>
            <p:nvPr/>
          </p:nvSpPr>
          <p:spPr>
            <a:xfrm>
              <a:off x="6788600" y="31899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5" name="Google Shape;9345;p32"/>
            <p:cNvSpPr/>
            <p:nvPr/>
          </p:nvSpPr>
          <p:spPr>
            <a:xfrm>
              <a:off x="6848050" y="3128825"/>
              <a:ext cx="12925" cy="9700"/>
            </a:xfrm>
            <a:custGeom>
              <a:rect b="b" l="l" r="r" t="t"/>
              <a:pathLst>
                <a:path extrusionOk="0" h="388" w="517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6" name="Google Shape;9346;p32"/>
            <p:cNvSpPr/>
            <p:nvPr/>
          </p:nvSpPr>
          <p:spPr>
            <a:xfrm>
              <a:off x="6941275" y="30372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7" name="Google Shape;9347;p32"/>
            <p:cNvSpPr/>
            <p:nvPr/>
          </p:nvSpPr>
          <p:spPr>
            <a:xfrm>
              <a:off x="6697000" y="32815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8" name="Google Shape;9348;p32"/>
            <p:cNvSpPr/>
            <p:nvPr/>
          </p:nvSpPr>
          <p:spPr>
            <a:xfrm>
              <a:off x="6756425" y="32204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9" name="Google Shape;9349;p32"/>
            <p:cNvSpPr/>
            <p:nvPr/>
          </p:nvSpPr>
          <p:spPr>
            <a:xfrm>
              <a:off x="6819150" y="31593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0" name="Google Shape;9350;p32"/>
            <p:cNvSpPr/>
            <p:nvPr/>
          </p:nvSpPr>
          <p:spPr>
            <a:xfrm>
              <a:off x="6910725" y="30677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1" name="Google Shape;9351;p32"/>
            <p:cNvSpPr/>
            <p:nvPr/>
          </p:nvSpPr>
          <p:spPr>
            <a:xfrm>
              <a:off x="6971825" y="300670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2" name="Google Shape;9352;p32"/>
            <p:cNvSpPr/>
            <p:nvPr/>
          </p:nvSpPr>
          <p:spPr>
            <a:xfrm>
              <a:off x="7002325" y="297615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3" name="Google Shape;9353;p32"/>
            <p:cNvSpPr/>
            <p:nvPr/>
          </p:nvSpPr>
          <p:spPr>
            <a:xfrm>
              <a:off x="7032875" y="29456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4" name="Google Shape;9354;p32"/>
            <p:cNvSpPr/>
            <p:nvPr/>
          </p:nvSpPr>
          <p:spPr>
            <a:xfrm>
              <a:off x="7063425" y="29150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5" name="Google Shape;9355;p32"/>
            <p:cNvSpPr/>
            <p:nvPr/>
          </p:nvSpPr>
          <p:spPr>
            <a:xfrm>
              <a:off x="6880200" y="3098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6" name="Google Shape;9356;p32"/>
            <p:cNvSpPr/>
            <p:nvPr/>
          </p:nvSpPr>
          <p:spPr>
            <a:xfrm>
              <a:off x="6756500" y="32799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7" name="Google Shape;9357;p32"/>
            <p:cNvSpPr/>
            <p:nvPr/>
          </p:nvSpPr>
          <p:spPr>
            <a:xfrm>
              <a:off x="6815925" y="3218875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8" name="Google Shape;9358;p32"/>
            <p:cNvSpPr/>
            <p:nvPr/>
          </p:nvSpPr>
          <p:spPr>
            <a:xfrm>
              <a:off x="6878650" y="31578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9" name="Google Shape;9359;p32"/>
            <p:cNvSpPr/>
            <p:nvPr/>
          </p:nvSpPr>
          <p:spPr>
            <a:xfrm>
              <a:off x="6970225" y="30662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0" name="Google Shape;9360;p32"/>
            <p:cNvSpPr/>
            <p:nvPr/>
          </p:nvSpPr>
          <p:spPr>
            <a:xfrm>
              <a:off x="6725950" y="33104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1" name="Google Shape;9361;p32"/>
            <p:cNvSpPr/>
            <p:nvPr/>
          </p:nvSpPr>
          <p:spPr>
            <a:xfrm>
              <a:off x="6787050" y="32494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2" name="Google Shape;9362;p32"/>
            <p:cNvSpPr/>
            <p:nvPr/>
          </p:nvSpPr>
          <p:spPr>
            <a:xfrm>
              <a:off x="6846475" y="3188350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3" name="Google Shape;9363;p32"/>
            <p:cNvSpPr/>
            <p:nvPr/>
          </p:nvSpPr>
          <p:spPr>
            <a:xfrm>
              <a:off x="6939725" y="30967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4" name="Google Shape;9364;p32"/>
            <p:cNvSpPr/>
            <p:nvPr/>
          </p:nvSpPr>
          <p:spPr>
            <a:xfrm>
              <a:off x="7000775" y="30356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5" name="Google Shape;9365;p32"/>
            <p:cNvSpPr/>
            <p:nvPr/>
          </p:nvSpPr>
          <p:spPr>
            <a:xfrm>
              <a:off x="7031325" y="30051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6" name="Google Shape;9366;p32"/>
            <p:cNvSpPr/>
            <p:nvPr/>
          </p:nvSpPr>
          <p:spPr>
            <a:xfrm>
              <a:off x="7061875" y="29746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7" name="Google Shape;9367;p32"/>
            <p:cNvSpPr/>
            <p:nvPr/>
          </p:nvSpPr>
          <p:spPr>
            <a:xfrm>
              <a:off x="7092400" y="29440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8" name="Google Shape;9368;p32"/>
            <p:cNvSpPr/>
            <p:nvPr/>
          </p:nvSpPr>
          <p:spPr>
            <a:xfrm>
              <a:off x="6909175" y="31272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9" name="Google Shape;9369;p32"/>
            <p:cNvSpPr/>
            <p:nvPr/>
          </p:nvSpPr>
          <p:spPr>
            <a:xfrm>
              <a:off x="6783825" y="3308900"/>
              <a:ext cx="12950" cy="9725"/>
            </a:xfrm>
            <a:custGeom>
              <a:rect b="b" l="l" r="r" t="t"/>
              <a:pathLst>
                <a:path extrusionOk="0" h="389" w="518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0" name="Google Shape;9370;p32"/>
            <p:cNvSpPr/>
            <p:nvPr/>
          </p:nvSpPr>
          <p:spPr>
            <a:xfrm>
              <a:off x="6846550" y="32478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1" name="Google Shape;9371;p32"/>
            <p:cNvSpPr/>
            <p:nvPr/>
          </p:nvSpPr>
          <p:spPr>
            <a:xfrm>
              <a:off x="6907600" y="31867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2" name="Google Shape;9372;p32"/>
            <p:cNvSpPr/>
            <p:nvPr/>
          </p:nvSpPr>
          <p:spPr>
            <a:xfrm>
              <a:off x="6999225" y="30951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3" name="Google Shape;9373;p32"/>
            <p:cNvSpPr/>
            <p:nvPr/>
          </p:nvSpPr>
          <p:spPr>
            <a:xfrm>
              <a:off x="6754900" y="33394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4" name="Google Shape;9374;p32"/>
            <p:cNvSpPr/>
            <p:nvPr/>
          </p:nvSpPr>
          <p:spPr>
            <a:xfrm>
              <a:off x="6816000" y="32783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5" name="Google Shape;9375;p32"/>
            <p:cNvSpPr/>
            <p:nvPr/>
          </p:nvSpPr>
          <p:spPr>
            <a:xfrm>
              <a:off x="6877075" y="32173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6" name="Google Shape;9376;p32"/>
            <p:cNvSpPr/>
            <p:nvPr/>
          </p:nvSpPr>
          <p:spPr>
            <a:xfrm>
              <a:off x="6968675" y="31257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7" name="Google Shape;9377;p32"/>
            <p:cNvSpPr/>
            <p:nvPr/>
          </p:nvSpPr>
          <p:spPr>
            <a:xfrm>
              <a:off x="7029775" y="30646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8" name="Google Shape;9378;p32"/>
            <p:cNvSpPr/>
            <p:nvPr/>
          </p:nvSpPr>
          <p:spPr>
            <a:xfrm>
              <a:off x="7060325" y="30341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9" name="Google Shape;9379;p32"/>
            <p:cNvSpPr/>
            <p:nvPr/>
          </p:nvSpPr>
          <p:spPr>
            <a:xfrm>
              <a:off x="7090825" y="30035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0" name="Google Shape;9380;p32"/>
            <p:cNvSpPr/>
            <p:nvPr/>
          </p:nvSpPr>
          <p:spPr>
            <a:xfrm>
              <a:off x="7119725" y="297302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1" name="Google Shape;9381;p32"/>
            <p:cNvSpPr/>
            <p:nvPr/>
          </p:nvSpPr>
          <p:spPr>
            <a:xfrm>
              <a:off x="6936500" y="3156225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82" name="Google Shape;9382;p32"/>
          <p:cNvSpPr/>
          <p:nvPr/>
        </p:nvSpPr>
        <p:spPr>
          <a:xfrm rot="10800000">
            <a:off x="616349" y="1075067"/>
            <a:ext cx="130487" cy="137447"/>
          </a:xfrm>
          <a:custGeom>
            <a:rect b="b" l="l" r="r" t="t"/>
            <a:pathLst>
              <a:path extrusionOk="0" h="2237" w="2324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3" name="Google Shape;9383;p32"/>
          <p:cNvSpPr/>
          <p:nvPr/>
        </p:nvSpPr>
        <p:spPr>
          <a:xfrm>
            <a:off x="452917" y="-6"/>
            <a:ext cx="1583039" cy="1732358"/>
          </a:xfrm>
          <a:custGeom>
            <a:rect b="b" l="l" r="r" t="t"/>
            <a:pathLst>
              <a:path extrusionOk="0" h="44706" w="44706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4" name="Google Shape;9384;p32"/>
          <p:cNvSpPr/>
          <p:nvPr/>
        </p:nvSpPr>
        <p:spPr>
          <a:xfrm>
            <a:off x="7431908" y="-75201"/>
            <a:ext cx="2085900" cy="693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85" name="Google Shape;9385;p32"/>
          <p:cNvGrpSpPr/>
          <p:nvPr/>
        </p:nvGrpSpPr>
        <p:grpSpPr>
          <a:xfrm>
            <a:off x="7203302" y="-596324"/>
            <a:ext cx="3242872" cy="8152265"/>
            <a:chOff x="8135052" y="-596324"/>
            <a:chExt cx="3242872" cy="8152265"/>
          </a:xfrm>
        </p:grpSpPr>
        <p:sp>
          <p:nvSpPr>
            <p:cNvPr id="9386" name="Google Shape;9386;p32"/>
            <p:cNvSpPr/>
            <p:nvPr/>
          </p:nvSpPr>
          <p:spPr>
            <a:xfrm>
              <a:off x="8825210" y="5744013"/>
              <a:ext cx="542482" cy="514169"/>
            </a:xfrm>
            <a:custGeom>
              <a:rect b="b" l="l" r="r" t="t"/>
              <a:pathLst>
                <a:path extrusionOk="0" h="8693" w="10037">
                  <a:moveTo>
                    <a:pt x="2509" y="1"/>
                  </a:moveTo>
                  <a:lnTo>
                    <a:pt x="0" y="4347"/>
                  </a:lnTo>
                  <a:lnTo>
                    <a:pt x="2509" y="8693"/>
                  </a:lnTo>
                  <a:lnTo>
                    <a:pt x="7526" y="8693"/>
                  </a:lnTo>
                  <a:lnTo>
                    <a:pt x="10037" y="4347"/>
                  </a:lnTo>
                  <a:lnTo>
                    <a:pt x="75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7" name="Google Shape;9387;p32"/>
            <p:cNvSpPr/>
            <p:nvPr/>
          </p:nvSpPr>
          <p:spPr>
            <a:xfrm>
              <a:off x="8661764" y="5565682"/>
              <a:ext cx="1520485" cy="1458991"/>
            </a:xfrm>
            <a:custGeom>
              <a:rect b="b" l="l" r="r" t="t"/>
              <a:pathLst>
                <a:path extrusionOk="0" h="24667" w="28132">
                  <a:moveTo>
                    <a:pt x="14066" y="424"/>
                  </a:moveTo>
                  <a:lnTo>
                    <a:pt x="27770" y="24457"/>
                  </a:lnTo>
                  <a:lnTo>
                    <a:pt x="359" y="24457"/>
                  </a:lnTo>
                  <a:lnTo>
                    <a:pt x="14066" y="424"/>
                  </a:lnTo>
                  <a:close/>
                  <a:moveTo>
                    <a:pt x="14066" y="1"/>
                  </a:moveTo>
                  <a:lnTo>
                    <a:pt x="88" y="24511"/>
                  </a:lnTo>
                  <a:lnTo>
                    <a:pt x="0" y="24667"/>
                  </a:lnTo>
                  <a:lnTo>
                    <a:pt x="28131" y="24667"/>
                  </a:lnTo>
                  <a:lnTo>
                    <a:pt x="140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8" name="Google Shape;9388;p32"/>
            <p:cNvSpPr/>
            <p:nvPr/>
          </p:nvSpPr>
          <p:spPr>
            <a:xfrm>
              <a:off x="9456236" y="6096949"/>
              <a:ext cx="1520485" cy="1458991"/>
            </a:xfrm>
            <a:custGeom>
              <a:rect b="b" l="l" r="r" t="t"/>
              <a:pathLst>
                <a:path extrusionOk="0" h="24667" w="28132">
                  <a:moveTo>
                    <a:pt x="14067" y="423"/>
                  </a:moveTo>
                  <a:lnTo>
                    <a:pt x="27772" y="24458"/>
                  </a:lnTo>
                  <a:lnTo>
                    <a:pt x="361" y="24458"/>
                  </a:lnTo>
                  <a:lnTo>
                    <a:pt x="14067" y="423"/>
                  </a:lnTo>
                  <a:close/>
                  <a:moveTo>
                    <a:pt x="14067" y="0"/>
                  </a:moveTo>
                  <a:lnTo>
                    <a:pt x="90" y="24510"/>
                  </a:lnTo>
                  <a:lnTo>
                    <a:pt x="0" y="24666"/>
                  </a:lnTo>
                  <a:lnTo>
                    <a:pt x="28131" y="24666"/>
                  </a:lnTo>
                  <a:lnTo>
                    <a:pt x="140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9" name="Google Shape;9389;p32"/>
            <p:cNvSpPr/>
            <p:nvPr/>
          </p:nvSpPr>
          <p:spPr>
            <a:xfrm>
              <a:off x="8135052" y="2067884"/>
              <a:ext cx="1091466" cy="1034357"/>
            </a:xfrm>
            <a:custGeom>
              <a:rect b="b" l="l" r="r" t="t"/>
              <a:pathLst>
                <a:path extrusionOk="0" h="18546" w="21416">
                  <a:moveTo>
                    <a:pt x="15940" y="210"/>
                  </a:moveTo>
                  <a:lnTo>
                    <a:pt x="21173" y="9273"/>
                  </a:lnTo>
                  <a:lnTo>
                    <a:pt x="15940" y="18336"/>
                  </a:lnTo>
                  <a:lnTo>
                    <a:pt x="5475" y="18336"/>
                  </a:lnTo>
                  <a:lnTo>
                    <a:pt x="242" y="9273"/>
                  </a:lnTo>
                  <a:lnTo>
                    <a:pt x="5475" y="210"/>
                  </a:lnTo>
                  <a:close/>
                  <a:moveTo>
                    <a:pt x="5355" y="0"/>
                  </a:moveTo>
                  <a:lnTo>
                    <a:pt x="1" y="9273"/>
                  </a:lnTo>
                  <a:lnTo>
                    <a:pt x="5325" y="18494"/>
                  </a:lnTo>
                  <a:lnTo>
                    <a:pt x="5355" y="18545"/>
                  </a:lnTo>
                  <a:lnTo>
                    <a:pt x="16061" y="18545"/>
                  </a:lnTo>
                  <a:lnTo>
                    <a:pt x="21415" y="9273"/>
                  </a:lnTo>
                  <a:lnTo>
                    <a:pt x="16092" y="53"/>
                  </a:lnTo>
                  <a:lnTo>
                    <a:pt x="160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0" name="Google Shape;9390;p32"/>
            <p:cNvSpPr/>
            <p:nvPr/>
          </p:nvSpPr>
          <p:spPr>
            <a:xfrm>
              <a:off x="9487866" y="2951653"/>
              <a:ext cx="337546" cy="336643"/>
            </a:xfrm>
            <a:custGeom>
              <a:rect b="b" l="l" r="r" t="t"/>
              <a:pathLst>
                <a:path extrusionOk="0" h="6036" w="6623">
                  <a:moveTo>
                    <a:pt x="3311" y="1"/>
                  </a:moveTo>
                  <a:cubicBezTo>
                    <a:pt x="2539" y="1"/>
                    <a:pt x="1767" y="295"/>
                    <a:pt x="1178" y="884"/>
                  </a:cubicBezTo>
                  <a:cubicBezTo>
                    <a:pt x="0" y="2064"/>
                    <a:pt x="0" y="3974"/>
                    <a:pt x="1178" y="5151"/>
                  </a:cubicBezTo>
                  <a:cubicBezTo>
                    <a:pt x="1767" y="5741"/>
                    <a:pt x="2539" y="6036"/>
                    <a:pt x="3311" y="6036"/>
                  </a:cubicBezTo>
                  <a:cubicBezTo>
                    <a:pt x="4084" y="6036"/>
                    <a:pt x="4856" y="5741"/>
                    <a:pt x="5445" y="5151"/>
                  </a:cubicBezTo>
                  <a:cubicBezTo>
                    <a:pt x="6623" y="3974"/>
                    <a:pt x="6623" y="2064"/>
                    <a:pt x="5445" y="884"/>
                  </a:cubicBezTo>
                  <a:cubicBezTo>
                    <a:pt x="4856" y="295"/>
                    <a:pt x="4084" y="1"/>
                    <a:pt x="3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391" name="Google Shape;9391;p32"/>
            <p:cNvGrpSpPr/>
            <p:nvPr/>
          </p:nvGrpSpPr>
          <p:grpSpPr>
            <a:xfrm>
              <a:off x="9435976" y="3974878"/>
              <a:ext cx="1242527" cy="1259064"/>
              <a:chOff x="2113525" y="2880575"/>
              <a:chExt cx="609500" cy="564375"/>
            </a:xfrm>
          </p:grpSpPr>
          <p:sp>
            <p:nvSpPr>
              <p:cNvPr id="9392" name="Google Shape;9392;p32"/>
              <p:cNvSpPr/>
              <p:nvPr/>
            </p:nvSpPr>
            <p:spPr>
              <a:xfrm>
                <a:off x="2159100" y="3015125"/>
                <a:ext cx="58125" cy="55900"/>
              </a:xfrm>
              <a:custGeom>
                <a:rect b="b" l="l" r="r" t="t"/>
                <a:pathLst>
                  <a:path extrusionOk="0" h="2236" w="2325">
                    <a:moveTo>
                      <a:pt x="1206" y="0"/>
                    </a:moveTo>
                    <a:cubicBezTo>
                      <a:pt x="754" y="0"/>
                      <a:pt x="347" y="271"/>
                      <a:pt x="174" y="690"/>
                    </a:cubicBezTo>
                    <a:cubicBezTo>
                      <a:pt x="1" y="1107"/>
                      <a:pt x="96" y="1589"/>
                      <a:pt x="416" y="1907"/>
                    </a:cubicBezTo>
                    <a:cubicBezTo>
                      <a:pt x="630" y="2121"/>
                      <a:pt x="916" y="2235"/>
                      <a:pt x="1207" y="2235"/>
                    </a:cubicBezTo>
                    <a:cubicBezTo>
                      <a:pt x="1351" y="2235"/>
                      <a:pt x="1496" y="2207"/>
                      <a:pt x="1634" y="2150"/>
                    </a:cubicBezTo>
                    <a:cubicBezTo>
                      <a:pt x="2052" y="1977"/>
                      <a:pt x="2325" y="1569"/>
                      <a:pt x="2325" y="1117"/>
                    </a:cubicBezTo>
                    <a:cubicBezTo>
                      <a:pt x="2325" y="500"/>
                      <a:pt x="1823" y="0"/>
                      <a:pt x="1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3" name="Google Shape;9393;p32"/>
              <p:cNvSpPr/>
              <p:nvPr/>
            </p:nvSpPr>
            <p:spPr>
              <a:xfrm>
                <a:off x="2113525" y="2967325"/>
                <a:ext cx="151450" cy="151450"/>
              </a:xfrm>
              <a:custGeom>
                <a:rect b="b" l="l" r="r" t="t"/>
                <a:pathLst>
                  <a:path extrusionOk="0" h="6058" w="6058">
                    <a:moveTo>
                      <a:pt x="3029" y="210"/>
                    </a:moveTo>
                    <a:cubicBezTo>
                      <a:pt x="4583" y="210"/>
                      <a:pt x="5849" y="1476"/>
                      <a:pt x="5849" y="3029"/>
                    </a:cubicBezTo>
                    <a:cubicBezTo>
                      <a:pt x="5849" y="4583"/>
                      <a:pt x="4583" y="5849"/>
                      <a:pt x="3029" y="5849"/>
                    </a:cubicBezTo>
                    <a:cubicBezTo>
                      <a:pt x="1474" y="5849"/>
                      <a:pt x="210" y="4583"/>
                      <a:pt x="210" y="3029"/>
                    </a:cubicBezTo>
                    <a:cubicBezTo>
                      <a:pt x="210" y="1476"/>
                      <a:pt x="1475" y="210"/>
                      <a:pt x="3029" y="210"/>
                    </a:cubicBezTo>
                    <a:close/>
                    <a:moveTo>
                      <a:pt x="3029" y="1"/>
                    </a:moveTo>
                    <a:cubicBezTo>
                      <a:pt x="1359" y="1"/>
                      <a:pt x="0" y="1359"/>
                      <a:pt x="0" y="3029"/>
                    </a:cubicBezTo>
                    <a:cubicBezTo>
                      <a:pt x="0" y="4700"/>
                      <a:pt x="1359" y="6058"/>
                      <a:pt x="3029" y="6058"/>
                    </a:cubicBezTo>
                    <a:cubicBezTo>
                      <a:pt x="4700" y="6058"/>
                      <a:pt x="6058" y="4700"/>
                      <a:pt x="6058" y="3029"/>
                    </a:cubicBezTo>
                    <a:cubicBezTo>
                      <a:pt x="6058" y="1360"/>
                      <a:pt x="4700" y="1"/>
                      <a:pt x="30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4" name="Google Shape;9394;p32"/>
              <p:cNvSpPr/>
              <p:nvPr/>
            </p:nvSpPr>
            <p:spPr>
              <a:xfrm>
                <a:off x="2158650" y="2880575"/>
                <a:ext cx="564375" cy="564375"/>
              </a:xfrm>
              <a:custGeom>
                <a:rect b="b" l="l" r="r" t="t"/>
                <a:pathLst>
                  <a:path extrusionOk="0" h="22575" w="22575">
                    <a:moveTo>
                      <a:pt x="11288" y="210"/>
                    </a:moveTo>
                    <a:cubicBezTo>
                      <a:pt x="17395" y="210"/>
                      <a:pt x="22366" y="5181"/>
                      <a:pt x="22366" y="11289"/>
                    </a:cubicBezTo>
                    <a:cubicBezTo>
                      <a:pt x="22366" y="17397"/>
                      <a:pt x="17397" y="22367"/>
                      <a:pt x="11288" y="22367"/>
                    </a:cubicBezTo>
                    <a:cubicBezTo>
                      <a:pt x="5179" y="22367"/>
                      <a:pt x="210" y="17397"/>
                      <a:pt x="210" y="11288"/>
                    </a:cubicBezTo>
                    <a:cubicBezTo>
                      <a:pt x="210" y="5181"/>
                      <a:pt x="5179" y="210"/>
                      <a:pt x="11288" y="210"/>
                    </a:cubicBezTo>
                    <a:close/>
                    <a:moveTo>
                      <a:pt x="11288" y="1"/>
                    </a:moveTo>
                    <a:cubicBezTo>
                      <a:pt x="5064" y="1"/>
                      <a:pt x="1" y="5064"/>
                      <a:pt x="1" y="11288"/>
                    </a:cubicBezTo>
                    <a:cubicBezTo>
                      <a:pt x="1" y="17512"/>
                      <a:pt x="5064" y="22575"/>
                      <a:pt x="11288" y="22575"/>
                    </a:cubicBezTo>
                    <a:cubicBezTo>
                      <a:pt x="17512" y="22575"/>
                      <a:pt x="22575" y="17512"/>
                      <a:pt x="22575" y="11288"/>
                    </a:cubicBezTo>
                    <a:cubicBezTo>
                      <a:pt x="22575" y="5064"/>
                      <a:pt x="17512" y="1"/>
                      <a:pt x="112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5" name="Google Shape;9395;p32"/>
              <p:cNvSpPr/>
              <p:nvPr/>
            </p:nvSpPr>
            <p:spPr>
              <a:xfrm>
                <a:off x="2542800" y="2882550"/>
                <a:ext cx="55925" cy="55925"/>
              </a:xfrm>
              <a:custGeom>
                <a:rect b="b" l="l" r="r" t="t"/>
                <a:pathLst>
                  <a:path extrusionOk="0" h="2237" w="2237">
                    <a:moveTo>
                      <a:pt x="1118" y="1"/>
                    </a:moveTo>
                    <a:cubicBezTo>
                      <a:pt x="501" y="1"/>
                      <a:pt x="1" y="501"/>
                      <a:pt x="1" y="1118"/>
                    </a:cubicBezTo>
                    <a:cubicBezTo>
                      <a:pt x="1" y="1736"/>
                      <a:pt x="501" y="2237"/>
                      <a:pt x="1118" y="2237"/>
                    </a:cubicBezTo>
                    <a:cubicBezTo>
                      <a:pt x="1737" y="2237"/>
                      <a:pt x="2237" y="1736"/>
                      <a:pt x="2237" y="1118"/>
                    </a:cubicBezTo>
                    <a:cubicBezTo>
                      <a:pt x="2237" y="501"/>
                      <a:pt x="1737" y="1"/>
                      <a:pt x="11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396" name="Google Shape;9396;p32"/>
            <p:cNvGrpSpPr/>
            <p:nvPr/>
          </p:nvGrpSpPr>
          <p:grpSpPr>
            <a:xfrm>
              <a:off x="8883239" y="2426922"/>
              <a:ext cx="426396" cy="2736757"/>
              <a:chOff x="1037125" y="2236325"/>
              <a:chExt cx="149100" cy="874475"/>
            </a:xfrm>
          </p:grpSpPr>
          <p:sp>
            <p:nvSpPr>
              <p:cNvPr id="9397" name="Google Shape;9397;p32"/>
              <p:cNvSpPr/>
              <p:nvPr/>
            </p:nvSpPr>
            <p:spPr>
              <a:xfrm>
                <a:off x="1171575" y="2471400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1" y="503"/>
                      <a:pt x="335" y="503"/>
                    </a:cubicBezTo>
                    <a:cubicBezTo>
                      <a:pt x="473" y="502"/>
                      <a:pt x="586" y="389"/>
                      <a:pt x="586" y="251"/>
                    </a:cubicBezTo>
                    <a:cubicBezTo>
                      <a:pt x="586" y="101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8" name="Google Shape;9398;p32"/>
              <p:cNvSpPr/>
              <p:nvPr/>
            </p:nvSpPr>
            <p:spPr>
              <a:xfrm>
                <a:off x="1171575" y="2549750"/>
                <a:ext cx="14650" cy="12575"/>
              </a:xfrm>
              <a:custGeom>
                <a:rect b="b" l="l" r="r" t="t"/>
                <a:pathLst>
                  <a:path extrusionOk="0" h="503" w="586">
                    <a:moveTo>
                      <a:pt x="334" y="0"/>
                    </a:moveTo>
                    <a:cubicBezTo>
                      <a:pt x="272" y="0"/>
                      <a:pt x="209" y="23"/>
                      <a:pt x="158" y="75"/>
                    </a:cubicBezTo>
                    <a:cubicBezTo>
                      <a:pt x="0" y="233"/>
                      <a:pt x="113" y="502"/>
                      <a:pt x="335" y="502"/>
                    </a:cubicBezTo>
                    <a:cubicBezTo>
                      <a:pt x="473" y="502"/>
                      <a:pt x="586" y="390"/>
                      <a:pt x="586" y="252"/>
                    </a:cubicBezTo>
                    <a:cubicBezTo>
                      <a:pt x="586" y="101"/>
                      <a:pt x="462" y="0"/>
                      <a:pt x="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9" name="Google Shape;9399;p32"/>
              <p:cNvSpPr/>
              <p:nvPr/>
            </p:nvSpPr>
            <p:spPr>
              <a:xfrm>
                <a:off x="1171575" y="2628100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3" y="503"/>
                      <a:pt x="335" y="503"/>
                    </a:cubicBezTo>
                    <a:cubicBezTo>
                      <a:pt x="473" y="503"/>
                      <a:pt x="586" y="391"/>
                      <a:pt x="586" y="251"/>
                    </a:cubicBezTo>
                    <a:cubicBezTo>
                      <a:pt x="586" y="101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0" name="Google Shape;9400;p32"/>
              <p:cNvSpPr/>
              <p:nvPr/>
            </p:nvSpPr>
            <p:spPr>
              <a:xfrm>
                <a:off x="1171575" y="2706475"/>
                <a:ext cx="14650" cy="12550"/>
              </a:xfrm>
              <a:custGeom>
                <a:rect b="b" l="l" r="r" t="t"/>
                <a:pathLst>
                  <a:path extrusionOk="0" h="502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3" y="501"/>
                      <a:pt x="335" y="501"/>
                    </a:cubicBezTo>
                    <a:cubicBezTo>
                      <a:pt x="473" y="501"/>
                      <a:pt x="586" y="389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1" name="Google Shape;9401;p32"/>
              <p:cNvSpPr/>
              <p:nvPr/>
            </p:nvSpPr>
            <p:spPr>
              <a:xfrm>
                <a:off x="1171575" y="2784825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3" y="1"/>
                    </a:moveTo>
                    <a:cubicBezTo>
                      <a:pt x="272" y="1"/>
                      <a:pt x="209" y="24"/>
                      <a:pt x="158" y="75"/>
                    </a:cubicBezTo>
                    <a:cubicBezTo>
                      <a:pt x="0" y="232"/>
                      <a:pt x="111" y="504"/>
                      <a:pt x="335" y="504"/>
                    </a:cubicBezTo>
                    <a:cubicBezTo>
                      <a:pt x="473" y="504"/>
                      <a:pt x="586" y="390"/>
                      <a:pt x="586" y="252"/>
                    </a:cubicBezTo>
                    <a:cubicBezTo>
                      <a:pt x="586" y="101"/>
                      <a:pt x="462" y="1"/>
                      <a:pt x="3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2" name="Google Shape;9402;p32"/>
              <p:cNvSpPr/>
              <p:nvPr/>
            </p:nvSpPr>
            <p:spPr>
              <a:xfrm>
                <a:off x="1104350" y="2471400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2" y="503"/>
                      <a:pt x="335" y="503"/>
                    </a:cubicBezTo>
                    <a:cubicBezTo>
                      <a:pt x="475" y="503"/>
                      <a:pt x="587" y="389"/>
                      <a:pt x="587" y="251"/>
                    </a:cubicBezTo>
                    <a:cubicBezTo>
                      <a:pt x="587" y="101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3" name="Google Shape;9403;p32"/>
              <p:cNvSpPr/>
              <p:nvPr/>
            </p:nvSpPr>
            <p:spPr>
              <a:xfrm>
                <a:off x="1104350" y="2549750"/>
                <a:ext cx="14675" cy="12575"/>
              </a:xfrm>
              <a:custGeom>
                <a:rect b="b" l="l" r="r" t="t"/>
                <a:pathLst>
                  <a:path extrusionOk="0" h="503" w="587">
                    <a:moveTo>
                      <a:pt x="334" y="0"/>
                    </a:moveTo>
                    <a:cubicBezTo>
                      <a:pt x="272" y="0"/>
                      <a:pt x="209" y="23"/>
                      <a:pt x="158" y="75"/>
                    </a:cubicBezTo>
                    <a:cubicBezTo>
                      <a:pt x="0" y="233"/>
                      <a:pt x="112" y="502"/>
                      <a:pt x="335" y="502"/>
                    </a:cubicBezTo>
                    <a:cubicBezTo>
                      <a:pt x="475" y="502"/>
                      <a:pt x="587" y="390"/>
                      <a:pt x="587" y="252"/>
                    </a:cubicBezTo>
                    <a:cubicBezTo>
                      <a:pt x="587" y="101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4" name="Google Shape;9404;p32"/>
              <p:cNvSpPr/>
              <p:nvPr/>
            </p:nvSpPr>
            <p:spPr>
              <a:xfrm>
                <a:off x="1104350" y="2628100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2" y="503"/>
                      <a:pt x="335" y="503"/>
                    </a:cubicBezTo>
                    <a:cubicBezTo>
                      <a:pt x="475" y="503"/>
                      <a:pt x="587" y="391"/>
                      <a:pt x="587" y="251"/>
                    </a:cubicBezTo>
                    <a:cubicBezTo>
                      <a:pt x="587" y="101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5" name="Google Shape;9405;p32"/>
              <p:cNvSpPr/>
              <p:nvPr/>
            </p:nvSpPr>
            <p:spPr>
              <a:xfrm>
                <a:off x="1104350" y="2706475"/>
                <a:ext cx="14675" cy="12550"/>
              </a:xfrm>
              <a:custGeom>
                <a:rect b="b" l="l" r="r" t="t"/>
                <a:pathLst>
                  <a:path extrusionOk="0" h="502" w="587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2" y="501"/>
                      <a:pt x="335" y="501"/>
                    </a:cubicBezTo>
                    <a:cubicBezTo>
                      <a:pt x="475" y="501"/>
                      <a:pt x="587" y="389"/>
                      <a:pt x="587" y="251"/>
                    </a:cubicBezTo>
                    <a:cubicBezTo>
                      <a:pt x="587" y="100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6" name="Google Shape;9406;p32"/>
              <p:cNvSpPr/>
              <p:nvPr/>
            </p:nvSpPr>
            <p:spPr>
              <a:xfrm>
                <a:off x="1104350" y="2784825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1"/>
                    </a:moveTo>
                    <a:cubicBezTo>
                      <a:pt x="272" y="1"/>
                      <a:pt x="209" y="24"/>
                      <a:pt x="158" y="75"/>
                    </a:cubicBezTo>
                    <a:cubicBezTo>
                      <a:pt x="0" y="232"/>
                      <a:pt x="112" y="504"/>
                      <a:pt x="335" y="504"/>
                    </a:cubicBezTo>
                    <a:cubicBezTo>
                      <a:pt x="475" y="504"/>
                      <a:pt x="587" y="390"/>
                      <a:pt x="587" y="252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7" name="Google Shape;9407;p32"/>
              <p:cNvSpPr/>
              <p:nvPr/>
            </p:nvSpPr>
            <p:spPr>
              <a:xfrm>
                <a:off x="1037125" y="2471400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0"/>
                    </a:moveTo>
                    <a:cubicBezTo>
                      <a:pt x="273" y="0"/>
                      <a:pt x="210" y="23"/>
                      <a:pt x="159" y="74"/>
                    </a:cubicBezTo>
                    <a:cubicBezTo>
                      <a:pt x="0" y="232"/>
                      <a:pt x="112" y="503"/>
                      <a:pt x="337" y="503"/>
                    </a:cubicBezTo>
                    <a:cubicBezTo>
                      <a:pt x="475" y="503"/>
                      <a:pt x="587" y="389"/>
                      <a:pt x="587" y="251"/>
                    </a:cubicBezTo>
                    <a:cubicBezTo>
                      <a:pt x="587" y="101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8" name="Google Shape;9408;p32"/>
              <p:cNvSpPr/>
              <p:nvPr/>
            </p:nvSpPr>
            <p:spPr>
              <a:xfrm>
                <a:off x="1037125" y="2549750"/>
                <a:ext cx="14675" cy="12575"/>
              </a:xfrm>
              <a:custGeom>
                <a:rect b="b" l="l" r="r" t="t"/>
                <a:pathLst>
                  <a:path extrusionOk="0" h="503" w="587">
                    <a:moveTo>
                      <a:pt x="335" y="0"/>
                    </a:moveTo>
                    <a:cubicBezTo>
                      <a:pt x="273" y="0"/>
                      <a:pt x="210" y="23"/>
                      <a:pt x="159" y="75"/>
                    </a:cubicBezTo>
                    <a:cubicBezTo>
                      <a:pt x="0" y="233"/>
                      <a:pt x="112" y="502"/>
                      <a:pt x="337" y="502"/>
                    </a:cubicBezTo>
                    <a:cubicBezTo>
                      <a:pt x="475" y="502"/>
                      <a:pt x="587" y="390"/>
                      <a:pt x="587" y="252"/>
                    </a:cubicBezTo>
                    <a:cubicBezTo>
                      <a:pt x="587" y="101"/>
                      <a:pt x="464" y="0"/>
                      <a:pt x="3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9" name="Google Shape;9409;p32"/>
              <p:cNvSpPr/>
              <p:nvPr/>
            </p:nvSpPr>
            <p:spPr>
              <a:xfrm>
                <a:off x="1037150" y="2628100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1" y="232"/>
                      <a:pt x="113" y="503"/>
                      <a:pt x="336" y="503"/>
                    </a:cubicBezTo>
                    <a:cubicBezTo>
                      <a:pt x="474" y="503"/>
                      <a:pt x="586" y="391"/>
                      <a:pt x="586" y="251"/>
                    </a:cubicBezTo>
                    <a:cubicBezTo>
                      <a:pt x="586" y="101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0" name="Google Shape;9410;p32"/>
              <p:cNvSpPr/>
              <p:nvPr/>
            </p:nvSpPr>
            <p:spPr>
              <a:xfrm>
                <a:off x="1037150" y="2706475"/>
                <a:ext cx="14650" cy="12550"/>
              </a:xfrm>
              <a:custGeom>
                <a:rect b="b" l="l" r="r" t="t"/>
                <a:pathLst>
                  <a:path extrusionOk="0" h="502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1" y="232"/>
                      <a:pt x="113" y="501"/>
                      <a:pt x="336" y="501"/>
                    </a:cubicBezTo>
                    <a:cubicBezTo>
                      <a:pt x="474" y="501"/>
                      <a:pt x="586" y="389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1" name="Google Shape;9411;p32"/>
              <p:cNvSpPr/>
              <p:nvPr/>
            </p:nvSpPr>
            <p:spPr>
              <a:xfrm>
                <a:off x="1171575" y="2236325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3" y="1"/>
                    </a:moveTo>
                    <a:cubicBezTo>
                      <a:pt x="272" y="1"/>
                      <a:pt x="209" y="23"/>
                      <a:pt x="158" y="74"/>
                    </a:cubicBezTo>
                    <a:cubicBezTo>
                      <a:pt x="0" y="232"/>
                      <a:pt x="113" y="503"/>
                      <a:pt x="335" y="503"/>
                    </a:cubicBezTo>
                    <a:cubicBezTo>
                      <a:pt x="473" y="503"/>
                      <a:pt x="586" y="391"/>
                      <a:pt x="586" y="252"/>
                    </a:cubicBezTo>
                    <a:cubicBezTo>
                      <a:pt x="586" y="101"/>
                      <a:pt x="462" y="1"/>
                      <a:pt x="3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2" name="Google Shape;9412;p32"/>
              <p:cNvSpPr/>
              <p:nvPr/>
            </p:nvSpPr>
            <p:spPr>
              <a:xfrm>
                <a:off x="1171575" y="2314700"/>
                <a:ext cx="14650" cy="12550"/>
              </a:xfrm>
              <a:custGeom>
                <a:rect b="b" l="l" r="r" t="t"/>
                <a:pathLst>
                  <a:path extrusionOk="0" h="502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3" y="502"/>
                      <a:pt x="335" y="502"/>
                    </a:cubicBezTo>
                    <a:cubicBezTo>
                      <a:pt x="473" y="502"/>
                      <a:pt x="586" y="389"/>
                      <a:pt x="586" y="251"/>
                    </a:cubicBezTo>
                    <a:cubicBezTo>
                      <a:pt x="586" y="101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3" name="Google Shape;9413;p32"/>
              <p:cNvSpPr/>
              <p:nvPr/>
            </p:nvSpPr>
            <p:spPr>
              <a:xfrm>
                <a:off x="1171575" y="2393025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3" y="1"/>
                    </a:moveTo>
                    <a:cubicBezTo>
                      <a:pt x="271" y="1"/>
                      <a:pt x="209" y="23"/>
                      <a:pt x="158" y="74"/>
                    </a:cubicBezTo>
                    <a:cubicBezTo>
                      <a:pt x="0" y="233"/>
                      <a:pt x="111" y="503"/>
                      <a:pt x="335" y="503"/>
                    </a:cubicBezTo>
                    <a:cubicBezTo>
                      <a:pt x="473" y="503"/>
                      <a:pt x="586" y="391"/>
                      <a:pt x="586" y="253"/>
                    </a:cubicBezTo>
                    <a:cubicBezTo>
                      <a:pt x="586" y="101"/>
                      <a:pt x="462" y="1"/>
                      <a:pt x="3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4" name="Google Shape;9414;p32"/>
              <p:cNvSpPr/>
              <p:nvPr/>
            </p:nvSpPr>
            <p:spPr>
              <a:xfrm>
                <a:off x="1104350" y="2236325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1"/>
                    </a:moveTo>
                    <a:cubicBezTo>
                      <a:pt x="272" y="1"/>
                      <a:pt x="209" y="23"/>
                      <a:pt x="158" y="74"/>
                    </a:cubicBezTo>
                    <a:cubicBezTo>
                      <a:pt x="0" y="232"/>
                      <a:pt x="112" y="503"/>
                      <a:pt x="335" y="503"/>
                    </a:cubicBezTo>
                    <a:cubicBezTo>
                      <a:pt x="475" y="503"/>
                      <a:pt x="587" y="391"/>
                      <a:pt x="587" y="252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5" name="Google Shape;9415;p32"/>
              <p:cNvSpPr/>
              <p:nvPr/>
            </p:nvSpPr>
            <p:spPr>
              <a:xfrm>
                <a:off x="1104350" y="2314700"/>
                <a:ext cx="14675" cy="12550"/>
              </a:xfrm>
              <a:custGeom>
                <a:rect b="b" l="l" r="r" t="t"/>
                <a:pathLst>
                  <a:path extrusionOk="0" h="502" w="587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2" y="502"/>
                      <a:pt x="335" y="502"/>
                    </a:cubicBezTo>
                    <a:cubicBezTo>
                      <a:pt x="475" y="502"/>
                      <a:pt x="587" y="389"/>
                      <a:pt x="587" y="251"/>
                    </a:cubicBezTo>
                    <a:cubicBezTo>
                      <a:pt x="587" y="101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6" name="Google Shape;9416;p32"/>
              <p:cNvSpPr/>
              <p:nvPr/>
            </p:nvSpPr>
            <p:spPr>
              <a:xfrm>
                <a:off x="1104350" y="2393025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1"/>
                    </a:moveTo>
                    <a:cubicBezTo>
                      <a:pt x="272" y="1"/>
                      <a:pt x="209" y="23"/>
                      <a:pt x="158" y="74"/>
                    </a:cubicBezTo>
                    <a:cubicBezTo>
                      <a:pt x="0" y="233"/>
                      <a:pt x="112" y="503"/>
                      <a:pt x="335" y="503"/>
                    </a:cubicBezTo>
                    <a:cubicBezTo>
                      <a:pt x="475" y="503"/>
                      <a:pt x="587" y="391"/>
                      <a:pt x="587" y="253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7" name="Google Shape;9417;p32"/>
              <p:cNvSpPr/>
              <p:nvPr/>
            </p:nvSpPr>
            <p:spPr>
              <a:xfrm>
                <a:off x="1037150" y="2236325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3" y="1"/>
                    </a:moveTo>
                    <a:cubicBezTo>
                      <a:pt x="272" y="1"/>
                      <a:pt x="209" y="23"/>
                      <a:pt x="158" y="74"/>
                    </a:cubicBezTo>
                    <a:cubicBezTo>
                      <a:pt x="1" y="232"/>
                      <a:pt x="113" y="503"/>
                      <a:pt x="336" y="503"/>
                    </a:cubicBezTo>
                    <a:cubicBezTo>
                      <a:pt x="474" y="503"/>
                      <a:pt x="586" y="391"/>
                      <a:pt x="586" y="252"/>
                    </a:cubicBezTo>
                    <a:cubicBezTo>
                      <a:pt x="586" y="101"/>
                      <a:pt x="462" y="1"/>
                      <a:pt x="3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8" name="Google Shape;9418;p32"/>
              <p:cNvSpPr/>
              <p:nvPr/>
            </p:nvSpPr>
            <p:spPr>
              <a:xfrm>
                <a:off x="1037150" y="2314700"/>
                <a:ext cx="14650" cy="12550"/>
              </a:xfrm>
              <a:custGeom>
                <a:rect b="b" l="l" r="r" t="t"/>
                <a:pathLst>
                  <a:path extrusionOk="0" h="502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1" y="232"/>
                      <a:pt x="113" y="502"/>
                      <a:pt x="336" y="502"/>
                    </a:cubicBezTo>
                    <a:cubicBezTo>
                      <a:pt x="474" y="502"/>
                      <a:pt x="586" y="389"/>
                      <a:pt x="586" y="251"/>
                    </a:cubicBezTo>
                    <a:cubicBezTo>
                      <a:pt x="586" y="101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9" name="Google Shape;9419;p32"/>
              <p:cNvSpPr/>
              <p:nvPr/>
            </p:nvSpPr>
            <p:spPr>
              <a:xfrm>
                <a:off x="1037125" y="2393025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1"/>
                    </a:moveTo>
                    <a:cubicBezTo>
                      <a:pt x="273" y="1"/>
                      <a:pt x="210" y="23"/>
                      <a:pt x="159" y="74"/>
                    </a:cubicBezTo>
                    <a:cubicBezTo>
                      <a:pt x="0" y="233"/>
                      <a:pt x="112" y="503"/>
                      <a:pt x="337" y="503"/>
                    </a:cubicBezTo>
                    <a:cubicBezTo>
                      <a:pt x="475" y="503"/>
                      <a:pt x="587" y="391"/>
                      <a:pt x="587" y="253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0" name="Google Shape;9420;p32"/>
              <p:cNvSpPr/>
              <p:nvPr/>
            </p:nvSpPr>
            <p:spPr>
              <a:xfrm>
                <a:off x="1037125" y="2784825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1"/>
                    </a:moveTo>
                    <a:cubicBezTo>
                      <a:pt x="273" y="1"/>
                      <a:pt x="210" y="24"/>
                      <a:pt x="159" y="75"/>
                    </a:cubicBezTo>
                    <a:cubicBezTo>
                      <a:pt x="0" y="232"/>
                      <a:pt x="112" y="504"/>
                      <a:pt x="337" y="504"/>
                    </a:cubicBezTo>
                    <a:cubicBezTo>
                      <a:pt x="475" y="504"/>
                      <a:pt x="587" y="390"/>
                      <a:pt x="587" y="252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1" name="Google Shape;9421;p32"/>
              <p:cNvSpPr/>
              <p:nvPr/>
            </p:nvSpPr>
            <p:spPr>
              <a:xfrm>
                <a:off x="1171575" y="2863175"/>
                <a:ext cx="14650" cy="12575"/>
              </a:xfrm>
              <a:custGeom>
                <a:rect b="b" l="l" r="r" t="t"/>
                <a:pathLst>
                  <a:path extrusionOk="0" h="503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1" y="503"/>
                      <a:pt x="335" y="503"/>
                    </a:cubicBezTo>
                    <a:cubicBezTo>
                      <a:pt x="473" y="501"/>
                      <a:pt x="586" y="389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2" name="Google Shape;9422;p32"/>
              <p:cNvSpPr/>
              <p:nvPr/>
            </p:nvSpPr>
            <p:spPr>
              <a:xfrm>
                <a:off x="1171575" y="2941500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4" y="1"/>
                    </a:moveTo>
                    <a:cubicBezTo>
                      <a:pt x="272" y="1"/>
                      <a:pt x="209" y="24"/>
                      <a:pt x="158" y="76"/>
                    </a:cubicBezTo>
                    <a:cubicBezTo>
                      <a:pt x="0" y="233"/>
                      <a:pt x="113" y="503"/>
                      <a:pt x="335" y="503"/>
                    </a:cubicBezTo>
                    <a:cubicBezTo>
                      <a:pt x="473" y="503"/>
                      <a:pt x="586" y="391"/>
                      <a:pt x="586" y="253"/>
                    </a:cubicBezTo>
                    <a:cubicBezTo>
                      <a:pt x="586" y="101"/>
                      <a:pt x="462" y="1"/>
                      <a:pt x="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3" name="Google Shape;9423;p32"/>
              <p:cNvSpPr/>
              <p:nvPr/>
            </p:nvSpPr>
            <p:spPr>
              <a:xfrm>
                <a:off x="1171575" y="3019875"/>
                <a:ext cx="14650" cy="12575"/>
              </a:xfrm>
              <a:custGeom>
                <a:rect b="b" l="l" r="r" t="t"/>
                <a:pathLst>
                  <a:path extrusionOk="0" h="503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3" y="503"/>
                      <a:pt x="335" y="503"/>
                    </a:cubicBezTo>
                    <a:cubicBezTo>
                      <a:pt x="473" y="503"/>
                      <a:pt x="586" y="391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4" name="Google Shape;9424;p32"/>
              <p:cNvSpPr/>
              <p:nvPr/>
            </p:nvSpPr>
            <p:spPr>
              <a:xfrm>
                <a:off x="1171575" y="3098250"/>
                <a:ext cx="14650" cy="12550"/>
              </a:xfrm>
              <a:custGeom>
                <a:rect b="b" l="l" r="r" t="t"/>
                <a:pathLst>
                  <a:path extrusionOk="0" h="502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1"/>
                      <a:pt x="113" y="501"/>
                      <a:pt x="335" y="501"/>
                    </a:cubicBezTo>
                    <a:cubicBezTo>
                      <a:pt x="473" y="501"/>
                      <a:pt x="586" y="389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5" name="Google Shape;9425;p32"/>
              <p:cNvSpPr/>
              <p:nvPr/>
            </p:nvSpPr>
            <p:spPr>
              <a:xfrm>
                <a:off x="1104350" y="2863175"/>
                <a:ext cx="14675" cy="12575"/>
              </a:xfrm>
              <a:custGeom>
                <a:rect b="b" l="l" r="r" t="t"/>
                <a:pathLst>
                  <a:path extrusionOk="0" h="503" w="587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2" y="503"/>
                      <a:pt x="335" y="503"/>
                    </a:cubicBezTo>
                    <a:cubicBezTo>
                      <a:pt x="475" y="503"/>
                      <a:pt x="587" y="389"/>
                      <a:pt x="587" y="251"/>
                    </a:cubicBezTo>
                    <a:cubicBezTo>
                      <a:pt x="587" y="100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6" name="Google Shape;9426;p32"/>
              <p:cNvSpPr/>
              <p:nvPr/>
            </p:nvSpPr>
            <p:spPr>
              <a:xfrm>
                <a:off x="1104350" y="2941500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1"/>
                    </a:moveTo>
                    <a:cubicBezTo>
                      <a:pt x="272" y="1"/>
                      <a:pt x="209" y="24"/>
                      <a:pt x="158" y="76"/>
                    </a:cubicBezTo>
                    <a:cubicBezTo>
                      <a:pt x="0" y="233"/>
                      <a:pt x="112" y="503"/>
                      <a:pt x="335" y="503"/>
                    </a:cubicBezTo>
                    <a:cubicBezTo>
                      <a:pt x="475" y="503"/>
                      <a:pt x="587" y="391"/>
                      <a:pt x="587" y="253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7" name="Google Shape;9427;p32"/>
              <p:cNvSpPr/>
              <p:nvPr/>
            </p:nvSpPr>
            <p:spPr>
              <a:xfrm>
                <a:off x="1104350" y="3019875"/>
                <a:ext cx="14675" cy="12575"/>
              </a:xfrm>
              <a:custGeom>
                <a:rect b="b" l="l" r="r" t="t"/>
                <a:pathLst>
                  <a:path extrusionOk="0" h="503" w="587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2" y="503"/>
                      <a:pt x="335" y="503"/>
                    </a:cubicBezTo>
                    <a:cubicBezTo>
                      <a:pt x="475" y="503"/>
                      <a:pt x="587" y="391"/>
                      <a:pt x="587" y="251"/>
                    </a:cubicBezTo>
                    <a:cubicBezTo>
                      <a:pt x="587" y="100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8" name="Google Shape;9428;p32"/>
              <p:cNvSpPr/>
              <p:nvPr/>
            </p:nvSpPr>
            <p:spPr>
              <a:xfrm>
                <a:off x="1104350" y="3098250"/>
                <a:ext cx="14675" cy="12550"/>
              </a:xfrm>
              <a:custGeom>
                <a:rect b="b" l="l" r="r" t="t"/>
                <a:pathLst>
                  <a:path extrusionOk="0" h="502" w="587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1"/>
                      <a:pt x="112" y="501"/>
                      <a:pt x="335" y="501"/>
                    </a:cubicBezTo>
                    <a:cubicBezTo>
                      <a:pt x="475" y="501"/>
                      <a:pt x="587" y="389"/>
                      <a:pt x="587" y="251"/>
                    </a:cubicBezTo>
                    <a:cubicBezTo>
                      <a:pt x="587" y="100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9" name="Google Shape;9429;p32"/>
              <p:cNvSpPr/>
              <p:nvPr/>
            </p:nvSpPr>
            <p:spPr>
              <a:xfrm>
                <a:off x="1037125" y="2863175"/>
                <a:ext cx="14675" cy="12575"/>
              </a:xfrm>
              <a:custGeom>
                <a:rect b="b" l="l" r="r" t="t"/>
                <a:pathLst>
                  <a:path extrusionOk="0" h="503" w="587">
                    <a:moveTo>
                      <a:pt x="334" y="0"/>
                    </a:moveTo>
                    <a:cubicBezTo>
                      <a:pt x="273" y="0"/>
                      <a:pt x="210" y="23"/>
                      <a:pt x="159" y="74"/>
                    </a:cubicBezTo>
                    <a:cubicBezTo>
                      <a:pt x="0" y="232"/>
                      <a:pt x="112" y="503"/>
                      <a:pt x="337" y="503"/>
                    </a:cubicBezTo>
                    <a:cubicBezTo>
                      <a:pt x="475" y="503"/>
                      <a:pt x="587" y="389"/>
                      <a:pt x="587" y="251"/>
                    </a:cubicBezTo>
                    <a:cubicBezTo>
                      <a:pt x="587" y="100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0" name="Google Shape;9430;p32"/>
              <p:cNvSpPr/>
              <p:nvPr/>
            </p:nvSpPr>
            <p:spPr>
              <a:xfrm>
                <a:off x="1037125" y="2941500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5" y="1"/>
                    </a:moveTo>
                    <a:cubicBezTo>
                      <a:pt x="273" y="1"/>
                      <a:pt x="210" y="24"/>
                      <a:pt x="159" y="76"/>
                    </a:cubicBezTo>
                    <a:cubicBezTo>
                      <a:pt x="0" y="233"/>
                      <a:pt x="112" y="503"/>
                      <a:pt x="337" y="503"/>
                    </a:cubicBezTo>
                    <a:cubicBezTo>
                      <a:pt x="475" y="503"/>
                      <a:pt x="587" y="391"/>
                      <a:pt x="587" y="253"/>
                    </a:cubicBezTo>
                    <a:cubicBezTo>
                      <a:pt x="587" y="101"/>
                      <a:pt x="464" y="1"/>
                      <a:pt x="3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1" name="Google Shape;9431;p32"/>
              <p:cNvSpPr/>
              <p:nvPr/>
            </p:nvSpPr>
            <p:spPr>
              <a:xfrm>
                <a:off x="1037150" y="3019875"/>
                <a:ext cx="14650" cy="12575"/>
              </a:xfrm>
              <a:custGeom>
                <a:rect b="b" l="l" r="r" t="t"/>
                <a:pathLst>
                  <a:path extrusionOk="0" h="503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1" y="232"/>
                      <a:pt x="113" y="503"/>
                      <a:pt x="336" y="503"/>
                    </a:cubicBezTo>
                    <a:cubicBezTo>
                      <a:pt x="474" y="503"/>
                      <a:pt x="586" y="391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2" name="Google Shape;9432;p32"/>
              <p:cNvSpPr/>
              <p:nvPr/>
            </p:nvSpPr>
            <p:spPr>
              <a:xfrm>
                <a:off x="1037150" y="3098250"/>
                <a:ext cx="14650" cy="12550"/>
              </a:xfrm>
              <a:custGeom>
                <a:rect b="b" l="l" r="r" t="t"/>
                <a:pathLst>
                  <a:path extrusionOk="0" h="502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1" y="231"/>
                      <a:pt x="113" y="501"/>
                      <a:pt x="336" y="501"/>
                    </a:cubicBezTo>
                    <a:cubicBezTo>
                      <a:pt x="474" y="501"/>
                      <a:pt x="586" y="389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433" name="Google Shape;9433;p32"/>
            <p:cNvSpPr/>
            <p:nvPr/>
          </p:nvSpPr>
          <p:spPr>
            <a:xfrm>
              <a:off x="8938310" y="-573238"/>
              <a:ext cx="2304095" cy="2521490"/>
            </a:xfrm>
            <a:custGeom>
              <a:rect b="b" l="l" r="r" t="t"/>
              <a:pathLst>
                <a:path extrusionOk="0" h="55702" w="55702">
                  <a:moveTo>
                    <a:pt x="27851" y="210"/>
                  </a:moveTo>
                  <a:cubicBezTo>
                    <a:pt x="43093" y="210"/>
                    <a:pt x="55493" y="12609"/>
                    <a:pt x="55493" y="27851"/>
                  </a:cubicBezTo>
                  <a:cubicBezTo>
                    <a:pt x="55493" y="43093"/>
                    <a:pt x="43093" y="55493"/>
                    <a:pt x="27851" y="55493"/>
                  </a:cubicBezTo>
                  <a:cubicBezTo>
                    <a:pt x="12609" y="55493"/>
                    <a:pt x="210" y="43093"/>
                    <a:pt x="210" y="27851"/>
                  </a:cubicBezTo>
                  <a:cubicBezTo>
                    <a:pt x="210" y="12609"/>
                    <a:pt x="12609" y="210"/>
                    <a:pt x="27851" y="210"/>
                  </a:cubicBezTo>
                  <a:close/>
                  <a:moveTo>
                    <a:pt x="27851" y="1"/>
                  </a:moveTo>
                  <a:cubicBezTo>
                    <a:pt x="12494" y="1"/>
                    <a:pt x="0" y="12494"/>
                    <a:pt x="0" y="27851"/>
                  </a:cubicBezTo>
                  <a:cubicBezTo>
                    <a:pt x="0" y="43208"/>
                    <a:pt x="12494" y="55702"/>
                    <a:pt x="27851" y="55702"/>
                  </a:cubicBezTo>
                  <a:cubicBezTo>
                    <a:pt x="43208" y="55702"/>
                    <a:pt x="55702" y="43208"/>
                    <a:pt x="55702" y="27851"/>
                  </a:cubicBezTo>
                  <a:cubicBezTo>
                    <a:pt x="55702" y="12494"/>
                    <a:pt x="43208" y="1"/>
                    <a:pt x="27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4" name="Google Shape;9434;p32"/>
            <p:cNvSpPr/>
            <p:nvPr/>
          </p:nvSpPr>
          <p:spPr>
            <a:xfrm>
              <a:off x="9260425" y="-596324"/>
              <a:ext cx="2117499" cy="2192079"/>
            </a:xfrm>
            <a:custGeom>
              <a:rect b="b" l="l" r="r" t="t"/>
              <a:pathLst>
                <a:path extrusionOk="0" h="48425" w="51191">
                  <a:moveTo>
                    <a:pt x="20064" y="1"/>
                  </a:moveTo>
                  <a:cubicBezTo>
                    <a:pt x="12798" y="1"/>
                    <a:pt x="5532" y="2766"/>
                    <a:pt x="0" y="8298"/>
                  </a:cubicBezTo>
                  <a:lnTo>
                    <a:pt x="889" y="9186"/>
                  </a:lnTo>
                  <a:cubicBezTo>
                    <a:pt x="6175" y="3899"/>
                    <a:pt x="13120" y="1256"/>
                    <a:pt x="20064" y="1256"/>
                  </a:cubicBezTo>
                  <a:cubicBezTo>
                    <a:pt x="27009" y="1256"/>
                    <a:pt x="33953" y="3899"/>
                    <a:pt x="39240" y="9186"/>
                  </a:cubicBezTo>
                  <a:cubicBezTo>
                    <a:pt x="49813" y="19759"/>
                    <a:pt x="49813" y="36964"/>
                    <a:pt x="39240" y="47537"/>
                  </a:cubicBezTo>
                  <a:lnTo>
                    <a:pt x="40128" y="48425"/>
                  </a:lnTo>
                  <a:cubicBezTo>
                    <a:pt x="51191" y="37361"/>
                    <a:pt x="51191" y="19360"/>
                    <a:pt x="40128" y="8298"/>
                  </a:cubicBezTo>
                  <a:cubicBezTo>
                    <a:pt x="34597" y="2766"/>
                    <a:pt x="27330" y="1"/>
                    <a:pt x="20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435" name="Google Shape;9435;p32"/>
            <p:cNvGrpSpPr/>
            <p:nvPr/>
          </p:nvGrpSpPr>
          <p:grpSpPr>
            <a:xfrm>
              <a:off x="9336994" y="-119733"/>
              <a:ext cx="1506751" cy="1614506"/>
              <a:chOff x="236475" y="527300"/>
              <a:chExt cx="1124525" cy="1101075"/>
            </a:xfrm>
          </p:grpSpPr>
          <p:sp>
            <p:nvSpPr>
              <p:cNvPr id="9436" name="Google Shape;9436;p32"/>
              <p:cNvSpPr/>
              <p:nvPr/>
            </p:nvSpPr>
            <p:spPr>
              <a:xfrm>
                <a:off x="435250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9"/>
                      <a:pt x="123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7" name="Google Shape;9437;p32"/>
              <p:cNvSpPr/>
              <p:nvPr/>
            </p:nvSpPr>
            <p:spPr>
              <a:xfrm>
                <a:off x="475000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8" name="Google Shape;9438;p32"/>
              <p:cNvSpPr/>
              <p:nvPr/>
            </p:nvSpPr>
            <p:spPr>
              <a:xfrm>
                <a:off x="514750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9" name="Google Shape;9439;p32"/>
              <p:cNvSpPr/>
              <p:nvPr/>
            </p:nvSpPr>
            <p:spPr>
              <a:xfrm>
                <a:off x="554500" y="14822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0"/>
                    </a:moveTo>
                    <a:cubicBezTo>
                      <a:pt x="87" y="0"/>
                      <a:pt x="1" y="209"/>
                      <a:pt x="124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0" name="Google Shape;9440;p32"/>
              <p:cNvSpPr/>
              <p:nvPr/>
            </p:nvSpPr>
            <p:spPr>
              <a:xfrm>
                <a:off x="594250" y="14822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0"/>
                    </a:moveTo>
                    <a:cubicBezTo>
                      <a:pt x="87" y="0"/>
                      <a:pt x="1" y="209"/>
                      <a:pt x="124" y="331"/>
                    </a:cubicBezTo>
                    <a:cubicBezTo>
                      <a:pt x="164" y="371"/>
                      <a:pt x="212" y="388"/>
                      <a:pt x="260" y="388"/>
                    </a:cubicBezTo>
                    <a:cubicBezTo>
                      <a:pt x="360" y="388"/>
                      <a:pt x="456" y="311"/>
                      <a:pt x="456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1" name="Google Shape;9441;p32"/>
              <p:cNvSpPr/>
              <p:nvPr/>
            </p:nvSpPr>
            <p:spPr>
              <a:xfrm>
                <a:off x="634025" y="14822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2" name="Google Shape;9442;p32"/>
              <p:cNvSpPr/>
              <p:nvPr/>
            </p:nvSpPr>
            <p:spPr>
              <a:xfrm>
                <a:off x="673775" y="14822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3" name="Google Shape;9443;p32"/>
              <p:cNvSpPr/>
              <p:nvPr/>
            </p:nvSpPr>
            <p:spPr>
              <a:xfrm>
                <a:off x="713525" y="14822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1" y="0"/>
                    </a:moveTo>
                    <a:cubicBezTo>
                      <a:pt x="88" y="0"/>
                      <a:pt x="0" y="209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60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4" name="Google Shape;9444;p32"/>
              <p:cNvSpPr/>
              <p:nvPr/>
            </p:nvSpPr>
            <p:spPr>
              <a:xfrm>
                <a:off x="753300" y="14822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5" name="Google Shape;9445;p32"/>
              <p:cNvSpPr/>
              <p:nvPr/>
            </p:nvSpPr>
            <p:spPr>
              <a:xfrm>
                <a:off x="793075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1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5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6" name="Google Shape;9446;p32"/>
              <p:cNvSpPr/>
              <p:nvPr/>
            </p:nvSpPr>
            <p:spPr>
              <a:xfrm>
                <a:off x="832825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6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7" name="Google Shape;9447;p32"/>
              <p:cNvSpPr/>
              <p:nvPr/>
            </p:nvSpPr>
            <p:spPr>
              <a:xfrm>
                <a:off x="872575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9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8" name="Google Shape;9448;p32"/>
              <p:cNvSpPr/>
              <p:nvPr/>
            </p:nvSpPr>
            <p:spPr>
              <a:xfrm>
                <a:off x="912325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3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9" name="Google Shape;9449;p32"/>
              <p:cNvSpPr/>
              <p:nvPr/>
            </p:nvSpPr>
            <p:spPr>
              <a:xfrm>
                <a:off x="952075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0" name="Google Shape;9450;p32"/>
              <p:cNvSpPr/>
              <p:nvPr/>
            </p:nvSpPr>
            <p:spPr>
              <a:xfrm>
                <a:off x="991825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4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1" name="Google Shape;9451;p32"/>
              <p:cNvSpPr/>
              <p:nvPr/>
            </p:nvSpPr>
            <p:spPr>
              <a:xfrm>
                <a:off x="1031575" y="14822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0"/>
                    </a:moveTo>
                    <a:cubicBezTo>
                      <a:pt x="89" y="0"/>
                      <a:pt x="1" y="209"/>
                      <a:pt x="124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60" y="388"/>
                      <a:pt x="456" y="311"/>
                      <a:pt x="456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2" name="Google Shape;9452;p32"/>
              <p:cNvSpPr/>
              <p:nvPr/>
            </p:nvSpPr>
            <p:spPr>
              <a:xfrm>
                <a:off x="1071350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6" y="0"/>
                      <a:pt x="0" y="209"/>
                      <a:pt x="123" y="331"/>
                    </a:cubicBezTo>
                    <a:cubicBezTo>
                      <a:pt x="162" y="371"/>
                      <a:pt x="211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3" name="Google Shape;9453;p32"/>
              <p:cNvSpPr/>
              <p:nvPr/>
            </p:nvSpPr>
            <p:spPr>
              <a:xfrm>
                <a:off x="1111100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3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4" name="Google Shape;9454;p32"/>
              <p:cNvSpPr/>
              <p:nvPr/>
            </p:nvSpPr>
            <p:spPr>
              <a:xfrm>
                <a:off x="1150850" y="1482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3" y="331"/>
                    </a:cubicBezTo>
                    <a:cubicBezTo>
                      <a:pt x="163" y="371"/>
                      <a:pt x="212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5" name="Google Shape;9455;p32"/>
              <p:cNvSpPr/>
              <p:nvPr/>
            </p:nvSpPr>
            <p:spPr>
              <a:xfrm>
                <a:off x="397125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5" y="1"/>
                    </a:moveTo>
                    <a:cubicBezTo>
                      <a:pt x="88" y="1"/>
                      <a:pt x="1" y="87"/>
                      <a:pt x="1" y="195"/>
                    </a:cubicBezTo>
                    <a:cubicBezTo>
                      <a:pt x="1" y="301"/>
                      <a:pt x="88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6" name="Google Shape;9456;p32"/>
              <p:cNvSpPr/>
              <p:nvPr/>
            </p:nvSpPr>
            <p:spPr>
              <a:xfrm>
                <a:off x="435250" y="14481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7" name="Google Shape;9457;p32"/>
              <p:cNvSpPr/>
              <p:nvPr/>
            </p:nvSpPr>
            <p:spPr>
              <a:xfrm>
                <a:off x="475000" y="14481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8" name="Google Shape;9458;p32"/>
              <p:cNvSpPr/>
              <p:nvPr/>
            </p:nvSpPr>
            <p:spPr>
              <a:xfrm>
                <a:off x="516425" y="1448100"/>
                <a:ext cx="9675" cy="9750"/>
              </a:xfrm>
              <a:custGeom>
                <a:rect b="b" l="l" r="r" t="t"/>
                <a:pathLst>
                  <a:path extrusionOk="0" h="390" w="387">
                    <a:moveTo>
                      <a:pt x="193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9" name="Google Shape;9459;p32"/>
              <p:cNvSpPr/>
              <p:nvPr/>
            </p:nvSpPr>
            <p:spPr>
              <a:xfrm>
                <a:off x="554500" y="14481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2" y="1"/>
                    </a:moveTo>
                    <a:cubicBezTo>
                      <a:pt x="87" y="1"/>
                      <a:pt x="1" y="210"/>
                      <a:pt x="124" y="331"/>
                    </a:cubicBezTo>
                    <a:cubicBezTo>
                      <a:pt x="163" y="371"/>
                      <a:pt x="212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0" name="Google Shape;9460;p32"/>
              <p:cNvSpPr/>
              <p:nvPr/>
            </p:nvSpPr>
            <p:spPr>
              <a:xfrm>
                <a:off x="595925" y="1448100"/>
                <a:ext cx="9700" cy="9750"/>
              </a:xfrm>
              <a:custGeom>
                <a:rect b="b" l="l" r="r" t="t"/>
                <a:pathLst>
                  <a:path extrusionOk="0" h="390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1" name="Google Shape;9461;p32"/>
              <p:cNvSpPr/>
              <p:nvPr/>
            </p:nvSpPr>
            <p:spPr>
              <a:xfrm>
                <a:off x="634025" y="14481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2" name="Google Shape;9462;p32"/>
              <p:cNvSpPr/>
              <p:nvPr/>
            </p:nvSpPr>
            <p:spPr>
              <a:xfrm>
                <a:off x="673775" y="14481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3" name="Google Shape;9463;p32"/>
              <p:cNvSpPr/>
              <p:nvPr/>
            </p:nvSpPr>
            <p:spPr>
              <a:xfrm>
                <a:off x="475000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4" name="Google Shape;9464;p32"/>
              <p:cNvSpPr/>
              <p:nvPr/>
            </p:nvSpPr>
            <p:spPr>
              <a:xfrm>
                <a:off x="514750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5" name="Google Shape;9465;p32"/>
              <p:cNvSpPr/>
              <p:nvPr/>
            </p:nvSpPr>
            <p:spPr>
              <a:xfrm>
                <a:off x="554500" y="15163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1"/>
                    </a:moveTo>
                    <a:cubicBezTo>
                      <a:pt x="87" y="1"/>
                      <a:pt x="1" y="210"/>
                      <a:pt x="124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6" name="Google Shape;9466;p32"/>
              <p:cNvSpPr/>
              <p:nvPr/>
            </p:nvSpPr>
            <p:spPr>
              <a:xfrm>
                <a:off x="594250" y="15163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1"/>
                    </a:moveTo>
                    <a:cubicBezTo>
                      <a:pt x="87" y="1"/>
                      <a:pt x="1" y="210"/>
                      <a:pt x="124" y="331"/>
                    </a:cubicBezTo>
                    <a:cubicBezTo>
                      <a:pt x="164" y="371"/>
                      <a:pt x="212" y="389"/>
                      <a:pt x="260" y="389"/>
                    </a:cubicBezTo>
                    <a:cubicBezTo>
                      <a:pt x="360" y="389"/>
                      <a:pt x="456" y="311"/>
                      <a:pt x="456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7" name="Google Shape;9467;p32"/>
              <p:cNvSpPr/>
              <p:nvPr/>
            </p:nvSpPr>
            <p:spPr>
              <a:xfrm>
                <a:off x="634025" y="15163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8" name="Google Shape;9468;p32"/>
              <p:cNvSpPr/>
              <p:nvPr/>
            </p:nvSpPr>
            <p:spPr>
              <a:xfrm>
                <a:off x="673775" y="15163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9" name="Google Shape;9469;p32"/>
              <p:cNvSpPr/>
              <p:nvPr/>
            </p:nvSpPr>
            <p:spPr>
              <a:xfrm>
                <a:off x="713525" y="15163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60" y="389"/>
                      <a:pt x="455" y="311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0" name="Google Shape;9470;p32"/>
              <p:cNvSpPr/>
              <p:nvPr/>
            </p:nvSpPr>
            <p:spPr>
              <a:xfrm>
                <a:off x="753300" y="15163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1" name="Google Shape;9471;p32"/>
              <p:cNvSpPr/>
              <p:nvPr/>
            </p:nvSpPr>
            <p:spPr>
              <a:xfrm>
                <a:off x="793075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7"/>
                      <a:pt x="365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2" name="Google Shape;9472;p32"/>
              <p:cNvSpPr/>
              <p:nvPr/>
            </p:nvSpPr>
            <p:spPr>
              <a:xfrm>
                <a:off x="832825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3" name="Google Shape;9473;p32"/>
              <p:cNvSpPr/>
              <p:nvPr/>
            </p:nvSpPr>
            <p:spPr>
              <a:xfrm>
                <a:off x="872575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4" name="Google Shape;9474;p32"/>
              <p:cNvSpPr/>
              <p:nvPr/>
            </p:nvSpPr>
            <p:spPr>
              <a:xfrm>
                <a:off x="912325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10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5" name="Google Shape;9475;p32"/>
              <p:cNvSpPr/>
              <p:nvPr/>
            </p:nvSpPr>
            <p:spPr>
              <a:xfrm>
                <a:off x="952075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6" name="Google Shape;9476;p32"/>
              <p:cNvSpPr/>
              <p:nvPr/>
            </p:nvSpPr>
            <p:spPr>
              <a:xfrm>
                <a:off x="991825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10"/>
                      <a:pt x="124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7" name="Google Shape;9477;p32"/>
              <p:cNvSpPr/>
              <p:nvPr/>
            </p:nvSpPr>
            <p:spPr>
              <a:xfrm>
                <a:off x="1031575" y="15163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1"/>
                    </a:moveTo>
                    <a:cubicBezTo>
                      <a:pt x="89" y="1"/>
                      <a:pt x="1" y="210"/>
                      <a:pt x="124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60" y="389"/>
                      <a:pt x="456" y="311"/>
                      <a:pt x="456" y="195"/>
                    </a:cubicBezTo>
                    <a:cubicBezTo>
                      <a:pt x="456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8" name="Google Shape;9478;p32"/>
              <p:cNvSpPr/>
              <p:nvPr/>
            </p:nvSpPr>
            <p:spPr>
              <a:xfrm>
                <a:off x="1071350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6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9" name="Google Shape;9479;p32"/>
              <p:cNvSpPr/>
              <p:nvPr/>
            </p:nvSpPr>
            <p:spPr>
              <a:xfrm>
                <a:off x="1111100" y="15163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0" name="Google Shape;9480;p32"/>
              <p:cNvSpPr/>
              <p:nvPr/>
            </p:nvSpPr>
            <p:spPr>
              <a:xfrm>
                <a:off x="715200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4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1" name="Google Shape;9481;p32"/>
              <p:cNvSpPr/>
              <p:nvPr/>
            </p:nvSpPr>
            <p:spPr>
              <a:xfrm>
                <a:off x="753300" y="14481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2" name="Google Shape;9482;p32"/>
              <p:cNvSpPr/>
              <p:nvPr/>
            </p:nvSpPr>
            <p:spPr>
              <a:xfrm>
                <a:off x="794700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3" name="Google Shape;9483;p32"/>
              <p:cNvSpPr/>
              <p:nvPr/>
            </p:nvSpPr>
            <p:spPr>
              <a:xfrm>
                <a:off x="832825" y="14481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4" name="Google Shape;9484;p32"/>
              <p:cNvSpPr/>
              <p:nvPr/>
            </p:nvSpPr>
            <p:spPr>
              <a:xfrm>
                <a:off x="872575" y="14481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5" name="Google Shape;9485;p32"/>
              <p:cNvSpPr/>
              <p:nvPr/>
            </p:nvSpPr>
            <p:spPr>
              <a:xfrm>
                <a:off x="913950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6" name="Google Shape;9486;p32"/>
              <p:cNvSpPr/>
              <p:nvPr/>
            </p:nvSpPr>
            <p:spPr>
              <a:xfrm>
                <a:off x="953700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7" name="Google Shape;9487;p32"/>
              <p:cNvSpPr/>
              <p:nvPr/>
            </p:nvSpPr>
            <p:spPr>
              <a:xfrm>
                <a:off x="993450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3" y="389"/>
                      <a:pt x="389" y="301"/>
                      <a:pt x="389" y="195"/>
                    </a:cubicBezTo>
                    <a:cubicBezTo>
                      <a:pt x="389" y="87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8" name="Google Shape;9488;p32"/>
              <p:cNvSpPr/>
              <p:nvPr/>
            </p:nvSpPr>
            <p:spPr>
              <a:xfrm>
                <a:off x="1033225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9" name="Google Shape;9489;p32"/>
              <p:cNvSpPr/>
              <p:nvPr/>
            </p:nvSpPr>
            <p:spPr>
              <a:xfrm>
                <a:off x="1072975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0" name="Google Shape;9490;p32"/>
              <p:cNvSpPr/>
              <p:nvPr/>
            </p:nvSpPr>
            <p:spPr>
              <a:xfrm>
                <a:off x="1112725" y="1448100"/>
                <a:ext cx="9725" cy="9750"/>
              </a:xfrm>
              <a:custGeom>
                <a:rect b="b" l="l" r="r" t="t"/>
                <a:pathLst>
                  <a:path extrusionOk="0" h="390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1" name="Google Shape;9491;p32"/>
              <p:cNvSpPr/>
              <p:nvPr/>
            </p:nvSpPr>
            <p:spPr>
              <a:xfrm>
                <a:off x="1152500" y="1448100"/>
                <a:ext cx="9700" cy="9750"/>
              </a:xfrm>
              <a:custGeom>
                <a:rect b="b" l="l" r="r" t="t"/>
                <a:pathLst>
                  <a:path extrusionOk="0" h="390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8" y="301"/>
                      <a:pt x="388" y="195"/>
                    </a:cubicBezTo>
                    <a:cubicBezTo>
                      <a:pt x="388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2" name="Google Shape;9492;p32"/>
              <p:cNvSpPr/>
              <p:nvPr/>
            </p:nvSpPr>
            <p:spPr>
              <a:xfrm>
                <a:off x="1192275" y="1448100"/>
                <a:ext cx="9675" cy="9750"/>
              </a:xfrm>
              <a:custGeom>
                <a:rect b="b" l="l" r="r" t="t"/>
                <a:pathLst>
                  <a:path extrusionOk="0" h="390" w="387">
                    <a:moveTo>
                      <a:pt x="193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3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3" name="Google Shape;9493;p32"/>
              <p:cNvSpPr/>
              <p:nvPr/>
            </p:nvSpPr>
            <p:spPr>
              <a:xfrm>
                <a:off x="355750" y="14140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4" name="Google Shape;9494;p32"/>
              <p:cNvSpPr/>
              <p:nvPr/>
            </p:nvSpPr>
            <p:spPr>
              <a:xfrm>
                <a:off x="397125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7"/>
                      <a:pt x="1" y="195"/>
                    </a:cubicBezTo>
                    <a:cubicBezTo>
                      <a:pt x="1" y="301"/>
                      <a:pt x="88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5" name="Google Shape;9495;p32"/>
              <p:cNvSpPr/>
              <p:nvPr/>
            </p:nvSpPr>
            <p:spPr>
              <a:xfrm>
                <a:off x="435250" y="14140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0" y="210"/>
                      <a:pt x="123" y="333"/>
                    </a:cubicBezTo>
                    <a:cubicBezTo>
                      <a:pt x="162" y="372"/>
                      <a:pt x="211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6" name="Google Shape;9496;p32"/>
              <p:cNvSpPr/>
              <p:nvPr/>
            </p:nvSpPr>
            <p:spPr>
              <a:xfrm>
                <a:off x="475000" y="14140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1" y="210"/>
                      <a:pt x="122" y="333"/>
                    </a:cubicBezTo>
                    <a:cubicBezTo>
                      <a:pt x="161" y="372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7" name="Google Shape;9497;p32"/>
              <p:cNvSpPr/>
              <p:nvPr/>
            </p:nvSpPr>
            <p:spPr>
              <a:xfrm>
                <a:off x="516425" y="14140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8" name="Google Shape;9498;p32"/>
              <p:cNvSpPr/>
              <p:nvPr/>
            </p:nvSpPr>
            <p:spPr>
              <a:xfrm>
                <a:off x="554500" y="14140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2" y="1"/>
                    </a:moveTo>
                    <a:cubicBezTo>
                      <a:pt x="87" y="1"/>
                      <a:pt x="1" y="210"/>
                      <a:pt x="124" y="333"/>
                    </a:cubicBezTo>
                    <a:cubicBezTo>
                      <a:pt x="163" y="372"/>
                      <a:pt x="212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9" name="Google Shape;9499;p32"/>
              <p:cNvSpPr/>
              <p:nvPr/>
            </p:nvSpPr>
            <p:spPr>
              <a:xfrm>
                <a:off x="595925" y="141400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0" name="Google Shape;9500;p32"/>
              <p:cNvSpPr/>
              <p:nvPr/>
            </p:nvSpPr>
            <p:spPr>
              <a:xfrm>
                <a:off x="634025" y="14140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3"/>
                    </a:cubicBezTo>
                    <a:cubicBezTo>
                      <a:pt x="162" y="372"/>
                      <a:pt x="211" y="389"/>
                      <a:pt x="259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1" name="Google Shape;9501;p32"/>
              <p:cNvSpPr/>
              <p:nvPr/>
            </p:nvSpPr>
            <p:spPr>
              <a:xfrm>
                <a:off x="673775" y="14140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3"/>
                    </a:cubicBezTo>
                    <a:cubicBezTo>
                      <a:pt x="163" y="372"/>
                      <a:pt x="211" y="389"/>
                      <a:pt x="259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2" name="Google Shape;9502;p32"/>
              <p:cNvSpPr/>
              <p:nvPr/>
            </p:nvSpPr>
            <p:spPr>
              <a:xfrm>
                <a:off x="715200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3" name="Google Shape;9503;p32"/>
              <p:cNvSpPr/>
              <p:nvPr/>
            </p:nvSpPr>
            <p:spPr>
              <a:xfrm>
                <a:off x="753300" y="14140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3"/>
                    </a:cubicBezTo>
                    <a:cubicBezTo>
                      <a:pt x="162" y="372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4" name="Google Shape;9504;p32"/>
              <p:cNvSpPr/>
              <p:nvPr/>
            </p:nvSpPr>
            <p:spPr>
              <a:xfrm>
                <a:off x="794700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5" name="Google Shape;9505;p32"/>
              <p:cNvSpPr/>
              <p:nvPr/>
            </p:nvSpPr>
            <p:spPr>
              <a:xfrm>
                <a:off x="832825" y="14140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3"/>
                    </a:cubicBezTo>
                    <a:cubicBezTo>
                      <a:pt x="161" y="372"/>
                      <a:pt x="210" y="389"/>
                      <a:pt x="257" y="389"/>
                    </a:cubicBezTo>
                    <a:cubicBezTo>
                      <a:pt x="357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6" name="Google Shape;9506;p32"/>
              <p:cNvSpPr/>
              <p:nvPr/>
            </p:nvSpPr>
            <p:spPr>
              <a:xfrm>
                <a:off x="872575" y="14140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0" y="210"/>
                      <a:pt x="122" y="333"/>
                    </a:cubicBezTo>
                    <a:cubicBezTo>
                      <a:pt x="161" y="372"/>
                      <a:pt x="210" y="389"/>
                      <a:pt x="257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7" name="Google Shape;9507;p32"/>
              <p:cNvSpPr/>
              <p:nvPr/>
            </p:nvSpPr>
            <p:spPr>
              <a:xfrm>
                <a:off x="913950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8" name="Google Shape;9508;p32"/>
              <p:cNvSpPr/>
              <p:nvPr/>
            </p:nvSpPr>
            <p:spPr>
              <a:xfrm>
                <a:off x="953700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9" name="Google Shape;9509;p32"/>
              <p:cNvSpPr/>
              <p:nvPr/>
            </p:nvSpPr>
            <p:spPr>
              <a:xfrm>
                <a:off x="993450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3" y="389"/>
                      <a:pt x="389" y="301"/>
                      <a:pt x="389" y="195"/>
                    </a:cubicBezTo>
                    <a:cubicBezTo>
                      <a:pt x="389" y="87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0" name="Google Shape;9510;p32"/>
              <p:cNvSpPr/>
              <p:nvPr/>
            </p:nvSpPr>
            <p:spPr>
              <a:xfrm>
                <a:off x="1033225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1" name="Google Shape;9511;p32"/>
              <p:cNvSpPr/>
              <p:nvPr/>
            </p:nvSpPr>
            <p:spPr>
              <a:xfrm>
                <a:off x="1072975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2" name="Google Shape;9512;p32"/>
              <p:cNvSpPr/>
              <p:nvPr/>
            </p:nvSpPr>
            <p:spPr>
              <a:xfrm>
                <a:off x="1112725" y="14140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3" name="Google Shape;9513;p32"/>
              <p:cNvSpPr/>
              <p:nvPr/>
            </p:nvSpPr>
            <p:spPr>
              <a:xfrm>
                <a:off x="1152500" y="141400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8" y="301"/>
                      <a:pt x="388" y="195"/>
                    </a:cubicBezTo>
                    <a:cubicBezTo>
                      <a:pt x="388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4" name="Google Shape;9514;p32"/>
              <p:cNvSpPr/>
              <p:nvPr/>
            </p:nvSpPr>
            <p:spPr>
              <a:xfrm>
                <a:off x="1192275" y="14140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3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5" name="Google Shape;9515;p32"/>
              <p:cNvSpPr/>
              <p:nvPr/>
            </p:nvSpPr>
            <p:spPr>
              <a:xfrm>
                <a:off x="1232025" y="14140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6" name="Google Shape;9516;p32"/>
              <p:cNvSpPr/>
              <p:nvPr/>
            </p:nvSpPr>
            <p:spPr>
              <a:xfrm>
                <a:off x="355750" y="13799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7" name="Google Shape;9517;p32"/>
              <p:cNvSpPr/>
              <p:nvPr/>
            </p:nvSpPr>
            <p:spPr>
              <a:xfrm>
                <a:off x="397125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8" y="0"/>
                      <a:pt x="1" y="87"/>
                      <a:pt x="1" y="194"/>
                    </a:cubicBezTo>
                    <a:cubicBezTo>
                      <a:pt x="1" y="302"/>
                      <a:pt x="88" y="389"/>
                      <a:pt x="195" y="389"/>
                    </a:cubicBezTo>
                    <a:cubicBezTo>
                      <a:pt x="302" y="389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8" name="Google Shape;9518;p32"/>
              <p:cNvSpPr/>
              <p:nvPr/>
            </p:nvSpPr>
            <p:spPr>
              <a:xfrm>
                <a:off x="435250" y="13799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0"/>
                    </a:moveTo>
                    <a:cubicBezTo>
                      <a:pt x="87" y="0"/>
                      <a:pt x="0" y="210"/>
                      <a:pt x="123" y="332"/>
                    </a:cubicBezTo>
                    <a:cubicBezTo>
                      <a:pt x="162" y="372"/>
                      <a:pt x="211" y="389"/>
                      <a:pt x="258" y="389"/>
                    </a:cubicBezTo>
                    <a:cubicBezTo>
                      <a:pt x="358" y="389"/>
                      <a:pt x="454" y="312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9" name="Google Shape;9519;p32"/>
              <p:cNvSpPr/>
              <p:nvPr/>
            </p:nvSpPr>
            <p:spPr>
              <a:xfrm>
                <a:off x="475000" y="13799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0" name="Google Shape;9520;p32"/>
              <p:cNvSpPr/>
              <p:nvPr/>
            </p:nvSpPr>
            <p:spPr>
              <a:xfrm>
                <a:off x="516425" y="13799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1" name="Google Shape;9521;p32"/>
              <p:cNvSpPr/>
              <p:nvPr/>
            </p:nvSpPr>
            <p:spPr>
              <a:xfrm>
                <a:off x="554500" y="13799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0"/>
                    </a:moveTo>
                    <a:cubicBezTo>
                      <a:pt x="87" y="0"/>
                      <a:pt x="1" y="210"/>
                      <a:pt x="124" y="331"/>
                    </a:cubicBezTo>
                    <a:cubicBezTo>
                      <a:pt x="163" y="371"/>
                      <a:pt x="212" y="389"/>
                      <a:pt x="259" y="389"/>
                    </a:cubicBezTo>
                    <a:cubicBezTo>
                      <a:pt x="359" y="389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2" name="Google Shape;9522;p32"/>
              <p:cNvSpPr/>
              <p:nvPr/>
            </p:nvSpPr>
            <p:spPr>
              <a:xfrm>
                <a:off x="595925" y="137990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3" name="Google Shape;9523;p32"/>
              <p:cNvSpPr/>
              <p:nvPr/>
            </p:nvSpPr>
            <p:spPr>
              <a:xfrm>
                <a:off x="634025" y="13799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10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4" name="Google Shape;9524;p32"/>
              <p:cNvSpPr/>
              <p:nvPr/>
            </p:nvSpPr>
            <p:spPr>
              <a:xfrm>
                <a:off x="673775" y="13799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0"/>
                    </a:moveTo>
                    <a:cubicBezTo>
                      <a:pt x="88" y="0"/>
                      <a:pt x="0" y="210"/>
                      <a:pt x="123" y="332"/>
                    </a:cubicBezTo>
                    <a:cubicBezTo>
                      <a:pt x="163" y="372"/>
                      <a:pt x="211" y="389"/>
                      <a:pt x="259" y="389"/>
                    </a:cubicBezTo>
                    <a:cubicBezTo>
                      <a:pt x="359" y="389"/>
                      <a:pt x="455" y="312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5" name="Google Shape;9525;p32"/>
              <p:cNvSpPr/>
              <p:nvPr/>
            </p:nvSpPr>
            <p:spPr>
              <a:xfrm>
                <a:off x="715200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2"/>
                      <a:pt x="86" y="389"/>
                      <a:pt x="194" y="389"/>
                    </a:cubicBezTo>
                    <a:cubicBezTo>
                      <a:pt x="300" y="389"/>
                      <a:pt x="388" y="302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6" name="Google Shape;9526;p32"/>
              <p:cNvSpPr/>
              <p:nvPr/>
            </p:nvSpPr>
            <p:spPr>
              <a:xfrm>
                <a:off x="753300" y="13799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0" y="0"/>
                    </a:moveTo>
                    <a:cubicBezTo>
                      <a:pt x="87" y="0"/>
                      <a:pt x="1" y="210"/>
                      <a:pt x="122" y="332"/>
                    </a:cubicBezTo>
                    <a:cubicBezTo>
                      <a:pt x="162" y="372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7" name="Google Shape;9527;p32"/>
              <p:cNvSpPr/>
              <p:nvPr/>
            </p:nvSpPr>
            <p:spPr>
              <a:xfrm>
                <a:off x="794700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8" name="Google Shape;9528;p32"/>
              <p:cNvSpPr/>
              <p:nvPr/>
            </p:nvSpPr>
            <p:spPr>
              <a:xfrm>
                <a:off x="832825" y="13799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0"/>
                    </a:moveTo>
                    <a:cubicBezTo>
                      <a:pt x="87" y="0"/>
                      <a:pt x="0" y="210"/>
                      <a:pt x="122" y="332"/>
                    </a:cubicBezTo>
                    <a:cubicBezTo>
                      <a:pt x="161" y="372"/>
                      <a:pt x="210" y="389"/>
                      <a:pt x="257" y="389"/>
                    </a:cubicBezTo>
                    <a:cubicBezTo>
                      <a:pt x="357" y="389"/>
                      <a:pt x="453" y="312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9" name="Google Shape;9529;p32"/>
              <p:cNvSpPr/>
              <p:nvPr/>
            </p:nvSpPr>
            <p:spPr>
              <a:xfrm>
                <a:off x="872575" y="13799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0" name="Google Shape;9530;p32"/>
              <p:cNvSpPr/>
              <p:nvPr/>
            </p:nvSpPr>
            <p:spPr>
              <a:xfrm>
                <a:off x="913950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9"/>
                      <a:pt x="195" y="389"/>
                    </a:cubicBezTo>
                    <a:cubicBezTo>
                      <a:pt x="302" y="389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1" name="Google Shape;9531;p32"/>
              <p:cNvSpPr/>
              <p:nvPr/>
            </p:nvSpPr>
            <p:spPr>
              <a:xfrm>
                <a:off x="953700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2" y="389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2" name="Google Shape;9532;p32"/>
              <p:cNvSpPr/>
              <p:nvPr/>
            </p:nvSpPr>
            <p:spPr>
              <a:xfrm>
                <a:off x="993450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3" y="389"/>
                      <a:pt x="389" y="302"/>
                      <a:pt x="389" y="194"/>
                    </a:cubicBezTo>
                    <a:cubicBezTo>
                      <a:pt x="389" y="87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3" name="Google Shape;9533;p32"/>
              <p:cNvSpPr/>
              <p:nvPr/>
            </p:nvSpPr>
            <p:spPr>
              <a:xfrm>
                <a:off x="1033225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4" name="Google Shape;9534;p32"/>
              <p:cNvSpPr/>
              <p:nvPr/>
            </p:nvSpPr>
            <p:spPr>
              <a:xfrm>
                <a:off x="1072975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5" name="Google Shape;9535;p32"/>
              <p:cNvSpPr/>
              <p:nvPr/>
            </p:nvSpPr>
            <p:spPr>
              <a:xfrm>
                <a:off x="1112725" y="13799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6" name="Google Shape;9536;p32"/>
              <p:cNvSpPr/>
              <p:nvPr/>
            </p:nvSpPr>
            <p:spPr>
              <a:xfrm>
                <a:off x="1152500" y="137990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8" y="302"/>
                      <a:pt x="388" y="194"/>
                    </a:cubicBezTo>
                    <a:cubicBezTo>
                      <a:pt x="388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7" name="Google Shape;9537;p32"/>
              <p:cNvSpPr/>
              <p:nvPr/>
            </p:nvSpPr>
            <p:spPr>
              <a:xfrm>
                <a:off x="1192275" y="13799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2"/>
                      <a:pt x="86" y="389"/>
                      <a:pt x="193" y="389"/>
                    </a:cubicBezTo>
                    <a:cubicBezTo>
                      <a:pt x="300" y="389"/>
                      <a:pt x="387" y="302"/>
                      <a:pt x="387" y="194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8" name="Google Shape;9538;p32"/>
              <p:cNvSpPr/>
              <p:nvPr/>
            </p:nvSpPr>
            <p:spPr>
              <a:xfrm>
                <a:off x="1232025" y="13799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7" y="302"/>
                      <a:pt x="387" y="194"/>
                    </a:cubicBezTo>
                    <a:cubicBezTo>
                      <a:pt x="387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9" name="Google Shape;9539;p32"/>
              <p:cNvSpPr/>
              <p:nvPr/>
            </p:nvSpPr>
            <p:spPr>
              <a:xfrm>
                <a:off x="317625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0" name="Google Shape;9540;p32"/>
              <p:cNvSpPr/>
              <p:nvPr/>
            </p:nvSpPr>
            <p:spPr>
              <a:xfrm>
                <a:off x="355750" y="1345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3" y="331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1" name="Google Shape;9541;p32"/>
              <p:cNvSpPr/>
              <p:nvPr/>
            </p:nvSpPr>
            <p:spPr>
              <a:xfrm>
                <a:off x="397125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8" y="0"/>
                      <a:pt x="1" y="87"/>
                      <a:pt x="1" y="194"/>
                    </a:cubicBezTo>
                    <a:cubicBezTo>
                      <a:pt x="1" y="302"/>
                      <a:pt x="88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2" name="Google Shape;9542;p32"/>
              <p:cNvSpPr/>
              <p:nvPr/>
            </p:nvSpPr>
            <p:spPr>
              <a:xfrm>
                <a:off x="435250" y="1345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9"/>
                      <a:pt x="123" y="332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3" name="Google Shape;9543;p32"/>
              <p:cNvSpPr/>
              <p:nvPr/>
            </p:nvSpPr>
            <p:spPr>
              <a:xfrm>
                <a:off x="475000" y="1345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2" y="332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4" name="Google Shape;9544;p32"/>
              <p:cNvSpPr/>
              <p:nvPr/>
            </p:nvSpPr>
            <p:spPr>
              <a:xfrm>
                <a:off x="516425" y="13458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5" name="Google Shape;9545;p32"/>
              <p:cNvSpPr/>
              <p:nvPr/>
            </p:nvSpPr>
            <p:spPr>
              <a:xfrm>
                <a:off x="554500" y="13458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0"/>
                    </a:moveTo>
                    <a:cubicBezTo>
                      <a:pt x="87" y="0"/>
                      <a:pt x="1" y="209"/>
                      <a:pt x="124" y="332"/>
                    </a:cubicBezTo>
                    <a:cubicBezTo>
                      <a:pt x="163" y="371"/>
                      <a:pt x="212" y="389"/>
                      <a:pt x="259" y="389"/>
                    </a:cubicBezTo>
                    <a:cubicBezTo>
                      <a:pt x="359" y="389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6" name="Google Shape;9546;p32"/>
              <p:cNvSpPr/>
              <p:nvPr/>
            </p:nvSpPr>
            <p:spPr>
              <a:xfrm>
                <a:off x="595925" y="134580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7" name="Google Shape;9547;p32"/>
              <p:cNvSpPr/>
              <p:nvPr/>
            </p:nvSpPr>
            <p:spPr>
              <a:xfrm>
                <a:off x="634025" y="13458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2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8" name="Google Shape;9548;p32"/>
              <p:cNvSpPr/>
              <p:nvPr/>
            </p:nvSpPr>
            <p:spPr>
              <a:xfrm>
                <a:off x="673775" y="13458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2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9" name="Google Shape;9549;p32"/>
              <p:cNvSpPr/>
              <p:nvPr/>
            </p:nvSpPr>
            <p:spPr>
              <a:xfrm>
                <a:off x="715200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2"/>
                      <a:pt x="86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0" name="Google Shape;9550;p32"/>
              <p:cNvSpPr/>
              <p:nvPr/>
            </p:nvSpPr>
            <p:spPr>
              <a:xfrm>
                <a:off x="753300" y="13458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2"/>
                    </a:cubicBezTo>
                    <a:cubicBezTo>
                      <a:pt x="162" y="371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1" name="Google Shape;9551;p32"/>
              <p:cNvSpPr/>
              <p:nvPr/>
            </p:nvSpPr>
            <p:spPr>
              <a:xfrm>
                <a:off x="794700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2" name="Google Shape;9552;p32"/>
              <p:cNvSpPr/>
              <p:nvPr/>
            </p:nvSpPr>
            <p:spPr>
              <a:xfrm>
                <a:off x="832825" y="1345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2" y="332"/>
                    </a:cubicBezTo>
                    <a:cubicBezTo>
                      <a:pt x="161" y="371"/>
                      <a:pt x="210" y="389"/>
                      <a:pt x="257" y="389"/>
                    </a:cubicBezTo>
                    <a:cubicBezTo>
                      <a:pt x="357" y="389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3" name="Google Shape;9553;p32"/>
              <p:cNvSpPr/>
              <p:nvPr/>
            </p:nvSpPr>
            <p:spPr>
              <a:xfrm>
                <a:off x="872575" y="1345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9"/>
                      <a:pt x="122" y="332"/>
                    </a:cubicBezTo>
                    <a:cubicBezTo>
                      <a:pt x="161" y="371"/>
                      <a:pt x="210" y="389"/>
                      <a:pt x="257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4" name="Google Shape;9554;p32"/>
              <p:cNvSpPr/>
              <p:nvPr/>
            </p:nvSpPr>
            <p:spPr>
              <a:xfrm>
                <a:off x="913950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5" name="Google Shape;9555;p32"/>
              <p:cNvSpPr/>
              <p:nvPr/>
            </p:nvSpPr>
            <p:spPr>
              <a:xfrm>
                <a:off x="953700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6" name="Google Shape;9556;p32"/>
              <p:cNvSpPr/>
              <p:nvPr/>
            </p:nvSpPr>
            <p:spPr>
              <a:xfrm>
                <a:off x="993450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3" y="388"/>
                      <a:pt x="389" y="302"/>
                      <a:pt x="389" y="194"/>
                    </a:cubicBezTo>
                    <a:cubicBezTo>
                      <a:pt x="389" y="87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7" name="Google Shape;9557;p32"/>
              <p:cNvSpPr/>
              <p:nvPr/>
            </p:nvSpPr>
            <p:spPr>
              <a:xfrm>
                <a:off x="1033225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8" name="Google Shape;9558;p32"/>
              <p:cNvSpPr/>
              <p:nvPr/>
            </p:nvSpPr>
            <p:spPr>
              <a:xfrm>
                <a:off x="1072975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9" name="Google Shape;9559;p32"/>
              <p:cNvSpPr/>
              <p:nvPr/>
            </p:nvSpPr>
            <p:spPr>
              <a:xfrm>
                <a:off x="1112725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0" name="Google Shape;9560;p32"/>
              <p:cNvSpPr/>
              <p:nvPr/>
            </p:nvSpPr>
            <p:spPr>
              <a:xfrm>
                <a:off x="1152500" y="134580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8" y="302"/>
                      <a:pt x="388" y="194"/>
                    </a:cubicBezTo>
                    <a:cubicBezTo>
                      <a:pt x="388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1" name="Google Shape;9561;p32"/>
              <p:cNvSpPr/>
              <p:nvPr/>
            </p:nvSpPr>
            <p:spPr>
              <a:xfrm>
                <a:off x="1192275" y="13458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2"/>
                      <a:pt x="86" y="388"/>
                      <a:pt x="193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2" name="Google Shape;9562;p32"/>
              <p:cNvSpPr/>
              <p:nvPr/>
            </p:nvSpPr>
            <p:spPr>
              <a:xfrm>
                <a:off x="1232025" y="134580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3" name="Google Shape;9563;p32"/>
              <p:cNvSpPr/>
              <p:nvPr/>
            </p:nvSpPr>
            <p:spPr>
              <a:xfrm>
                <a:off x="317625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3"/>
                      <a:pt x="87" y="389"/>
                      <a:pt x="194" y="389"/>
                    </a:cubicBezTo>
                    <a:cubicBezTo>
                      <a:pt x="302" y="389"/>
                      <a:pt x="388" y="303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4" name="Google Shape;9564;p32"/>
              <p:cNvSpPr/>
              <p:nvPr/>
            </p:nvSpPr>
            <p:spPr>
              <a:xfrm>
                <a:off x="355750" y="13116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3"/>
                    </a:cubicBezTo>
                    <a:cubicBezTo>
                      <a:pt x="162" y="372"/>
                      <a:pt x="210" y="390"/>
                      <a:pt x="258" y="390"/>
                    </a:cubicBezTo>
                    <a:cubicBezTo>
                      <a:pt x="357" y="390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5" name="Google Shape;9565;p32"/>
              <p:cNvSpPr/>
              <p:nvPr/>
            </p:nvSpPr>
            <p:spPr>
              <a:xfrm>
                <a:off x="397125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9"/>
                      <a:pt x="1" y="195"/>
                    </a:cubicBezTo>
                    <a:cubicBezTo>
                      <a:pt x="1" y="303"/>
                      <a:pt x="88" y="389"/>
                      <a:pt x="195" y="389"/>
                    </a:cubicBezTo>
                    <a:cubicBezTo>
                      <a:pt x="302" y="389"/>
                      <a:pt x="389" y="303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6" name="Google Shape;9566;p32"/>
              <p:cNvSpPr/>
              <p:nvPr/>
            </p:nvSpPr>
            <p:spPr>
              <a:xfrm>
                <a:off x="435250" y="13116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0" y="210"/>
                      <a:pt x="123" y="333"/>
                    </a:cubicBezTo>
                    <a:cubicBezTo>
                      <a:pt x="162" y="372"/>
                      <a:pt x="211" y="390"/>
                      <a:pt x="258" y="390"/>
                    </a:cubicBezTo>
                    <a:cubicBezTo>
                      <a:pt x="358" y="390"/>
                      <a:pt x="454" y="312"/>
                      <a:pt x="454" y="195"/>
                    </a:cubicBezTo>
                    <a:cubicBezTo>
                      <a:pt x="454" y="89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7" name="Google Shape;9567;p32"/>
              <p:cNvSpPr/>
              <p:nvPr/>
            </p:nvSpPr>
            <p:spPr>
              <a:xfrm>
                <a:off x="475000" y="13116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1" y="210"/>
                      <a:pt x="122" y="333"/>
                    </a:cubicBezTo>
                    <a:cubicBezTo>
                      <a:pt x="161" y="372"/>
                      <a:pt x="210" y="390"/>
                      <a:pt x="258" y="390"/>
                    </a:cubicBezTo>
                    <a:cubicBezTo>
                      <a:pt x="358" y="390"/>
                      <a:pt x="454" y="312"/>
                      <a:pt x="454" y="195"/>
                    </a:cubicBezTo>
                    <a:cubicBezTo>
                      <a:pt x="454" y="89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8" name="Google Shape;9568;p32"/>
              <p:cNvSpPr/>
              <p:nvPr/>
            </p:nvSpPr>
            <p:spPr>
              <a:xfrm>
                <a:off x="516425" y="13116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3"/>
                      <a:pt x="87" y="389"/>
                      <a:pt x="193" y="389"/>
                    </a:cubicBezTo>
                    <a:cubicBezTo>
                      <a:pt x="301" y="389"/>
                      <a:pt x="387" y="303"/>
                      <a:pt x="387" y="195"/>
                    </a:cubicBezTo>
                    <a:cubicBezTo>
                      <a:pt x="387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9" name="Google Shape;9569;p32"/>
              <p:cNvSpPr/>
              <p:nvPr/>
            </p:nvSpPr>
            <p:spPr>
              <a:xfrm>
                <a:off x="554500" y="13116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2" y="1"/>
                    </a:moveTo>
                    <a:cubicBezTo>
                      <a:pt x="87" y="1"/>
                      <a:pt x="1" y="210"/>
                      <a:pt x="124" y="333"/>
                    </a:cubicBezTo>
                    <a:cubicBezTo>
                      <a:pt x="163" y="372"/>
                      <a:pt x="212" y="390"/>
                      <a:pt x="259" y="390"/>
                    </a:cubicBezTo>
                    <a:cubicBezTo>
                      <a:pt x="359" y="390"/>
                      <a:pt x="454" y="312"/>
                      <a:pt x="454" y="195"/>
                    </a:cubicBezTo>
                    <a:cubicBezTo>
                      <a:pt x="454" y="89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0" name="Google Shape;9570;p32"/>
              <p:cNvSpPr/>
              <p:nvPr/>
            </p:nvSpPr>
            <p:spPr>
              <a:xfrm>
                <a:off x="595925" y="13116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3"/>
                      <a:pt x="87" y="389"/>
                      <a:pt x="193" y="389"/>
                    </a:cubicBezTo>
                    <a:cubicBezTo>
                      <a:pt x="301" y="389"/>
                      <a:pt x="387" y="303"/>
                      <a:pt x="387" y="195"/>
                    </a:cubicBezTo>
                    <a:cubicBezTo>
                      <a:pt x="387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1" name="Google Shape;9571;p32"/>
              <p:cNvSpPr/>
              <p:nvPr/>
            </p:nvSpPr>
            <p:spPr>
              <a:xfrm>
                <a:off x="634025" y="13116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3"/>
                    </a:cubicBezTo>
                    <a:cubicBezTo>
                      <a:pt x="162" y="372"/>
                      <a:pt x="211" y="390"/>
                      <a:pt x="259" y="390"/>
                    </a:cubicBezTo>
                    <a:cubicBezTo>
                      <a:pt x="359" y="390"/>
                      <a:pt x="455" y="312"/>
                      <a:pt x="455" y="195"/>
                    </a:cubicBezTo>
                    <a:cubicBezTo>
                      <a:pt x="453" y="89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2" name="Google Shape;9572;p32"/>
              <p:cNvSpPr/>
              <p:nvPr/>
            </p:nvSpPr>
            <p:spPr>
              <a:xfrm>
                <a:off x="673775" y="13116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3"/>
                    </a:cubicBezTo>
                    <a:cubicBezTo>
                      <a:pt x="163" y="372"/>
                      <a:pt x="211" y="390"/>
                      <a:pt x="259" y="390"/>
                    </a:cubicBezTo>
                    <a:cubicBezTo>
                      <a:pt x="359" y="390"/>
                      <a:pt x="455" y="312"/>
                      <a:pt x="455" y="195"/>
                    </a:cubicBezTo>
                    <a:cubicBezTo>
                      <a:pt x="453" y="89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3" name="Google Shape;9573;p32"/>
              <p:cNvSpPr/>
              <p:nvPr/>
            </p:nvSpPr>
            <p:spPr>
              <a:xfrm>
                <a:off x="715200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9"/>
                      <a:pt x="0" y="195"/>
                    </a:cubicBezTo>
                    <a:cubicBezTo>
                      <a:pt x="0" y="303"/>
                      <a:pt x="86" y="389"/>
                      <a:pt x="194" y="389"/>
                    </a:cubicBezTo>
                    <a:cubicBezTo>
                      <a:pt x="300" y="389"/>
                      <a:pt x="388" y="303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4" name="Google Shape;9574;p32"/>
              <p:cNvSpPr/>
              <p:nvPr/>
            </p:nvSpPr>
            <p:spPr>
              <a:xfrm>
                <a:off x="753300" y="13116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3"/>
                    </a:cubicBezTo>
                    <a:cubicBezTo>
                      <a:pt x="162" y="372"/>
                      <a:pt x="210" y="390"/>
                      <a:pt x="258" y="390"/>
                    </a:cubicBezTo>
                    <a:cubicBezTo>
                      <a:pt x="358" y="390"/>
                      <a:pt x="454" y="312"/>
                      <a:pt x="454" y="195"/>
                    </a:cubicBezTo>
                    <a:cubicBezTo>
                      <a:pt x="454" y="89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5" name="Google Shape;9575;p32"/>
              <p:cNvSpPr/>
              <p:nvPr/>
            </p:nvSpPr>
            <p:spPr>
              <a:xfrm>
                <a:off x="794700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3"/>
                      <a:pt x="87" y="389"/>
                      <a:pt x="194" y="389"/>
                    </a:cubicBezTo>
                    <a:cubicBezTo>
                      <a:pt x="300" y="389"/>
                      <a:pt x="388" y="303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6" name="Google Shape;9576;p32"/>
              <p:cNvSpPr/>
              <p:nvPr/>
            </p:nvSpPr>
            <p:spPr>
              <a:xfrm>
                <a:off x="832825" y="13116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3"/>
                    </a:cubicBezTo>
                    <a:cubicBezTo>
                      <a:pt x="161" y="372"/>
                      <a:pt x="210" y="390"/>
                      <a:pt x="257" y="390"/>
                    </a:cubicBezTo>
                    <a:cubicBezTo>
                      <a:pt x="357" y="390"/>
                      <a:pt x="453" y="312"/>
                      <a:pt x="453" y="195"/>
                    </a:cubicBezTo>
                    <a:cubicBezTo>
                      <a:pt x="453" y="89"/>
                      <a:pt x="366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7" name="Google Shape;9577;p32"/>
              <p:cNvSpPr/>
              <p:nvPr/>
            </p:nvSpPr>
            <p:spPr>
              <a:xfrm>
                <a:off x="872575" y="13116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0" y="210"/>
                      <a:pt x="122" y="333"/>
                    </a:cubicBezTo>
                    <a:cubicBezTo>
                      <a:pt x="161" y="372"/>
                      <a:pt x="210" y="390"/>
                      <a:pt x="257" y="390"/>
                    </a:cubicBezTo>
                    <a:cubicBezTo>
                      <a:pt x="358" y="390"/>
                      <a:pt x="454" y="312"/>
                      <a:pt x="454" y="195"/>
                    </a:cubicBezTo>
                    <a:cubicBezTo>
                      <a:pt x="454" y="89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8" name="Google Shape;9578;p32"/>
              <p:cNvSpPr/>
              <p:nvPr/>
            </p:nvSpPr>
            <p:spPr>
              <a:xfrm>
                <a:off x="913950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3"/>
                      <a:pt x="87" y="389"/>
                      <a:pt x="195" y="389"/>
                    </a:cubicBezTo>
                    <a:cubicBezTo>
                      <a:pt x="302" y="389"/>
                      <a:pt x="389" y="303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9" name="Google Shape;9579;p32"/>
              <p:cNvSpPr/>
              <p:nvPr/>
            </p:nvSpPr>
            <p:spPr>
              <a:xfrm>
                <a:off x="953700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9"/>
                      <a:pt x="1" y="195"/>
                    </a:cubicBezTo>
                    <a:cubicBezTo>
                      <a:pt x="1" y="303"/>
                      <a:pt x="89" y="389"/>
                      <a:pt x="195" y="389"/>
                    </a:cubicBezTo>
                    <a:cubicBezTo>
                      <a:pt x="302" y="389"/>
                      <a:pt x="389" y="303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0" name="Google Shape;9580;p32"/>
              <p:cNvSpPr/>
              <p:nvPr/>
            </p:nvSpPr>
            <p:spPr>
              <a:xfrm>
                <a:off x="993450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9"/>
                      <a:pt x="1" y="195"/>
                    </a:cubicBezTo>
                    <a:cubicBezTo>
                      <a:pt x="1" y="303"/>
                      <a:pt x="89" y="389"/>
                      <a:pt x="195" y="389"/>
                    </a:cubicBezTo>
                    <a:cubicBezTo>
                      <a:pt x="303" y="389"/>
                      <a:pt x="389" y="303"/>
                      <a:pt x="389" y="195"/>
                    </a:cubicBezTo>
                    <a:cubicBezTo>
                      <a:pt x="389" y="89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1" name="Google Shape;9581;p32"/>
              <p:cNvSpPr/>
              <p:nvPr/>
            </p:nvSpPr>
            <p:spPr>
              <a:xfrm>
                <a:off x="1033225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3"/>
                      <a:pt x="88" y="389"/>
                      <a:pt x="194" y="389"/>
                    </a:cubicBezTo>
                    <a:cubicBezTo>
                      <a:pt x="302" y="389"/>
                      <a:pt x="388" y="303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2" name="Google Shape;9582;p32"/>
              <p:cNvSpPr/>
              <p:nvPr/>
            </p:nvSpPr>
            <p:spPr>
              <a:xfrm>
                <a:off x="1072975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3"/>
                      <a:pt x="88" y="389"/>
                      <a:pt x="194" y="389"/>
                    </a:cubicBezTo>
                    <a:cubicBezTo>
                      <a:pt x="302" y="389"/>
                      <a:pt x="388" y="303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3" name="Google Shape;9583;p32"/>
              <p:cNvSpPr/>
              <p:nvPr/>
            </p:nvSpPr>
            <p:spPr>
              <a:xfrm>
                <a:off x="1112725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3"/>
                      <a:pt x="88" y="389"/>
                      <a:pt x="194" y="389"/>
                    </a:cubicBezTo>
                    <a:cubicBezTo>
                      <a:pt x="302" y="389"/>
                      <a:pt x="388" y="303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4" name="Google Shape;9584;p32"/>
              <p:cNvSpPr/>
              <p:nvPr/>
            </p:nvSpPr>
            <p:spPr>
              <a:xfrm>
                <a:off x="1152500" y="13116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3"/>
                      <a:pt x="87" y="389"/>
                      <a:pt x="193" y="389"/>
                    </a:cubicBezTo>
                    <a:cubicBezTo>
                      <a:pt x="301" y="389"/>
                      <a:pt x="388" y="303"/>
                      <a:pt x="388" y="195"/>
                    </a:cubicBezTo>
                    <a:cubicBezTo>
                      <a:pt x="388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5" name="Google Shape;9585;p32"/>
              <p:cNvSpPr/>
              <p:nvPr/>
            </p:nvSpPr>
            <p:spPr>
              <a:xfrm>
                <a:off x="1192275" y="13116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9"/>
                      <a:pt x="0" y="195"/>
                    </a:cubicBezTo>
                    <a:cubicBezTo>
                      <a:pt x="0" y="303"/>
                      <a:pt x="86" y="389"/>
                      <a:pt x="193" y="389"/>
                    </a:cubicBezTo>
                    <a:cubicBezTo>
                      <a:pt x="300" y="389"/>
                      <a:pt x="387" y="303"/>
                      <a:pt x="387" y="195"/>
                    </a:cubicBezTo>
                    <a:cubicBezTo>
                      <a:pt x="387" y="89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6" name="Google Shape;9586;p32"/>
              <p:cNvSpPr/>
              <p:nvPr/>
            </p:nvSpPr>
            <p:spPr>
              <a:xfrm>
                <a:off x="1232025" y="13116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3"/>
                      <a:pt x="87" y="389"/>
                      <a:pt x="194" y="389"/>
                    </a:cubicBezTo>
                    <a:cubicBezTo>
                      <a:pt x="300" y="389"/>
                      <a:pt x="387" y="303"/>
                      <a:pt x="387" y="195"/>
                    </a:cubicBezTo>
                    <a:cubicBezTo>
                      <a:pt x="387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7" name="Google Shape;9587;p32"/>
              <p:cNvSpPr/>
              <p:nvPr/>
            </p:nvSpPr>
            <p:spPr>
              <a:xfrm>
                <a:off x="276225" y="12775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10"/>
                      <a:pt x="124" y="331"/>
                    </a:cubicBezTo>
                    <a:cubicBezTo>
                      <a:pt x="163" y="371"/>
                      <a:pt x="212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9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8" name="Google Shape;9588;p32"/>
              <p:cNvSpPr/>
              <p:nvPr/>
            </p:nvSpPr>
            <p:spPr>
              <a:xfrm>
                <a:off x="317625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9" name="Google Shape;9589;p32"/>
              <p:cNvSpPr/>
              <p:nvPr/>
            </p:nvSpPr>
            <p:spPr>
              <a:xfrm>
                <a:off x="355750" y="12775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3"/>
                    </a:cubicBezTo>
                    <a:cubicBezTo>
                      <a:pt x="162" y="372"/>
                      <a:pt x="210" y="389"/>
                      <a:pt x="258" y="389"/>
                    </a:cubicBezTo>
                    <a:cubicBezTo>
                      <a:pt x="357" y="389"/>
                      <a:pt x="453" y="312"/>
                      <a:pt x="453" y="195"/>
                    </a:cubicBezTo>
                    <a:cubicBezTo>
                      <a:pt x="453" y="89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0" name="Google Shape;9590;p32"/>
              <p:cNvSpPr/>
              <p:nvPr/>
            </p:nvSpPr>
            <p:spPr>
              <a:xfrm>
                <a:off x="397125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9"/>
                      <a:pt x="1" y="195"/>
                    </a:cubicBezTo>
                    <a:cubicBezTo>
                      <a:pt x="1" y="302"/>
                      <a:pt x="88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1" name="Google Shape;9591;p32"/>
              <p:cNvSpPr/>
              <p:nvPr/>
            </p:nvSpPr>
            <p:spPr>
              <a:xfrm>
                <a:off x="435250" y="12775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0" y="210"/>
                      <a:pt x="123" y="333"/>
                    </a:cubicBezTo>
                    <a:cubicBezTo>
                      <a:pt x="162" y="372"/>
                      <a:pt x="211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9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2" name="Google Shape;9592;p32"/>
              <p:cNvSpPr/>
              <p:nvPr/>
            </p:nvSpPr>
            <p:spPr>
              <a:xfrm>
                <a:off x="475000" y="12775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1" y="210"/>
                      <a:pt x="122" y="333"/>
                    </a:cubicBezTo>
                    <a:cubicBezTo>
                      <a:pt x="161" y="372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9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3" name="Google Shape;9593;p32"/>
              <p:cNvSpPr/>
              <p:nvPr/>
            </p:nvSpPr>
            <p:spPr>
              <a:xfrm>
                <a:off x="516425" y="12775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4" name="Google Shape;9594;p32"/>
              <p:cNvSpPr/>
              <p:nvPr/>
            </p:nvSpPr>
            <p:spPr>
              <a:xfrm>
                <a:off x="554500" y="12775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2" y="1"/>
                    </a:moveTo>
                    <a:cubicBezTo>
                      <a:pt x="87" y="1"/>
                      <a:pt x="1" y="210"/>
                      <a:pt x="124" y="333"/>
                    </a:cubicBezTo>
                    <a:cubicBezTo>
                      <a:pt x="163" y="372"/>
                      <a:pt x="211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9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5" name="Google Shape;9595;p32"/>
              <p:cNvSpPr/>
              <p:nvPr/>
            </p:nvSpPr>
            <p:spPr>
              <a:xfrm>
                <a:off x="595925" y="12775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6" name="Google Shape;9596;p32"/>
              <p:cNvSpPr/>
              <p:nvPr/>
            </p:nvSpPr>
            <p:spPr>
              <a:xfrm>
                <a:off x="634025" y="12775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3"/>
                    </a:cubicBezTo>
                    <a:cubicBezTo>
                      <a:pt x="162" y="372"/>
                      <a:pt x="211" y="389"/>
                      <a:pt x="258" y="389"/>
                    </a:cubicBezTo>
                    <a:cubicBezTo>
                      <a:pt x="358" y="389"/>
                      <a:pt x="454" y="312"/>
                      <a:pt x="455" y="195"/>
                    </a:cubicBezTo>
                    <a:cubicBezTo>
                      <a:pt x="455" y="89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7" name="Google Shape;9597;p32"/>
              <p:cNvSpPr/>
              <p:nvPr/>
            </p:nvSpPr>
            <p:spPr>
              <a:xfrm>
                <a:off x="673775" y="12775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3"/>
                    </a:cubicBezTo>
                    <a:cubicBezTo>
                      <a:pt x="163" y="372"/>
                      <a:pt x="211" y="389"/>
                      <a:pt x="259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9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8" name="Google Shape;9598;p32"/>
              <p:cNvSpPr/>
              <p:nvPr/>
            </p:nvSpPr>
            <p:spPr>
              <a:xfrm>
                <a:off x="715200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9"/>
                      <a:pt x="0" y="195"/>
                    </a:cubicBezTo>
                    <a:cubicBezTo>
                      <a:pt x="0" y="302"/>
                      <a:pt x="86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9" name="Google Shape;9599;p32"/>
              <p:cNvSpPr/>
              <p:nvPr/>
            </p:nvSpPr>
            <p:spPr>
              <a:xfrm>
                <a:off x="753300" y="12775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3"/>
                    </a:cubicBezTo>
                    <a:cubicBezTo>
                      <a:pt x="162" y="372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9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0" name="Google Shape;9600;p32"/>
              <p:cNvSpPr/>
              <p:nvPr/>
            </p:nvSpPr>
            <p:spPr>
              <a:xfrm>
                <a:off x="794700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1" name="Google Shape;9601;p32"/>
              <p:cNvSpPr/>
              <p:nvPr/>
            </p:nvSpPr>
            <p:spPr>
              <a:xfrm>
                <a:off x="832825" y="12775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3"/>
                    </a:cubicBezTo>
                    <a:cubicBezTo>
                      <a:pt x="161" y="372"/>
                      <a:pt x="210" y="389"/>
                      <a:pt x="257" y="389"/>
                    </a:cubicBezTo>
                    <a:cubicBezTo>
                      <a:pt x="357" y="389"/>
                      <a:pt x="453" y="312"/>
                      <a:pt x="453" y="195"/>
                    </a:cubicBezTo>
                    <a:cubicBezTo>
                      <a:pt x="453" y="89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2" name="Google Shape;9602;p32"/>
              <p:cNvSpPr/>
              <p:nvPr/>
            </p:nvSpPr>
            <p:spPr>
              <a:xfrm>
                <a:off x="872575" y="12775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1"/>
                      <a:pt x="0" y="210"/>
                      <a:pt x="122" y="333"/>
                    </a:cubicBezTo>
                    <a:cubicBezTo>
                      <a:pt x="161" y="372"/>
                      <a:pt x="210" y="389"/>
                      <a:pt x="257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9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3" name="Google Shape;9603;p32"/>
              <p:cNvSpPr/>
              <p:nvPr/>
            </p:nvSpPr>
            <p:spPr>
              <a:xfrm>
                <a:off x="913950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2"/>
                      <a:pt x="87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4" name="Google Shape;9604;p32"/>
              <p:cNvSpPr/>
              <p:nvPr/>
            </p:nvSpPr>
            <p:spPr>
              <a:xfrm>
                <a:off x="953700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9"/>
                      <a:pt x="1" y="195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5" name="Google Shape;9605;p32"/>
              <p:cNvSpPr/>
              <p:nvPr/>
            </p:nvSpPr>
            <p:spPr>
              <a:xfrm>
                <a:off x="993450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9"/>
                      <a:pt x="1" y="195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3" y="389"/>
                      <a:pt x="389" y="302"/>
                      <a:pt x="389" y="195"/>
                    </a:cubicBezTo>
                    <a:cubicBezTo>
                      <a:pt x="389" y="89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6" name="Google Shape;9606;p32"/>
              <p:cNvSpPr/>
              <p:nvPr/>
            </p:nvSpPr>
            <p:spPr>
              <a:xfrm>
                <a:off x="1033225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7" name="Google Shape;9607;p32"/>
              <p:cNvSpPr/>
              <p:nvPr/>
            </p:nvSpPr>
            <p:spPr>
              <a:xfrm>
                <a:off x="1072975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8" name="Google Shape;9608;p32"/>
              <p:cNvSpPr/>
              <p:nvPr/>
            </p:nvSpPr>
            <p:spPr>
              <a:xfrm>
                <a:off x="1112725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9" name="Google Shape;9609;p32"/>
              <p:cNvSpPr/>
              <p:nvPr/>
            </p:nvSpPr>
            <p:spPr>
              <a:xfrm>
                <a:off x="1152500" y="12775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8" y="302"/>
                      <a:pt x="388" y="195"/>
                    </a:cubicBezTo>
                    <a:cubicBezTo>
                      <a:pt x="388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0" name="Google Shape;9610;p32"/>
              <p:cNvSpPr/>
              <p:nvPr/>
            </p:nvSpPr>
            <p:spPr>
              <a:xfrm>
                <a:off x="1192275" y="12775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9"/>
                      <a:pt x="0" y="195"/>
                    </a:cubicBezTo>
                    <a:cubicBezTo>
                      <a:pt x="0" y="302"/>
                      <a:pt x="86" y="389"/>
                      <a:pt x="193" y="389"/>
                    </a:cubicBezTo>
                    <a:cubicBezTo>
                      <a:pt x="300" y="389"/>
                      <a:pt x="387" y="302"/>
                      <a:pt x="387" y="195"/>
                    </a:cubicBezTo>
                    <a:cubicBezTo>
                      <a:pt x="387" y="89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1" name="Google Shape;9611;p32"/>
              <p:cNvSpPr/>
              <p:nvPr/>
            </p:nvSpPr>
            <p:spPr>
              <a:xfrm>
                <a:off x="1232025" y="12775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7" y="302"/>
                      <a:pt x="387" y="195"/>
                    </a:cubicBezTo>
                    <a:cubicBezTo>
                      <a:pt x="387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2" name="Google Shape;9612;p32"/>
              <p:cNvSpPr/>
              <p:nvPr/>
            </p:nvSpPr>
            <p:spPr>
              <a:xfrm>
                <a:off x="276225" y="12434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10"/>
                      <a:pt x="124" y="332"/>
                    </a:cubicBezTo>
                    <a:cubicBezTo>
                      <a:pt x="163" y="371"/>
                      <a:pt x="211" y="389"/>
                      <a:pt x="258" y="389"/>
                    </a:cubicBezTo>
                    <a:cubicBezTo>
                      <a:pt x="358" y="389"/>
                      <a:pt x="454" y="312"/>
                      <a:pt x="454" y="194"/>
                    </a:cubicBezTo>
                    <a:cubicBezTo>
                      <a:pt x="454" y="88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3" name="Google Shape;9613;p32"/>
              <p:cNvSpPr/>
              <p:nvPr/>
            </p:nvSpPr>
            <p:spPr>
              <a:xfrm>
                <a:off x="317625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4" name="Google Shape;9614;p32"/>
              <p:cNvSpPr/>
              <p:nvPr/>
            </p:nvSpPr>
            <p:spPr>
              <a:xfrm>
                <a:off x="355750" y="12434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10"/>
                      <a:pt x="123" y="332"/>
                    </a:cubicBezTo>
                    <a:cubicBezTo>
                      <a:pt x="162" y="371"/>
                      <a:pt x="210" y="389"/>
                      <a:pt x="258" y="389"/>
                    </a:cubicBezTo>
                    <a:cubicBezTo>
                      <a:pt x="357" y="389"/>
                      <a:pt x="453" y="312"/>
                      <a:pt x="453" y="194"/>
                    </a:cubicBezTo>
                    <a:cubicBezTo>
                      <a:pt x="453" y="88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5" name="Google Shape;9615;p32"/>
              <p:cNvSpPr/>
              <p:nvPr/>
            </p:nvSpPr>
            <p:spPr>
              <a:xfrm>
                <a:off x="397125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8" y="0"/>
                      <a:pt x="1" y="88"/>
                      <a:pt x="1" y="194"/>
                    </a:cubicBezTo>
                    <a:cubicBezTo>
                      <a:pt x="1" y="302"/>
                      <a:pt x="88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6" name="Google Shape;9616;p32"/>
              <p:cNvSpPr/>
              <p:nvPr/>
            </p:nvSpPr>
            <p:spPr>
              <a:xfrm>
                <a:off x="435250" y="12434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0"/>
                    </a:moveTo>
                    <a:cubicBezTo>
                      <a:pt x="87" y="0"/>
                      <a:pt x="0" y="210"/>
                      <a:pt x="123" y="332"/>
                    </a:cubicBezTo>
                    <a:cubicBezTo>
                      <a:pt x="162" y="372"/>
                      <a:pt x="211" y="390"/>
                      <a:pt x="258" y="390"/>
                    </a:cubicBezTo>
                    <a:cubicBezTo>
                      <a:pt x="358" y="390"/>
                      <a:pt x="454" y="312"/>
                      <a:pt x="454" y="194"/>
                    </a:cubicBezTo>
                    <a:cubicBezTo>
                      <a:pt x="454" y="88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7" name="Google Shape;9617;p32"/>
              <p:cNvSpPr/>
              <p:nvPr/>
            </p:nvSpPr>
            <p:spPr>
              <a:xfrm>
                <a:off x="475000" y="12434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0"/>
                    </a:moveTo>
                    <a:cubicBezTo>
                      <a:pt x="87" y="0"/>
                      <a:pt x="1" y="210"/>
                      <a:pt x="122" y="332"/>
                    </a:cubicBezTo>
                    <a:cubicBezTo>
                      <a:pt x="161" y="372"/>
                      <a:pt x="210" y="390"/>
                      <a:pt x="258" y="390"/>
                    </a:cubicBezTo>
                    <a:cubicBezTo>
                      <a:pt x="358" y="390"/>
                      <a:pt x="454" y="312"/>
                      <a:pt x="454" y="194"/>
                    </a:cubicBezTo>
                    <a:cubicBezTo>
                      <a:pt x="454" y="88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8" name="Google Shape;9618;p32"/>
              <p:cNvSpPr/>
              <p:nvPr/>
            </p:nvSpPr>
            <p:spPr>
              <a:xfrm>
                <a:off x="516425" y="12434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9" name="Google Shape;9619;p32"/>
              <p:cNvSpPr/>
              <p:nvPr/>
            </p:nvSpPr>
            <p:spPr>
              <a:xfrm>
                <a:off x="554500" y="12434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2" y="0"/>
                    </a:moveTo>
                    <a:cubicBezTo>
                      <a:pt x="87" y="0"/>
                      <a:pt x="1" y="210"/>
                      <a:pt x="124" y="332"/>
                    </a:cubicBezTo>
                    <a:cubicBezTo>
                      <a:pt x="163" y="372"/>
                      <a:pt x="212" y="390"/>
                      <a:pt x="259" y="390"/>
                    </a:cubicBezTo>
                    <a:cubicBezTo>
                      <a:pt x="359" y="390"/>
                      <a:pt x="454" y="312"/>
                      <a:pt x="454" y="194"/>
                    </a:cubicBezTo>
                    <a:cubicBezTo>
                      <a:pt x="454" y="88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0" name="Google Shape;9620;p32"/>
              <p:cNvSpPr/>
              <p:nvPr/>
            </p:nvSpPr>
            <p:spPr>
              <a:xfrm>
                <a:off x="595925" y="12434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1" name="Google Shape;9621;p32"/>
              <p:cNvSpPr/>
              <p:nvPr/>
            </p:nvSpPr>
            <p:spPr>
              <a:xfrm>
                <a:off x="634025" y="12434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0"/>
                    </a:moveTo>
                    <a:cubicBezTo>
                      <a:pt x="88" y="0"/>
                      <a:pt x="0" y="210"/>
                      <a:pt x="123" y="332"/>
                    </a:cubicBezTo>
                    <a:cubicBezTo>
                      <a:pt x="162" y="372"/>
                      <a:pt x="211" y="390"/>
                      <a:pt x="259" y="390"/>
                    </a:cubicBezTo>
                    <a:cubicBezTo>
                      <a:pt x="359" y="390"/>
                      <a:pt x="455" y="312"/>
                      <a:pt x="455" y="194"/>
                    </a:cubicBezTo>
                    <a:cubicBezTo>
                      <a:pt x="455" y="88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2" name="Google Shape;9622;p32"/>
              <p:cNvSpPr/>
              <p:nvPr/>
            </p:nvSpPr>
            <p:spPr>
              <a:xfrm>
                <a:off x="673775" y="12434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0"/>
                    </a:moveTo>
                    <a:cubicBezTo>
                      <a:pt x="88" y="0"/>
                      <a:pt x="0" y="210"/>
                      <a:pt x="123" y="332"/>
                    </a:cubicBezTo>
                    <a:cubicBezTo>
                      <a:pt x="163" y="372"/>
                      <a:pt x="211" y="390"/>
                      <a:pt x="259" y="390"/>
                    </a:cubicBezTo>
                    <a:cubicBezTo>
                      <a:pt x="359" y="390"/>
                      <a:pt x="455" y="312"/>
                      <a:pt x="455" y="194"/>
                    </a:cubicBezTo>
                    <a:cubicBezTo>
                      <a:pt x="455" y="88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3" name="Google Shape;9623;p32"/>
              <p:cNvSpPr/>
              <p:nvPr/>
            </p:nvSpPr>
            <p:spPr>
              <a:xfrm>
                <a:off x="715200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6" y="0"/>
                      <a:pt x="0" y="88"/>
                      <a:pt x="0" y="194"/>
                    </a:cubicBezTo>
                    <a:cubicBezTo>
                      <a:pt x="0" y="302"/>
                      <a:pt x="86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4" name="Google Shape;9624;p32"/>
              <p:cNvSpPr/>
              <p:nvPr/>
            </p:nvSpPr>
            <p:spPr>
              <a:xfrm>
                <a:off x="753300" y="12434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0" y="0"/>
                    </a:moveTo>
                    <a:cubicBezTo>
                      <a:pt x="87" y="0"/>
                      <a:pt x="1" y="210"/>
                      <a:pt x="122" y="332"/>
                    </a:cubicBezTo>
                    <a:cubicBezTo>
                      <a:pt x="162" y="372"/>
                      <a:pt x="210" y="390"/>
                      <a:pt x="258" y="390"/>
                    </a:cubicBezTo>
                    <a:cubicBezTo>
                      <a:pt x="358" y="390"/>
                      <a:pt x="454" y="312"/>
                      <a:pt x="454" y="194"/>
                    </a:cubicBezTo>
                    <a:cubicBezTo>
                      <a:pt x="454" y="88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5" name="Google Shape;9625;p32"/>
              <p:cNvSpPr/>
              <p:nvPr/>
            </p:nvSpPr>
            <p:spPr>
              <a:xfrm>
                <a:off x="794700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6" name="Google Shape;9626;p32"/>
              <p:cNvSpPr/>
              <p:nvPr/>
            </p:nvSpPr>
            <p:spPr>
              <a:xfrm>
                <a:off x="832825" y="12434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0"/>
                    </a:moveTo>
                    <a:cubicBezTo>
                      <a:pt x="87" y="0"/>
                      <a:pt x="0" y="210"/>
                      <a:pt x="122" y="332"/>
                    </a:cubicBezTo>
                    <a:cubicBezTo>
                      <a:pt x="161" y="372"/>
                      <a:pt x="210" y="390"/>
                      <a:pt x="257" y="390"/>
                    </a:cubicBezTo>
                    <a:cubicBezTo>
                      <a:pt x="357" y="390"/>
                      <a:pt x="453" y="312"/>
                      <a:pt x="453" y="194"/>
                    </a:cubicBezTo>
                    <a:cubicBezTo>
                      <a:pt x="453" y="88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7" name="Google Shape;9627;p32"/>
              <p:cNvSpPr/>
              <p:nvPr/>
            </p:nvSpPr>
            <p:spPr>
              <a:xfrm>
                <a:off x="872575" y="12434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0"/>
                    </a:moveTo>
                    <a:cubicBezTo>
                      <a:pt x="87" y="0"/>
                      <a:pt x="0" y="210"/>
                      <a:pt x="122" y="332"/>
                    </a:cubicBezTo>
                    <a:cubicBezTo>
                      <a:pt x="161" y="372"/>
                      <a:pt x="210" y="390"/>
                      <a:pt x="257" y="390"/>
                    </a:cubicBezTo>
                    <a:cubicBezTo>
                      <a:pt x="358" y="390"/>
                      <a:pt x="454" y="312"/>
                      <a:pt x="454" y="194"/>
                    </a:cubicBezTo>
                    <a:cubicBezTo>
                      <a:pt x="454" y="88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8" name="Google Shape;9628;p32"/>
              <p:cNvSpPr/>
              <p:nvPr/>
            </p:nvSpPr>
            <p:spPr>
              <a:xfrm>
                <a:off x="913950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9" name="Google Shape;9629;p32"/>
              <p:cNvSpPr/>
              <p:nvPr/>
            </p:nvSpPr>
            <p:spPr>
              <a:xfrm>
                <a:off x="953700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8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0" name="Google Shape;9630;p32"/>
              <p:cNvSpPr/>
              <p:nvPr/>
            </p:nvSpPr>
            <p:spPr>
              <a:xfrm>
                <a:off x="993450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8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3" y="388"/>
                      <a:pt x="389" y="302"/>
                      <a:pt x="389" y="194"/>
                    </a:cubicBezTo>
                    <a:cubicBezTo>
                      <a:pt x="389" y="88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1" name="Google Shape;9631;p32"/>
              <p:cNvSpPr/>
              <p:nvPr/>
            </p:nvSpPr>
            <p:spPr>
              <a:xfrm>
                <a:off x="1033225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2" name="Google Shape;9632;p32"/>
              <p:cNvSpPr/>
              <p:nvPr/>
            </p:nvSpPr>
            <p:spPr>
              <a:xfrm>
                <a:off x="1072975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3" name="Google Shape;9633;p32"/>
              <p:cNvSpPr/>
              <p:nvPr/>
            </p:nvSpPr>
            <p:spPr>
              <a:xfrm>
                <a:off x="1112725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4" name="Google Shape;9634;p32"/>
              <p:cNvSpPr/>
              <p:nvPr/>
            </p:nvSpPr>
            <p:spPr>
              <a:xfrm>
                <a:off x="1152500" y="12434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8" y="302"/>
                      <a:pt x="388" y="194"/>
                    </a:cubicBezTo>
                    <a:cubicBezTo>
                      <a:pt x="388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5" name="Google Shape;9635;p32"/>
              <p:cNvSpPr/>
              <p:nvPr/>
            </p:nvSpPr>
            <p:spPr>
              <a:xfrm>
                <a:off x="1192275" y="12434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6" y="0"/>
                      <a:pt x="0" y="88"/>
                      <a:pt x="0" y="194"/>
                    </a:cubicBezTo>
                    <a:cubicBezTo>
                      <a:pt x="0" y="302"/>
                      <a:pt x="86" y="388"/>
                      <a:pt x="193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8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6" name="Google Shape;9636;p32"/>
              <p:cNvSpPr/>
              <p:nvPr/>
            </p:nvSpPr>
            <p:spPr>
              <a:xfrm>
                <a:off x="1232025" y="12434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7" name="Google Shape;9637;p32"/>
              <p:cNvSpPr/>
              <p:nvPr/>
            </p:nvSpPr>
            <p:spPr>
              <a:xfrm>
                <a:off x="276225" y="12093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4" y="332"/>
                    </a:cubicBezTo>
                    <a:cubicBezTo>
                      <a:pt x="163" y="371"/>
                      <a:pt x="211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8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8" name="Google Shape;9638;p32"/>
              <p:cNvSpPr/>
              <p:nvPr/>
            </p:nvSpPr>
            <p:spPr>
              <a:xfrm>
                <a:off x="317625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2" y="387"/>
                      <a:pt x="388" y="301"/>
                      <a:pt x="388" y="193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9" name="Google Shape;9639;p32"/>
              <p:cNvSpPr/>
              <p:nvPr/>
            </p:nvSpPr>
            <p:spPr>
              <a:xfrm>
                <a:off x="355750" y="12093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3" y="332"/>
                    </a:cubicBezTo>
                    <a:cubicBezTo>
                      <a:pt x="162" y="371"/>
                      <a:pt x="210" y="389"/>
                      <a:pt x="258" y="389"/>
                    </a:cubicBezTo>
                    <a:cubicBezTo>
                      <a:pt x="357" y="389"/>
                      <a:pt x="453" y="311"/>
                      <a:pt x="453" y="194"/>
                    </a:cubicBezTo>
                    <a:cubicBezTo>
                      <a:pt x="453" y="88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0" name="Google Shape;9640;p32"/>
              <p:cNvSpPr/>
              <p:nvPr/>
            </p:nvSpPr>
            <p:spPr>
              <a:xfrm>
                <a:off x="397125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5" y="1"/>
                    </a:moveTo>
                    <a:cubicBezTo>
                      <a:pt x="88" y="1"/>
                      <a:pt x="1" y="87"/>
                      <a:pt x="1" y="193"/>
                    </a:cubicBezTo>
                    <a:cubicBezTo>
                      <a:pt x="1" y="301"/>
                      <a:pt x="88" y="387"/>
                      <a:pt x="195" y="387"/>
                    </a:cubicBezTo>
                    <a:cubicBezTo>
                      <a:pt x="302" y="387"/>
                      <a:pt x="389" y="301"/>
                      <a:pt x="389" y="193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1" name="Google Shape;9641;p32"/>
              <p:cNvSpPr/>
              <p:nvPr/>
            </p:nvSpPr>
            <p:spPr>
              <a:xfrm>
                <a:off x="435250" y="12093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0"/>
                    </a:moveTo>
                    <a:cubicBezTo>
                      <a:pt x="87" y="0"/>
                      <a:pt x="0" y="209"/>
                      <a:pt x="123" y="332"/>
                    </a:cubicBezTo>
                    <a:cubicBezTo>
                      <a:pt x="162" y="372"/>
                      <a:pt x="211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8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2" name="Google Shape;9642;p32"/>
              <p:cNvSpPr/>
              <p:nvPr/>
            </p:nvSpPr>
            <p:spPr>
              <a:xfrm>
                <a:off x="475000" y="12093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0"/>
                    </a:moveTo>
                    <a:cubicBezTo>
                      <a:pt x="87" y="0"/>
                      <a:pt x="1" y="209"/>
                      <a:pt x="122" y="332"/>
                    </a:cubicBezTo>
                    <a:cubicBezTo>
                      <a:pt x="161" y="372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8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3" name="Google Shape;9643;p32"/>
              <p:cNvSpPr/>
              <p:nvPr/>
            </p:nvSpPr>
            <p:spPr>
              <a:xfrm>
                <a:off x="516425" y="1209400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3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3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4" name="Google Shape;9644;p32"/>
              <p:cNvSpPr/>
              <p:nvPr/>
            </p:nvSpPr>
            <p:spPr>
              <a:xfrm>
                <a:off x="554500" y="12093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2" y="0"/>
                    </a:moveTo>
                    <a:cubicBezTo>
                      <a:pt x="87" y="0"/>
                      <a:pt x="1" y="209"/>
                      <a:pt x="124" y="332"/>
                    </a:cubicBezTo>
                    <a:cubicBezTo>
                      <a:pt x="163" y="372"/>
                      <a:pt x="211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8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5" name="Google Shape;9645;p32"/>
              <p:cNvSpPr/>
              <p:nvPr/>
            </p:nvSpPr>
            <p:spPr>
              <a:xfrm>
                <a:off x="595925" y="1209400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3" y="1"/>
                    </a:moveTo>
                    <a:cubicBezTo>
                      <a:pt x="87" y="1"/>
                      <a:pt x="1" y="87"/>
                      <a:pt x="1" y="193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3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6" name="Google Shape;9646;p32"/>
              <p:cNvSpPr/>
              <p:nvPr/>
            </p:nvSpPr>
            <p:spPr>
              <a:xfrm>
                <a:off x="634025" y="12093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2"/>
                    </a:cubicBezTo>
                    <a:cubicBezTo>
                      <a:pt x="162" y="372"/>
                      <a:pt x="211" y="389"/>
                      <a:pt x="258" y="389"/>
                    </a:cubicBezTo>
                    <a:cubicBezTo>
                      <a:pt x="358" y="389"/>
                      <a:pt x="454" y="311"/>
                      <a:pt x="455" y="194"/>
                    </a:cubicBezTo>
                    <a:cubicBezTo>
                      <a:pt x="455" y="88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7" name="Google Shape;9647;p32"/>
              <p:cNvSpPr/>
              <p:nvPr/>
            </p:nvSpPr>
            <p:spPr>
              <a:xfrm>
                <a:off x="673775" y="12093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2"/>
                    </a:cubicBezTo>
                    <a:cubicBezTo>
                      <a:pt x="163" y="372"/>
                      <a:pt x="211" y="389"/>
                      <a:pt x="259" y="389"/>
                    </a:cubicBezTo>
                    <a:cubicBezTo>
                      <a:pt x="359" y="389"/>
                      <a:pt x="455" y="311"/>
                      <a:pt x="455" y="194"/>
                    </a:cubicBezTo>
                    <a:cubicBezTo>
                      <a:pt x="455" y="88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8" name="Google Shape;9648;p32"/>
              <p:cNvSpPr/>
              <p:nvPr/>
            </p:nvSpPr>
            <p:spPr>
              <a:xfrm>
                <a:off x="715200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6" y="1"/>
                      <a:pt x="0" y="87"/>
                      <a:pt x="0" y="193"/>
                    </a:cubicBezTo>
                    <a:cubicBezTo>
                      <a:pt x="0" y="301"/>
                      <a:pt x="86" y="387"/>
                      <a:pt x="194" y="387"/>
                    </a:cubicBezTo>
                    <a:cubicBezTo>
                      <a:pt x="300" y="387"/>
                      <a:pt x="388" y="301"/>
                      <a:pt x="388" y="193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9" name="Google Shape;9649;p32"/>
              <p:cNvSpPr/>
              <p:nvPr/>
            </p:nvSpPr>
            <p:spPr>
              <a:xfrm>
                <a:off x="753300" y="1209375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2"/>
                    </a:cubicBezTo>
                    <a:cubicBezTo>
                      <a:pt x="162" y="372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8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0" name="Google Shape;9650;p32"/>
              <p:cNvSpPr/>
              <p:nvPr/>
            </p:nvSpPr>
            <p:spPr>
              <a:xfrm>
                <a:off x="794700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8" y="301"/>
                      <a:pt x="388" y="193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1" name="Google Shape;9651;p32"/>
              <p:cNvSpPr/>
              <p:nvPr/>
            </p:nvSpPr>
            <p:spPr>
              <a:xfrm>
                <a:off x="832825" y="12093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0"/>
                    </a:moveTo>
                    <a:cubicBezTo>
                      <a:pt x="87" y="0"/>
                      <a:pt x="0" y="209"/>
                      <a:pt x="122" y="332"/>
                    </a:cubicBezTo>
                    <a:cubicBezTo>
                      <a:pt x="161" y="372"/>
                      <a:pt x="210" y="389"/>
                      <a:pt x="257" y="389"/>
                    </a:cubicBezTo>
                    <a:cubicBezTo>
                      <a:pt x="357" y="389"/>
                      <a:pt x="453" y="311"/>
                      <a:pt x="453" y="194"/>
                    </a:cubicBezTo>
                    <a:cubicBezTo>
                      <a:pt x="453" y="88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2" name="Google Shape;9652;p32"/>
              <p:cNvSpPr/>
              <p:nvPr/>
            </p:nvSpPr>
            <p:spPr>
              <a:xfrm>
                <a:off x="872575" y="120937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0"/>
                    </a:moveTo>
                    <a:cubicBezTo>
                      <a:pt x="87" y="0"/>
                      <a:pt x="0" y="209"/>
                      <a:pt x="122" y="332"/>
                    </a:cubicBezTo>
                    <a:cubicBezTo>
                      <a:pt x="161" y="372"/>
                      <a:pt x="210" y="389"/>
                      <a:pt x="257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8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3" name="Google Shape;9653;p32"/>
              <p:cNvSpPr/>
              <p:nvPr/>
            </p:nvSpPr>
            <p:spPr>
              <a:xfrm>
                <a:off x="913950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5" y="1"/>
                    </a:moveTo>
                    <a:cubicBezTo>
                      <a:pt x="87" y="1"/>
                      <a:pt x="1" y="87"/>
                      <a:pt x="1" y="193"/>
                    </a:cubicBezTo>
                    <a:cubicBezTo>
                      <a:pt x="1" y="301"/>
                      <a:pt x="87" y="387"/>
                      <a:pt x="195" y="387"/>
                    </a:cubicBezTo>
                    <a:cubicBezTo>
                      <a:pt x="302" y="387"/>
                      <a:pt x="389" y="301"/>
                      <a:pt x="389" y="193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4" name="Google Shape;9654;p32"/>
              <p:cNvSpPr/>
              <p:nvPr/>
            </p:nvSpPr>
            <p:spPr>
              <a:xfrm>
                <a:off x="953700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5" y="1"/>
                    </a:moveTo>
                    <a:cubicBezTo>
                      <a:pt x="89" y="1"/>
                      <a:pt x="1" y="87"/>
                      <a:pt x="1" y="193"/>
                    </a:cubicBezTo>
                    <a:cubicBezTo>
                      <a:pt x="1" y="301"/>
                      <a:pt x="89" y="387"/>
                      <a:pt x="195" y="387"/>
                    </a:cubicBezTo>
                    <a:cubicBezTo>
                      <a:pt x="302" y="387"/>
                      <a:pt x="389" y="301"/>
                      <a:pt x="389" y="193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5" name="Google Shape;9655;p32"/>
              <p:cNvSpPr/>
              <p:nvPr/>
            </p:nvSpPr>
            <p:spPr>
              <a:xfrm>
                <a:off x="993450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5" y="1"/>
                    </a:moveTo>
                    <a:cubicBezTo>
                      <a:pt x="89" y="1"/>
                      <a:pt x="1" y="87"/>
                      <a:pt x="1" y="193"/>
                    </a:cubicBezTo>
                    <a:cubicBezTo>
                      <a:pt x="1" y="301"/>
                      <a:pt x="89" y="387"/>
                      <a:pt x="195" y="387"/>
                    </a:cubicBezTo>
                    <a:cubicBezTo>
                      <a:pt x="303" y="387"/>
                      <a:pt x="389" y="301"/>
                      <a:pt x="389" y="193"/>
                    </a:cubicBezTo>
                    <a:cubicBezTo>
                      <a:pt x="389" y="87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6" name="Google Shape;9656;p32"/>
              <p:cNvSpPr/>
              <p:nvPr/>
            </p:nvSpPr>
            <p:spPr>
              <a:xfrm>
                <a:off x="1033225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8" y="1"/>
                      <a:pt x="0" y="87"/>
                      <a:pt x="0" y="193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3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7" name="Google Shape;9657;p32"/>
              <p:cNvSpPr/>
              <p:nvPr/>
            </p:nvSpPr>
            <p:spPr>
              <a:xfrm>
                <a:off x="1072975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8" y="1"/>
                      <a:pt x="0" y="87"/>
                      <a:pt x="0" y="193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3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8" name="Google Shape;9658;p32"/>
              <p:cNvSpPr/>
              <p:nvPr/>
            </p:nvSpPr>
            <p:spPr>
              <a:xfrm>
                <a:off x="1112725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8" y="1"/>
                      <a:pt x="0" y="87"/>
                      <a:pt x="0" y="193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3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9" name="Google Shape;9659;p32"/>
              <p:cNvSpPr/>
              <p:nvPr/>
            </p:nvSpPr>
            <p:spPr>
              <a:xfrm>
                <a:off x="1152500" y="1209400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3" y="1"/>
                    </a:moveTo>
                    <a:cubicBezTo>
                      <a:pt x="87" y="1"/>
                      <a:pt x="1" y="87"/>
                      <a:pt x="1" y="193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8" y="301"/>
                      <a:pt x="388" y="193"/>
                    </a:cubicBezTo>
                    <a:cubicBezTo>
                      <a:pt x="388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0" name="Google Shape;9660;p32"/>
              <p:cNvSpPr/>
              <p:nvPr/>
            </p:nvSpPr>
            <p:spPr>
              <a:xfrm>
                <a:off x="1192275" y="1209400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3" y="1"/>
                    </a:moveTo>
                    <a:cubicBezTo>
                      <a:pt x="86" y="1"/>
                      <a:pt x="0" y="87"/>
                      <a:pt x="0" y="193"/>
                    </a:cubicBezTo>
                    <a:cubicBezTo>
                      <a:pt x="0" y="301"/>
                      <a:pt x="86" y="387"/>
                      <a:pt x="193" y="387"/>
                    </a:cubicBezTo>
                    <a:cubicBezTo>
                      <a:pt x="300" y="387"/>
                      <a:pt x="387" y="301"/>
                      <a:pt x="387" y="193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1" name="Google Shape;9661;p32"/>
              <p:cNvSpPr/>
              <p:nvPr/>
            </p:nvSpPr>
            <p:spPr>
              <a:xfrm>
                <a:off x="1232025" y="1209400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4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7" y="301"/>
                      <a:pt x="387" y="193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2" name="Google Shape;9662;p32"/>
              <p:cNvSpPr/>
              <p:nvPr/>
            </p:nvSpPr>
            <p:spPr>
              <a:xfrm>
                <a:off x="276225" y="1175300"/>
                <a:ext cx="11375" cy="9700"/>
              </a:xfrm>
              <a:custGeom>
                <a:rect b="b" l="l" r="r" t="t"/>
                <a:pathLst>
                  <a:path extrusionOk="0" h="388" w="455">
                    <a:moveTo>
                      <a:pt x="263" y="0"/>
                    </a:moveTo>
                    <a:cubicBezTo>
                      <a:pt x="262" y="0"/>
                      <a:pt x="261" y="0"/>
                      <a:pt x="260" y="0"/>
                    </a:cubicBezTo>
                    <a:cubicBezTo>
                      <a:pt x="87" y="0"/>
                      <a:pt x="1" y="208"/>
                      <a:pt x="124" y="331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0"/>
                      <a:pt x="454" y="194"/>
                    </a:cubicBezTo>
                    <a:cubicBezTo>
                      <a:pt x="454" y="88"/>
                      <a:pt x="369" y="0"/>
                      <a:pt x="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3" name="Google Shape;9663;p32"/>
              <p:cNvSpPr/>
              <p:nvPr/>
            </p:nvSpPr>
            <p:spPr>
              <a:xfrm>
                <a:off x="317625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2" y="387"/>
                      <a:pt x="388" y="301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4" name="Google Shape;9664;p32"/>
              <p:cNvSpPr/>
              <p:nvPr/>
            </p:nvSpPr>
            <p:spPr>
              <a:xfrm>
                <a:off x="355750" y="1175300"/>
                <a:ext cx="11350" cy="9700"/>
              </a:xfrm>
              <a:custGeom>
                <a:rect b="b" l="l" r="r" t="t"/>
                <a:pathLst>
                  <a:path extrusionOk="0" h="388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87" y="0"/>
                      <a:pt x="0" y="208"/>
                      <a:pt x="123" y="331"/>
                    </a:cubicBezTo>
                    <a:cubicBezTo>
                      <a:pt x="162" y="370"/>
                      <a:pt x="210" y="388"/>
                      <a:pt x="258" y="388"/>
                    </a:cubicBezTo>
                    <a:cubicBezTo>
                      <a:pt x="357" y="388"/>
                      <a:pt x="453" y="310"/>
                      <a:pt x="453" y="194"/>
                    </a:cubicBezTo>
                    <a:cubicBezTo>
                      <a:pt x="453" y="88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5" name="Google Shape;9665;p32"/>
              <p:cNvSpPr/>
              <p:nvPr/>
            </p:nvSpPr>
            <p:spPr>
              <a:xfrm>
                <a:off x="397125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8" y="0"/>
                      <a:pt x="1" y="87"/>
                      <a:pt x="1" y="194"/>
                    </a:cubicBezTo>
                    <a:cubicBezTo>
                      <a:pt x="1" y="301"/>
                      <a:pt x="88" y="387"/>
                      <a:pt x="195" y="387"/>
                    </a:cubicBezTo>
                    <a:cubicBezTo>
                      <a:pt x="302" y="387"/>
                      <a:pt x="389" y="301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6" name="Google Shape;9666;p32"/>
              <p:cNvSpPr/>
              <p:nvPr/>
            </p:nvSpPr>
            <p:spPr>
              <a:xfrm>
                <a:off x="435250" y="11753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8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7" name="Google Shape;9667;p32"/>
              <p:cNvSpPr/>
              <p:nvPr/>
            </p:nvSpPr>
            <p:spPr>
              <a:xfrm>
                <a:off x="475025" y="1175300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258" y="0"/>
                      <a:pt x="258" y="0"/>
                      <a:pt x="257" y="0"/>
                    </a:cubicBezTo>
                    <a:cubicBezTo>
                      <a:pt x="85" y="0"/>
                      <a:pt x="0" y="209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7" y="389"/>
                      <a:pt x="453" y="311"/>
                      <a:pt x="453" y="194"/>
                    </a:cubicBezTo>
                    <a:cubicBezTo>
                      <a:pt x="453" y="88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8" name="Google Shape;9668;p32"/>
              <p:cNvSpPr/>
              <p:nvPr/>
            </p:nvSpPr>
            <p:spPr>
              <a:xfrm>
                <a:off x="516425" y="117530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9" name="Google Shape;9669;p32"/>
              <p:cNvSpPr/>
              <p:nvPr/>
            </p:nvSpPr>
            <p:spPr>
              <a:xfrm>
                <a:off x="554525" y="11753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3" y="0"/>
                    </a:moveTo>
                    <a:cubicBezTo>
                      <a:pt x="262" y="0"/>
                      <a:pt x="261" y="0"/>
                      <a:pt x="261" y="0"/>
                    </a:cubicBezTo>
                    <a:cubicBezTo>
                      <a:pt x="260" y="0"/>
                      <a:pt x="259" y="0"/>
                      <a:pt x="259" y="0"/>
                    </a:cubicBezTo>
                    <a:cubicBezTo>
                      <a:pt x="86" y="0"/>
                      <a:pt x="0" y="209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1"/>
                      <a:pt x="453" y="194"/>
                    </a:cubicBezTo>
                    <a:cubicBezTo>
                      <a:pt x="453" y="88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0" name="Google Shape;9670;p32"/>
              <p:cNvSpPr/>
              <p:nvPr/>
            </p:nvSpPr>
            <p:spPr>
              <a:xfrm>
                <a:off x="595925" y="117530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1" name="Google Shape;9671;p32"/>
              <p:cNvSpPr/>
              <p:nvPr/>
            </p:nvSpPr>
            <p:spPr>
              <a:xfrm>
                <a:off x="634025" y="11753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4" y="0"/>
                    </a:moveTo>
                    <a:cubicBezTo>
                      <a:pt x="263" y="0"/>
                      <a:pt x="262" y="0"/>
                      <a:pt x="261" y="0"/>
                    </a:cubicBezTo>
                    <a:cubicBezTo>
                      <a:pt x="260" y="0"/>
                      <a:pt x="260" y="0"/>
                      <a:pt x="259" y="0"/>
                    </a:cubicBezTo>
                    <a:cubicBezTo>
                      <a:pt x="87" y="0"/>
                      <a:pt x="1" y="209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5" y="194"/>
                    </a:cubicBezTo>
                    <a:cubicBezTo>
                      <a:pt x="455" y="88"/>
                      <a:pt x="368" y="0"/>
                      <a:pt x="2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2" name="Google Shape;9672;p32"/>
              <p:cNvSpPr/>
              <p:nvPr/>
            </p:nvSpPr>
            <p:spPr>
              <a:xfrm>
                <a:off x="673775" y="11753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3" name="Google Shape;9673;p32"/>
              <p:cNvSpPr/>
              <p:nvPr/>
            </p:nvSpPr>
            <p:spPr>
              <a:xfrm>
                <a:off x="715200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1"/>
                      <a:pt x="86" y="387"/>
                      <a:pt x="194" y="387"/>
                    </a:cubicBezTo>
                    <a:cubicBezTo>
                      <a:pt x="300" y="387"/>
                      <a:pt x="388" y="301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4" name="Google Shape;9674;p32"/>
              <p:cNvSpPr/>
              <p:nvPr/>
            </p:nvSpPr>
            <p:spPr>
              <a:xfrm>
                <a:off x="753300" y="11753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0"/>
                    </a:moveTo>
                    <a:cubicBezTo>
                      <a:pt x="262" y="0"/>
                      <a:pt x="261" y="0"/>
                      <a:pt x="260" y="0"/>
                    </a:cubicBez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4"/>
                    </a:cubicBezTo>
                    <a:cubicBezTo>
                      <a:pt x="454" y="88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5" name="Google Shape;9675;p32"/>
              <p:cNvSpPr/>
              <p:nvPr/>
            </p:nvSpPr>
            <p:spPr>
              <a:xfrm>
                <a:off x="794700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8" y="301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6" name="Google Shape;9676;p32"/>
              <p:cNvSpPr/>
              <p:nvPr/>
            </p:nvSpPr>
            <p:spPr>
              <a:xfrm>
                <a:off x="832825" y="11753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87" y="0"/>
                      <a:pt x="0" y="208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4"/>
                    </a:cubicBezTo>
                    <a:cubicBezTo>
                      <a:pt x="453" y="88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7" name="Google Shape;9677;p32"/>
              <p:cNvSpPr/>
              <p:nvPr/>
            </p:nvSpPr>
            <p:spPr>
              <a:xfrm>
                <a:off x="872575" y="11753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1" y="0"/>
                      <a:pt x="260" y="0"/>
                    </a:cubicBezTo>
                    <a:cubicBezTo>
                      <a:pt x="259" y="0"/>
                      <a:pt x="258" y="0"/>
                      <a:pt x="258" y="0"/>
                    </a:cubicBezTo>
                    <a:cubicBezTo>
                      <a:pt x="86" y="0"/>
                      <a:pt x="1" y="209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8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8" name="Google Shape;9678;p32"/>
              <p:cNvSpPr/>
              <p:nvPr/>
            </p:nvSpPr>
            <p:spPr>
              <a:xfrm>
                <a:off x="913950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1"/>
                      <a:pt x="87" y="387"/>
                      <a:pt x="195" y="387"/>
                    </a:cubicBezTo>
                    <a:cubicBezTo>
                      <a:pt x="302" y="387"/>
                      <a:pt x="389" y="301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9" name="Google Shape;9679;p32"/>
              <p:cNvSpPr/>
              <p:nvPr/>
            </p:nvSpPr>
            <p:spPr>
              <a:xfrm>
                <a:off x="953700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1"/>
                      <a:pt x="89" y="387"/>
                      <a:pt x="195" y="387"/>
                    </a:cubicBezTo>
                    <a:cubicBezTo>
                      <a:pt x="302" y="387"/>
                      <a:pt x="389" y="301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0" name="Google Shape;9680;p32"/>
              <p:cNvSpPr/>
              <p:nvPr/>
            </p:nvSpPr>
            <p:spPr>
              <a:xfrm>
                <a:off x="993450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1"/>
                      <a:pt x="89" y="387"/>
                      <a:pt x="195" y="387"/>
                    </a:cubicBezTo>
                    <a:cubicBezTo>
                      <a:pt x="303" y="387"/>
                      <a:pt x="389" y="301"/>
                      <a:pt x="389" y="194"/>
                    </a:cubicBezTo>
                    <a:cubicBezTo>
                      <a:pt x="389" y="87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1" name="Google Shape;9681;p32"/>
              <p:cNvSpPr/>
              <p:nvPr/>
            </p:nvSpPr>
            <p:spPr>
              <a:xfrm>
                <a:off x="1033225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2" name="Google Shape;9682;p32"/>
              <p:cNvSpPr/>
              <p:nvPr/>
            </p:nvSpPr>
            <p:spPr>
              <a:xfrm>
                <a:off x="1072975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3" name="Google Shape;9683;p32"/>
              <p:cNvSpPr/>
              <p:nvPr/>
            </p:nvSpPr>
            <p:spPr>
              <a:xfrm>
                <a:off x="1112725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4" name="Google Shape;9684;p32"/>
              <p:cNvSpPr/>
              <p:nvPr/>
            </p:nvSpPr>
            <p:spPr>
              <a:xfrm>
                <a:off x="1152500" y="117530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8" y="301"/>
                      <a:pt x="388" y="194"/>
                    </a:cubicBezTo>
                    <a:cubicBezTo>
                      <a:pt x="388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5" name="Google Shape;9685;p32"/>
              <p:cNvSpPr/>
              <p:nvPr/>
            </p:nvSpPr>
            <p:spPr>
              <a:xfrm>
                <a:off x="1192275" y="117530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1"/>
                      <a:pt x="86" y="387"/>
                      <a:pt x="193" y="387"/>
                    </a:cubicBezTo>
                    <a:cubicBezTo>
                      <a:pt x="300" y="387"/>
                      <a:pt x="387" y="301"/>
                      <a:pt x="387" y="194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6" name="Google Shape;9686;p32"/>
              <p:cNvSpPr/>
              <p:nvPr/>
            </p:nvSpPr>
            <p:spPr>
              <a:xfrm>
                <a:off x="1232025" y="117530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7" y="301"/>
                      <a:pt x="387" y="194"/>
                    </a:cubicBezTo>
                    <a:cubicBezTo>
                      <a:pt x="387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7" name="Google Shape;9687;p32"/>
              <p:cNvSpPr/>
              <p:nvPr/>
            </p:nvSpPr>
            <p:spPr>
              <a:xfrm>
                <a:off x="236475" y="11412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1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8" name="Google Shape;9688;p32"/>
              <p:cNvSpPr/>
              <p:nvPr/>
            </p:nvSpPr>
            <p:spPr>
              <a:xfrm>
                <a:off x="276225" y="1141200"/>
                <a:ext cx="11375" cy="9700"/>
              </a:xfrm>
              <a:custGeom>
                <a:rect b="b" l="l" r="r" t="t"/>
                <a:pathLst>
                  <a:path extrusionOk="0" h="388" w="455">
                    <a:moveTo>
                      <a:pt x="260" y="0"/>
                    </a:moveTo>
                    <a:cubicBezTo>
                      <a:pt x="87" y="0"/>
                      <a:pt x="1" y="208"/>
                      <a:pt x="124" y="331"/>
                    </a:cubicBezTo>
                    <a:cubicBezTo>
                      <a:pt x="163" y="370"/>
                      <a:pt x="211" y="387"/>
                      <a:pt x="259" y="387"/>
                    </a:cubicBezTo>
                    <a:cubicBezTo>
                      <a:pt x="358" y="387"/>
                      <a:pt x="454" y="310"/>
                      <a:pt x="454" y="194"/>
                    </a:cubicBezTo>
                    <a:cubicBezTo>
                      <a:pt x="454" y="87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9" name="Google Shape;9689;p32"/>
              <p:cNvSpPr/>
              <p:nvPr/>
            </p:nvSpPr>
            <p:spPr>
              <a:xfrm>
                <a:off x="317625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4" y="387"/>
                    </a:cubicBezTo>
                    <a:cubicBezTo>
                      <a:pt x="302" y="387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0" name="Google Shape;9690;p32"/>
              <p:cNvSpPr/>
              <p:nvPr/>
            </p:nvSpPr>
            <p:spPr>
              <a:xfrm>
                <a:off x="355750" y="1141200"/>
                <a:ext cx="11350" cy="9700"/>
              </a:xfrm>
              <a:custGeom>
                <a:rect b="b" l="l" r="r" t="t"/>
                <a:pathLst>
                  <a:path extrusionOk="0" h="388" w="454">
                    <a:moveTo>
                      <a:pt x="259" y="0"/>
                    </a:moveTo>
                    <a:cubicBezTo>
                      <a:pt x="87" y="0"/>
                      <a:pt x="0" y="208"/>
                      <a:pt x="123" y="331"/>
                    </a:cubicBezTo>
                    <a:cubicBezTo>
                      <a:pt x="162" y="370"/>
                      <a:pt x="210" y="387"/>
                      <a:pt x="258" y="387"/>
                    </a:cubicBezTo>
                    <a:cubicBezTo>
                      <a:pt x="357" y="387"/>
                      <a:pt x="453" y="310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1" name="Google Shape;9691;p32"/>
              <p:cNvSpPr/>
              <p:nvPr/>
            </p:nvSpPr>
            <p:spPr>
              <a:xfrm>
                <a:off x="397125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8" y="0"/>
                      <a:pt x="1" y="87"/>
                      <a:pt x="1" y="194"/>
                    </a:cubicBezTo>
                    <a:cubicBezTo>
                      <a:pt x="1" y="300"/>
                      <a:pt x="88" y="387"/>
                      <a:pt x="195" y="387"/>
                    </a:cubicBezTo>
                    <a:cubicBezTo>
                      <a:pt x="302" y="387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2" name="Google Shape;9692;p32"/>
              <p:cNvSpPr/>
              <p:nvPr/>
            </p:nvSpPr>
            <p:spPr>
              <a:xfrm>
                <a:off x="435250" y="11412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9"/>
                      <a:pt x="123" y="331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3" name="Google Shape;9693;p32"/>
              <p:cNvSpPr/>
              <p:nvPr/>
            </p:nvSpPr>
            <p:spPr>
              <a:xfrm>
                <a:off x="475000" y="11412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4" name="Google Shape;9694;p32"/>
              <p:cNvSpPr/>
              <p:nvPr/>
            </p:nvSpPr>
            <p:spPr>
              <a:xfrm>
                <a:off x="516425" y="114120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3" y="387"/>
                    </a:cubicBezTo>
                    <a:cubicBezTo>
                      <a:pt x="301" y="387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5" name="Google Shape;9695;p32"/>
              <p:cNvSpPr/>
              <p:nvPr/>
            </p:nvSpPr>
            <p:spPr>
              <a:xfrm>
                <a:off x="554500" y="11412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0"/>
                    </a:moveTo>
                    <a:cubicBezTo>
                      <a:pt x="87" y="0"/>
                      <a:pt x="1" y="208"/>
                      <a:pt x="124" y="331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6" name="Google Shape;9696;p32"/>
              <p:cNvSpPr/>
              <p:nvPr/>
            </p:nvSpPr>
            <p:spPr>
              <a:xfrm>
                <a:off x="595925" y="114120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3" y="387"/>
                    </a:cubicBezTo>
                    <a:cubicBezTo>
                      <a:pt x="301" y="387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7" name="Google Shape;9697;p32"/>
              <p:cNvSpPr/>
              <p:nvPr/>
            </p:nvSpPr>
            <p:spPr>
              <a:xfrm>
                <a:off x="634025" y="11412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8" name="Google Shape;9698;p32"/>
              <p:cNvSpPr/>
              <p:nvPr/>
            </p:nvSpPr>
            <p:spPr>
              <a:xfrm>
                <a:off x="673775" y="11412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1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9" name="Google Shape;9699;p32"/>
              <p:cNvSpPr/>
              <p:nvPr/>
            </p:nvSpPr>
            <p:spPr>
              <a:xfrm>
                <a:off x="715200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0"/>
                      <a:pt x="86" y="387"/>
                      <a:pt x="194" y="387"/>
                    </a:cubicBezTo>
                    <a:cubicBezTo>
                      <a:pt x="300" y="387"/>
                      <a:pt x="388" y="300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0" name="Google Shape;9700;p32"/>
              <p:cNvSpPr/>
              <p:nvPr/>
            </p:nvSpPr>
            <p:spPr>
              <a:xfrm>
                <a:off x="753300" y="11412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1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1" name="Google Shape;9701;p32"/>
              <p:cNvSpPr/>
              <p:nvPr/>
            </p:nvSpPr>
            <p:spPr>
              <a:xfrm>
                <a:off x="794700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4" y="387"/>
                    </a:cubicBezTo>
                    <a:cubicBezTo>
                      <a:pt x="300" y="387"/>
                      <a:pt x="388" y="300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2" name="Google Shape;9702;p32"/>
              <p:cNvSpPr/>
              <p:nvPr/>
            </p:nvSpPr>
            <p:spPr>
              <a:xfrm>
                <a:off x="832825" y="11412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2" y="331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6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3" name="Google Shape;9703;p32"/>
              <p:cNvSpPr/>
              <p:nvPr/>
            </p:nvSpPr>
            <p:spPr>
              <a:xfrm>
                <a:off x="872575" y="11412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8"/>
                      <a:pt x="122" y="331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4" name="Google Shape;9704;p32"/>
              <p:cNvSpPr/>
              <p:nvPr/>
            </p:nvSpPr>
            <p:spPr>
              <a:xfrm>
                <a:off x="913950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5" y="387"/>
                    </a:cubicBezTo>
                    <a:cubicBezTo>
                      <a:pt x="302" y="387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5" name="Google Shape;9705;p32"/>
              <p:cNvSpPr/>
              <p:nvPr/>
            </p:nvSpPr>
            <p:spPr>
              <a:xfrm>
                <a:off x="953700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0"/>
                      <a:pt x="89" y="387"/>
                      <a:pt x="195" y="387"/>
                    </a:cubicBezTo>
                    <a:cubicBezTo>
                      <a:pt x="302" y="387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6" name="Google Shape;9706;p32"/>
              <p:cNvSpPr/>
              <p:nvPr/>
            </p:nvSpPr>
            <p:spPr>
              <a:xfrm>
                <a:off x="993450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0"/>
                      <a:pt x="89" y="387"/>
                      <a:pt x="195" y="387"/>
                    </a:cubicBezTo>
                    <a:cubicBezTo>
                      <a:pt x="303" y="387"/>
                      <a:pt x="389" y="300"/>
                      <a:pt x="389" y="194"/>
                    </a:cubicBezTo>
                    <a:cubicBezTo>
                      <a:pt x="389" y="87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7" name="Google Shape;9707;p32"/>
              <p:cNvSpPr/>
              <p:nvPr/>
            </p:nvSpPr>
            <p:spPr>
              <a:xfrm>
                <a:off x="1033225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7"/>
                      <a:pt x="194" y="387"/>
                    </a:cubicBezTo>
                    <a:cubicBezTo>
                      <a:pt x="302" y="387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8" name="Google Shape;9708;p32"/>
              <p:cNvSpPr/>
              <p:nvPr/>
            </p:nvSpPr>
            <p:spPr>
              <a:xfrm>
                <a:off x="1072975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7"/>
                      <a:pt x="194" y="387"/>
                    </a:cubicBezTo>
                    <a:cubicBezTo>
                      <a:pt x="302" y="387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9" name="Google Shape;9709;p32"/>
              <p:cNvSpPr/>
              <p:nvPr/>
            </p:nvSpPr>
            <p:spPr>
              <a:xfrm>
                <a:off x="1112725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7"/>
                      <a:pt x="194" y="387"/>
                    </a:cubicBezTo>
                    <a:cubicBezTo>
                      <a:pt x="302" y="387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0" name="Google Shape;9710;p32"/>
              <p:cNvSpPr/>
              <p:nvPr/>
            </p:nvSpPr>
            <p:spPr>
              <a:xfrm>
                <a:off x="1152500" y="114120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3" y="387"/>
                    </a:cubicBezTo>
                    <a:cubicBezTo>
                      <a:pt x="301" y="387"/>
                      <a:pt x="388" y="300"/>
                      <a:pt x="388" y="194"/>
                    </a:cubicBezTo>
                    <a:cubicBezTo>
                      <a:pt x="388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1" name="Google Shape;9711;p32"/>
              <p:cNvSpPr/>
              <p:nvPr/>
            </p:nvSpPr>
            <p:spPr>
              <a:xfrm>
                <a:off x="1192275" y="114120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0"/>
                      <a:pt x="86" y="387"/>
                      <a:pt x="193" y="387"/>
                    </a:cubicBezTo>
                    <a:cubicBezTo>
                      <a:pt x="300" y="387"/>
                      <a:pt x="387" y="300"/>
                      <a:pt x="387" y="194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2" name="Google Shape;9712;p32"/>
              <p:cNvSpPr/>
              <p:nvPr/>
            </p:nvSpPr>
            <p:spPr>
              <a:xfrm>
                <a:off x="1232025" y="114120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4" y="387"/>
                    </a:cubicBezTo>
                    <a:cubicBezTo>
                      <a:pt x="300" y="387"/>
                      <a:pt x="387" y="300"/>
                      <a:pt x="387" y="194"/>
                    </a:cubicBezTo>
                    <a:cubicBezTo>
                      <a:pt x="387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3" name="Google Shape;9713;p32"/>
              <p:cNvSpPr/>
              <p:nvPr/>
            </p:nvSpPr>
            <p:spPr>
              <a:xfrm>
                <a:off x="236475" y="11070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09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4" name="Google Shape;9714;p32"/>
              <p:cNvSpPr/>
              <p:nvPr/>
            </p:nvSpPr>
            <p:spPr>
              <a:xfrm>
                <a:off x="276225" y="11070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09"/>
                      <a:pt x="124" y="331"/>
                    </a:cubicBezTo>
                    <a:cubicBezTo>
                      <a:pt x="163" y="371"/>
                      <a:pt x="212" y="388"/>
                      <a:pt x="259" y="388"/>
                    </a:cubicBezTo>
                    <a:cubicBezTo>
                      <a:pt x="359" y="388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5" name="Google Shape;9715;p32"/>
              <p:cNvSpPr/>
              <p:nvPr/>
            </p:nvSpPr>
            <p:spPr>
              <a:xfrm>
                <a:off x="317625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6" name="Google Shape;9716;p32"/>
              <p:cNvSpPr/>
              <p:nvPr/>
            </p:nvSpPr>
            <p:spPr>
              <a:xfrm>
                <a:off x="355750" y="1107075"/>
                <a:ext cx="11350" cy="9700"/>
              </a:xfrm>
              <a:custGeom>
                <a:rect b="b" l="l" r="r" t="t"/>
                <a:pathLst>
                  <a:path extrusionOk="0" h="388" w="454">
                    <a:moveTo>
                      <a:pt x="259" y="1"/>
                    </a:moveTo>
                    <a:cubicBezTo>
                      <a:pt x="87" y="1"/>
                      <a:pt x="0" y="209"/>
                      <a:pt x="123" y="331"/>
                    </a:cubicBezTo>
                    <a:cubicBezTo>
                      <a:pt x="162" y="370"/>
                      <a:pt x="210" y="388"/>
                      <a:pt x="258" y="388"/>
                    </a:cubicBezTo>
                    <a:cubicBezTo>
                      <a:pt x="357" y="388"/>
                      <a:pt x="453" y="311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7" name="Google Shape;9717;p32"/>
              <p:cNvSpPr/>
              <p:nvPr/>
            </p:nvSpPr>
            <p:spPr>
              <a:xfrm>
                <a:off x="397125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7"/>
                      <a:pt x="1" y="195"/>
                    </a:cubicBezTo>
                    <a:cubicBezTo>
                      <a:pt x="1" y="301"/>
                      <a:pt x="88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8" name="Google Shape;9718;p32"/>
              <p:cNvSpPr/>
              <p:nvPr/>
            </p:nvSpPr>
            <p:spPr>
              <a:xfrm>
                <a:off x="435250" y="11070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09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9" name="Google Shape;9719;p32"/>
              <p:cNvSpPr/>
              <p:nvPr/>
            </p:nvSpPr>
            <p:spPr>
              <a:xfrm>
                <a:off x="475000" y="11070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9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0" name="Google Shape;9720;p32"/>
              <p:cNvSpPr/>
              <p:nvPr/>
            </p:nvSpPr>
            <p:spPr>
              <a:xfrm>
                <a:off x="516425" y="11070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1" name="Google Shape;9721;p32"/>
              <p:cNvSpPr/>
              <p:nvPr/>
            </p:nvSpPr>
            <p:spPr>
              <a:xfrm>
                <a:off x="554500" y="11070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1"/>
                    </a:moveTo>
                    <a:cubicBezTo>
                      <a:pt x="87" y="1"/>
                      <a:pt x="1" y="209"/>
                      <a:pt x="124" y="331"/>
                    </a:cubicBezTo>
                    <a:cubicBezTo>
                      <a:pt x="163" y="371"/>
                      <a:pt x="212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2" name="Google Shape;9722;p32"/>
              <p:cNvSpPr/>
              <p:nvPr/>
            </p:nvSpPr>
            <p:spPr>
              <a:xfrm>
                <a:off x="595925" y="11070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3" name="Google Shape;9723;p32"/>
              <p:cNvSpPr/>
              <p:nvPr/>
            </p:nvSpPr>
            <p:spPr>
              <a:xfrm>
                <a:off x="634025" y="11070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9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4" name="Google Shape;9724;p32"/>
              <p:cNvSpPr/>
              <p:nvPr/>
            </p:nvSpPr>
            <p:spPr>
              <a:xfrm>
                <a:off x="673775" y="11070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9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5" name="Google Shape;9725;p32"/>
              <p:cNvSpPr/>
              <p:nvPr/>
            </p:nvSpPr>
            <p:spPr>
              <a:xfrm>
                <a:off x="715200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6" name="Google Shape;9726;p32"/>
              <p:cNvSpPr/>
              <p:nvPr/>
            </p:nvSpPr>
            <p:spPr>
              <a:xfrm>
                <a:off x="753300" y="11070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09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7" name="Google Shape;9727;p32"/>
              <p:cNvSpPr/>
              <p:nvPr/>
            </p:nvSpPr>
            <p:spPr>
              <a:xfrm>
                <a:off x="794700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8" name="Google Shape;9728;p32"/>
              <p:cNvSpPr/>
              <p:nvPr/>
            </p:nvSpPr>
            <p:spPr>
              <a:xfrm>
                <a:off x="832825" y="11070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09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9" name="Google Shape;9729;p32"/>
              <p:cNvSpPr/>
              <p:nvPr/>
            </p:nvSpPr>
            <p:spPr>
              <a:xfrm>
                <a:off x="872575" y="11070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09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0" name="Google Shape;9730;p32"/>
              <p:cNvSpPr/>
              <p:nvPr/>
            </p:nvSpPr>
            <p:spPr>
              <a:xfrm>
                <a:off x="913950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1" name="Google Shape;9731;p32"/>
              <p:cNvSpPr/>
              <p:nvPr/>
            </p:nvSpPr>
            <p:spPr>
              <a:xfrm>
                <a:off x="953700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2" name="Google Shape;9732;p32"/>
              <p:cNvSpPr/>
              <p:nvPr/>
            </p:nvSpPr>
            <p:spPr>
              <a:xfrm>
                <a:off x="993450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3" y="389"/>
                      <a:pt x="389" y="301"/>
                      <a:pt x="389" y="195"/>
                    </a:cubicBezTo>
                    <a:cubicBezTo>
                      <a:pt x="389" y="87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3" name="Google Shape;9733;p32"/>
              <p:cNvSpPr/>
              <p:nvPr/>
            </p:nvSpPr>
            <p:spPr>
              <a:xfrm>
                <a:off x="1033225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4" name="Google Shape;9734;p32"/>
              <p:cNvSpPr/>
              <p:nvPr/>
            </p:nvSpPr>
            <p:spPr>
              <a:xfrm>
                <a:off x="1072975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5" name="Google Shape;9735;p32"/>
              <p:cNvSpPr/>
              <p:nvPr/>
            </p:nvSpPr>
            <p:spPr>
              <a:xfrm>
                <a:off x="1112725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6" name="Google Shape;9736;p32"/>
              <p:cNvSpPr/>
              <p:nvPr/>
            </p:nvSpPr>
            <p:spPr>
              <a:xfrm>
                <a:off x="1152500" y="11070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8" y="301"/>
                      <a:pt x="388" y="195"/>
                    </a:cubicBezTo>
                    <a:cubicBezTo>
                      <a:pt x="388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7" name="Google Shape;9737;p32"/>
              <p:cNvSpPr/>
              <p:nvPr/>
            </p:nvSpPr>
            <p:spPr>
              <a:xfrm>
                <a:off x="1192275" y="11070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3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8" name="Google Shape;9738;p32"/>
              <p:cNvSpPr/>
              <p:nvPr/>
            </p:nvSpPr>
            <p:spPr>
              <a:xfrm>
                <a:off x="1232025" y="11070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9" name="Google Shape;9739;p32"/>
              <p:cNvSpPr/>
              <p:nvPr/>
            </p:nvSpPr>
            <p:spPr>
              <a:xfrm>
                <a:off x="236475" y="10729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0" name="Google Shape;9740;p32"/>
              <p:cNvSpPr/>
              <p:nvPr/>
            </p:nvSpPr>
            <p:spPr>
              <a:xfrm>
                <a:off x="276225" y="10729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3" y="371"/>
                      <a:pt x="212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1" name="Google Shape;9741;p32"/>
              <p:cNvSpPr/>
              <p:nvPr/>
            </p:nvSpPr>
            <p:spPr>
              <a:xfrm>
                <a:off x="317625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2" name="Google Shape;9742;p32"/>
              <p:cNvSpPr/>
              <p:nvPr/>
            </p:nvSpPr>
            <p:spPr>
              <a:xfrm>
                <a:off x="355750" y="10729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3" name="Google Shape;9743;p32"/>
              <p:cNvSpPr/>
              <p:nvPr/>
            </p:nvSpPr>
            <p:spPr>
              <a:xfrm>
                <a:off x="397125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7"/>
                      <a:pt x="1" y="195"/>
                    </a:cubicBezTo>
                    <a:cubicBezTo>
                      <a:pt x="1" y="301"/>
                      <a:pt x="88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4" name="Google Shape;9744;p32"/>
              <p:cNvSpPr/>
              <p:nvPr/>
            </p:nvSpPr>
            <p:spPr>
              <a:xfrm>
                <a:off x="435250" y="10729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5" name="Google Shape;9745;p32"/>
              <p:cNvSpPr/>
              <p:nvPr/>
            </p:nvSpPr>
            <p:spPr>
              <a:xfrm>
                <a:off x="475000" y="10729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6" name="Google Shape;9746;p32"/>
              <p:cNvSpPr/>
              <p:nvPr/>
            </p:nvSpPr>
            <p:spPr>
              <a:xfrm>
                <a:off x="516425" y="10729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7" name="Google Shape;9747;p32"/>
              <p:cNvSpPr/>
              <p:nvPr/>
            </p:nvSpPr>
            <p:spPr>
              <a:xfrm>
                <a:off x="554500" y="10729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1"/>
                    </a:moveTo>
                    <a:cubicBezTo>
                      <a:pt x="87" y="1"/>
                      <a:pt x="1" y="210"/>
                      <a:pt x="124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8" name="Google Shape;9748;p32"/>
              <p:cNvSpPr/>
              <p:nvPr/>
            </p:nvSpPr>
            <p:spPr>
              <a:xfrm>
                <a:off x="595925" y="10729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9" name="Google Shape;9749;p32"/>
              <p:cNvSpPr/>
              <p:nvPr/>
            </p:nvSpPr>
            <p:spPr>
              <a:xfrm>
                <a:off x="634025" y="10729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0" name="Google Shape;9750;p32"/>
              <p:cNvSpPr/>
              <p:nvPr/>
            </p:nvSpPr>
            <p:spPr>
              <a:xfrm>
                <a:off x="673775" y="10729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1" name="Google Shape;9751;p32"/>
              <p:cNvSpPr/>
              <p:nvPr/>
            </p:nvSpPr>
            <p:spPr>
              <a:xfrm>
                <a:off x="715200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2" name="Google Shape;9752;p32"/>
              <p:cNvSpPr/>
              <p:nvPr/>
            </p:nvSpPr>
            <p:spPr>
              <a:xfrm>
                <a:off x="753300" y="10729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3" name="Google Shape;9753;p32"/>
              <p:cNvSpPr/>
              <p:nvPr/>
            </p:nvSpPr>
            <p:spPr>
              <a:xfrm>
                <a:off x="794700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4" name="Google Shape;9754;p32"/>
              <p:cNvSpPr/>
              <p:nvPr/>
            </p:nvSpPr>
            <p:spPr>
              <a:xfrm>
                <a:off x="832825" y="10729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5" name="Google Shape;9755;p32"/>
              <p:cNvSpPr/>
              <p:nvPr/>
            </p:nvSpPr>
            <p:spPr>
              <a:xfrm>
                <a:off x="872575" y="10729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1"/>
                    </a:moveTo>
                    <a:cubicBezTo>
                      <a:pt x="261" y="1"/>
                      <a:pt x="260" y="1"/>
                      <a:pt x="260" y="1"/>
                    </a:cubicBezTo>
                    <a:cubicBezTo>
                      <a:pt x="87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8"/>
                      <a:pt x="367" y="1"/>
                      <a:pt x="2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6" name="Google Shape;9756;p32"/>
              <p:cNvSpPr/>
              <p:nvPr/>
            </p:nvSpPr>
            <p:spPr>
              <a:xfrm>
                <a:off x="913950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7" name="Google Shape;9757;p32"/>
              <p:cNvSpPr/>
              <p:nvPr/>
            </p:nvSpPr>
            <p:spPr>
              <a:xfrm>
                <a:off x="953700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8" name="Google Shape;9758;p32"/>
              <p:cNvSpPr/>
              <p:nvPr/>
            </p:nvSpPr>
            <p:spPr>
              <a:xfrm>
                <a:off x="993450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3" y="389"/>
                      <a:pt x="389" y="301"/>
                      <a:pt x="389" y="195"/>
                    </a:cubicBezTo>
                    <a:cubicBezTo>
                      <a:pt x="389" y="87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9" name="Google Shape;9759;p32"/>
              <p:cNvSpPr/>
              <p:nvPr/>
            </p:nvSpPr>
            <p:spPr>
              <a:xfrm>
                <a:off x="1033225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0" name="Google Shape;9760;p32"/>
              <p:cNvSpPr/>
              <p:nvPr/>
            </p:nvSpPr>
            <p:spPr>
              <a:xfrm>
                <a:off x="1072975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1" name="Google Shape;9761;p32"/>
              <p:cNvSpPr/>
              <p:nvPr/>
            </p:nvSpPr>
            <p:spPr>
              <a:xfrm>
                <a:off x="1112725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2" name="Google Shape;9762;p32"/>
              <p:cNvSpPr/>
              <p:nvPr/>
            </p:nvSpPr>
            <p:spPr>
              <a:xfrm>
                <a:off x="1152500" y="10729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8" y="301"/>
                      <a:pt x="388" y="195"/>
                    </a:cubicBezTo>
                    <a:cubicBezTo>
                      <a:pt x="388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3" name="Google Shape;9763;p32"/>
              <p:cNvSpPr/>
              <p:nvPr/>
            </p:nvSpPr>
            <p:spPr>
              <a:xfrm>
                <a:off x="1192275" y="10729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3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4" name="Google Shape;9764;p32"/>
              <p:cNvSpPr/>
              <p:nvPr/>
            </p:nvSpPr>
            <p:spPr>
              <a:xfrm>
                <a:off x="1232025" y="10729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5" name="Google Shape;9765;p32"/>
              <p:cNvSpPr/>
              <p:nvPr/>
            </p:nvSpPr>
            <p:spPr>
              <a:xfrm>
                <a:off x="236475" y="10388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10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6" name="Google Shape;9766;p32"/>
              <p:cNvSpPr/>
              <p:nvPr/>
            </p:nvSpPr>
            <p:spPr>
              <a:xfrm>
                <a:off x="276225" y="10388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10"/>
                      <a:pt x="124" y="331"/>
                    </a:cubicBezTo>
                    <a:cubicBezTo>
                      <a:pt x="163" y="371"/>
                      <a:pt x="212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7" name="Google Shape;9767;p32"/>
              <p:cNvSpPr/>
              <p:nvPr/>
            </p:nvSpPr>
            <p:spPr>
              <a:xfrm>
                <a:off x="317625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8"/>
                      <a:pt x="194" y="388"/>
                    </a:cubicBezTo>
                    <a:cubicBezTo>
                      <a:pt x="302" y="388"/>
                      <a:pt x="388" y="301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8" name="Google Shape;9768;p32"/>
              <p:cNvSpPr/>
              <p:nvPr/>
            </p:nvSpPr>
            <p:spPr>
              <a:xfrm>
                <a:off x="355750" y="10388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10"/>
                      <a:pt x="123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9" name="Google Shape;9769;p32"/>
              <p:cNvSpPr/>
              <p:nvPr/>
            </p:nvSpPr>
            <p:spPr>
              <a:xfrm>
                <a:off x="397125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8" y="0"/>
                      <a:pt x="1" y="87"/>
                      <a:pt x="1" y="194"/>
                    </a:cubicBezTo>
                    <a:cubicBezTo>
                      <a:pt x="1" y="301"/>
                      <a:pt x="88" y="388"/>
                      <a:pt x="195" y="388"/>
                    </a:cubicBezTo>
                    <a:cubicBezTo>
                      <a:pt x="302" y="388"/>
                      <a:pt x="389" y="301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0" name="Google Shape;9770;p32"/>
              <p:cNvSpPr/>
              <p:nvPr/>
            </p:nvSpPr>
            <p:spPr>
              <a:xfrm>
                <a:off x="435250" y="10388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10"/>
                      <a:pt x="123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1" name="Google Shape;9771;p32"/>
              <p:cNvSpPr/>
              <p:nvPr/>
            </p:nvSpPr>
            <p:spPr>
              <a:xfrm>
                <a:off x="475000" y="10388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10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2" name="Google Shape;9772;p32"/>
              <p:cNvSpPr/>
              <p:nvPr/>
            </p:nvSpPr>
            <p:spPr>
              <a:xfrm>
                <a:off x="516425" y="10388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8"/>
                      <a:pt x="193" y="388"/>
                    </a:cubicBezTo>
                    <a:cubicBezTo>
                      <a:pt x="301" y="388"/>
                      <a:pt x="387" y="301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3" name="Google Shape;9773;p32"/>
              <p:cNvSpPr/>
              <p:nvPr/>
            </p:nvSpPr>
            <p:spPr>
              <a:xfrm>
                <a:off x="554500" y="10388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0"/>
                    </a:moveTo>
                    <a:cubicBezTo>
                      <a:pt x="87" y="0"/>
                      <a:pt x="1" y="210"/>
                      <a:pt x="124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4" name="Google Shape;9774;p32"/>
              <p:cNvSpPr/>
              <p:nvPr/>
            </p:nvSpPr>
            <p:spPr>
              <a:xfrm>
                <a:off x="595925" y="10388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1"/>
                      <a:pt x="87" y="388"/>
                      <a:pt x="193" y="388"/>
                    </a:cubicBezTo>
                    <a:cubicBezTo>
                      <a:pt x="301" y="388"/>
                      <a:pt x="387" y="301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5" name="Google Shape;9775;p32"/>
              <p:cNvSpPr/>
              <p:nvPr/>
            </p:nvSpPr>
            <p:spPr>
              <a:xfrm>
                <a:off x="634025" y="10388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10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6" name="Google Shape;9776;p32"/>
              <p:cNvSpPr/>
              <p:nvPr/>
            </p:nvSpPr>
            <p:spPr>
              <a:xfrm>
                <a:off x="673775" y="10388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10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7" name="Google Shape;9777;p32"/>
              <p:cNvSpPr/>
              <p:nvPr/>
            </p:nvSpPr>
            <p:spPr>
              <a:xfrm>
                <a:off x="715200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1"/>
                      <a:pt x="86" y="388"/>
                      <a:pt x="194" y="388"/>
                    </a:cubicBezTo>
                    <a:cubicBezTo>
                      <a:pt x="300" y="388"/>
                      <a:pt x="388" y="301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8" name="Google Shape;9778;p32"/>
              <p:cNvSpPr/>
              <p:nvPr/>
            </p:nvSpPr>
            <p:spPr>
              <a:xfrm>
                <a:off x="753300" y="10388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10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9" name="Google Shape;9779;p32"/>
              <p:cNvSpPr/>
              <p:nvPr/>
            </p:nvSpPr>
            <p:spPr>
              <a:xfrm>
                <a:off x="794700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8"/>
                      <a:pt x="194" y="388"/>
                    </a:cubicBezTo>
                    <a:cubicBezTo>
                      <a:pt x="300" y="388"/>
                      <a:pt x="388" y="301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0" name="Google Shape;9780;p32"/>
              <p:cNvSpPr/>
              <p:nvPr/>
            </p:nvSpPr>
            <p:spPr>
              <a:xfrm>
                <a:off x="832825" y="10388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10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1" name="Google Shape;9781;p32"/>
              <p:cNvSpPr/>
              <p:nvPr/>
            </p:nvSpPr>
            <p:spPr>
              <a:xfrm>
                <a:off x="872575" y="10388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10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2" name="Google Shape;9782;p32"/>
              <p:cNvSpPr/>
              <p:nvPr/>
            </p:nvSpPr>
            <p:spPr>
              <a:xfrm>
                <a:off x="913950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1"/>
                      <a:pt x="87" y="388"/>
                      <a:pt x="195" y="388"/>
                    </a:cubicBezTo>
                    <a:cubicBezTo>
                      <a:pt x="302" y="388"/>
                      <a:pt x="389" y="301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3" name="Google Shape;9783;p32"/>
              <p:cNvSpPr/>
              <p:nvPr/>
            </p:nvSpPr>
            <p:spPr>
              <a:xfrm>
                <a:off x="953700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1"/>
                      <a:pt x="89" y="388"/>
                      <a:pt x="195" y="388"/>
                    </a:cubicBezTo>
                    <a:cubicBezTo>
                      <a:pt x="302" y="388"/>
                      <a:pt x="389" y="301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4" name="Google Shape;9784;p32"/>
              <p:cNvSpPr/>
              <p:nvPr/>
            </p:nvSpPr>
            <p:spPr>
              <a:xfrm>
                <a:off x="993450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1"/>
                      <a:pt x="89" y="388"/>
                      <a:pt x="195" y="388"/>
                    </a:cubicBezTo>
                    <a:cubicBezTo>
                      <a:pt x="303" y="388"/>
                      <a:pt x="389" y="301"/>
                      <a:pt x="389" y="194"/>
                    </a:cubicBezTo>
                    <a:cubicBezTo>
                      <a:pt x="389" y="87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5" name="Google Shape;9785;p32"/>
              <p:cNvSpPr/>
              <p:nvPr/>
            </p:nvSpPr>
            <p:spPr>
              <a:xfrm>
                <a:off x="1033225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1"/>
                      <a:pt x="88" y="388"/>
                      <a:pt x="194" y="388"/>
                    </a:cubicBezTo>
                    <a:cubicBezTo>
                      <a:pt x="302" y="388"/>
                      <a:pt x="388" y="301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6" name="Google Shape;9786;p32"/>
              <p:cNvSpPr/>
              <p:nvPr/>
            </p:nvSpPr>
            <p:spPr>
              <a:xfrm>
                <a:off x="1072975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1"/>
                      <a:pt x="88" y="388"/>
                      <a:pt x="194" y="388"/>
                    </a:cubicBezTo>
                    <a:cubicBezTo>
                      <a:pt x="302" y="388"/>
                      <a:pt x="388" y="301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7" name="Google Shape;9787;p32"/>
              <p:cNvSpPr/>
              <p:nvPr/>
            </p:nvSpPr>
            <p:spPr>
              <a:xfrm>
                <a:off x="1112725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1"/>
                      <a:pt x="88" y="388"/>
                      <a:pt x="194" y="388"/>
                    </a:cubicBezTo>
                    <a:cubicBezTo>
                      <a:pt x="302" y="388"/>
                      <a:pt x="388" y="301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8" name="Google Shape;9788;p32"/>
              <p:cNvSpPr/>
              <p:nvPr/>
            </p:nvSpPr>
            <p:spPr>
              <a:xfrm>
                <a:off x="1152500" y="10388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1"/>
                      <a:pt x="87" y="388"/>
                      <a:pt x="193" y="388"/>
                    </a:cubicBezTo>
                    <a:cubicBezTo>
                      <a:pt x="301" y="388"/>
                      <a:pt x="388" y="301"/>
                      <a:pt x="388" y="194"/>
                    </a:cubicBezTo>
                    <a:cubicBezTo>
                      <a:pt x="388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9" name="Google Shape;9789;p32"/>
              <p:cNvSpPr/>
              <p:nvPr/>
            </p:nvSpPr>
            <p:spPr>
              <a:xfrm>
                <a:off x="1192275" y="10388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1"/>
                      <a:pt x="86" y="388"/>
                      <a:pt x="193" y="388"/>
                    </a:cubicBezTo>
                    <a:cubicBezTo>
                      <a:pt x="300" y="388"/>
                      <a:pt x="387" y="301"/>
                      <a:pt x="387" y="194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0" name="Google Shape;9790;p32"/>
              <p:cNvSpPr/>
              <p:nvPr/>
            </p:nvSpPr>
            <p:spPr>
              <a:xfrm>
                <a:off x="1232025" y="10388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8"/>
                      <a:pt x="194" y="388"/>
                    </a:cubicBezTo>
                    <a:cubicBezTo>
                      <a:pt x="300" y="388"/>
                      <a:pt x="387" y="301"/>
                      <a:pt x="387" y="194"/>
                    </a:cubicBezTo>
                    <a:cubicBezTo>
                      <a:pt x="387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1" name="Google Shape;9791;p32"/>
              <p:cNvSpPr/>
              <p:nvPr/>
            </p:nvSpPr>
            <p:spPr>
              <a:xfrm>
                <a:off x="236475" y="10048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1"/>
                    </a:moveTo>
                    <a:cubicBezTo>
                      <a:pt x="262" y="1"/>
                      <a:pt x="261" y="1"/>
                      <a:pt x="260" y="1"/>
                    </a:cubicBez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8"/>
                      <a:pt x="369" y="1"/>
                      <a:pt x="2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2" name="Google Shape;9792;p32"/>
              <p:cNvSpPr/>
              <p:nvPr/>
            </p:nvSpPr>
            <p:spPr>
              <a:xfrm>
                <a:off x="276225" y="1004800"/>
                <a:ext cx="11375" cy="9700"/>
              </a:xfrm>
              <a:custGeom>
                <a:rect b="b" l="l" r="r" t="t"/>
                <a:pathLst>
                  <a:path extrusionOk="0" h="388" w="455">
                    <a:moveTo>
                      <a:pt x="263" y="1"/>
                    </a:moveTo>
                    <a:cubicBezTo>
                      <a:pt x="262" y="1"/>
                      <a:pt x="261" y="1"/>
                      <a:pt x="260" y="1"/>
                    </a:cubicBezTo>
                    <a:cubicBezTo>
                      <a:pt x="87" y="1"/>
                      <a:pt x="1" y="208"/>
                      <a:pt x="124" y="331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5"/>
                    </a:cubicBezTo>
                    <a:cubicBezTo>
                      <a:pt x="454" y="88"/>
                      <a:pt x="369" y="1"/>
                      <a:pt x="2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3" name="Google Shape;9793;p32"/>
              <p:cNvSpPr/>
              <p:nvPr/>
            </p:nvSpPr>
            <p:spPr>
              <a:xfrm>
                <a:off x="317625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8"/>
                      <a:pt x="194" y="388"/>
                    </a:cubicBezTo>
                    <a:cubicBezTo>
                      <a:pt x="302" y="388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4" name="Google Shape;9794;p32"/>
              <p:cNvSpPr/>
              <p:nvPr/>
            </p:nvSpPr>
            <p:spPr>
              <a:xfrm>
                <a:off x="355750" y="10047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8"/>
                      <a:pt x="121" y="331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7" y="388"/>
                      <a:pt x="452" y="311"/>
                      <a:pt x="453" y="196"/>
                    </a:cubicBezTo>
                    <a:cubicBezTo>
                      <a:pt x="453" y="88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5" name="Google Shape;9795;p32"/>
              <p:cNvSpPr/>
              <p:nvPr/>
            </p:nvSpPr>
            <p:spPr>
              <a:xfrm>
                <a:off x="397125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8" y="0"/>
                      <a:pt x="1" y="87"/>
                      <a:pt x="1" y="194"/>
                    </a:cubicBezTo>
                    <a:cubicBezTo>
                      <a:pt x="1" y="300"/>
                      <a:pt x="88" y="388"/>
                      <a:pt x="195" y="388"/>
                    </a:cubicBezTo>
                    <a:cubicBezTo>
                      <a:pt x="302" y="388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6" name="Google Shape;9796;p32"/>
              <p:cNvSpPr/>
              <p:nvPr/>
            </p:nvSpPr>
            <p:spPr>
              <a:xfrm>
                <a:off x="435250" y="1004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08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7" name="Google Shape;9797;p32"/>
              <p:cNvSpPr/>
              <p:nvPr/>
            </p:nvSpPr>
            <p:spPr>
              <a:xfrm>
                <a:off x="475025" y="1004800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1"/>
                    </a:moveTo>
                    <a:cubicBezTo>
                      <a:pt x="261" y="1"/>
                      <a:pt x="260" y="1"/>
                      <a:pt x="259" y="1"/>
                    </a:cubicBezTo>
                    <a:cubicBezTo>
                      <a:pt x="258" y="1"/>
                      <a:pt x="258" y="1"/>
                      <a:pt x="257" y="1"/>
                    </a:cubicBezTo>
                    <a:cubicBezTo>
                      <a:pt x="85" y="1"/>
                      <a:pt x="0" y="209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7" y="389"/>
                      <a:pt x="453" y="311"/>
                      <a:pt x="453" y="195"/>
                    </a:cubicBezTo>
                    <a:cubicBezTo>
                      <a:pt x="453" y="88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8" name="Google Shape;9798;p32"/>
              <p:cNvSpPr/>
              <p:nvPr/>
            </p:nvSpPr>
            <p:spPr>
              <a:xfrm>
                <a:off x="516425" y="10047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8"/>
                      <a:pt x="193" y="388"/>
                    </a:cubicBezTo>
                    <a:cubicBezTo>
                      <a:pt x="301" y="388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9" name="Google Shape;9799;p32"/>
              <p:cNvSpPr/>
              <p:nvPr/>
            </p:nvSpPr>
            <p:spPr>
              <a:xfrm>
                <a:off x="554525" y="1004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3" y="1"/>
                    </a:moveTo>
                    <a:cubicBezTo>
                      <a:pt x="262" y="1"/>
                      <a:pt x="261" y="1"/>
                      <a:pt x="261" y="1"/>
                    </a:cubicBezTo>
                    <a:cubicBezTo>
                      <a:pt x="260" y="1"/>
                      <a:pt x="259" y="1"/>
                      <a:pt x="259" y="1"/>
                    </a:cubicBezTo>
                    <a:cubicBezTo>
                      <a:pt x="86" y="1"/>
                      <a:pt x="0" y="209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8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0" name="Google Shape;9800;p32"/>
              <p:cNvSpPr/>
              <p:nvPr/>
            </p:nvSpPr>
            <p:spPr>
              <a:xfrm>
                <a:off x="595925" y="10047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8"/>
                      <a:pt x="193" y="388"/>
                    </a:cubicBezTo>
                    <a:cubicBezTo>
                      <a:pt x="301" y="388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1" name="Google Shape;9801;p32"/>
              <p:cNvSpPr/>
              <p:nvPr/>
            </p:nvSpPr>
            <p:spPr>
              <a:xfrm>
                <a:off x="634025" y="10048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4" y="1"/>
                    </a:moveTo>
                    <a:cubicBezTo>
                      <a:pt x="263" y="1"/>
                      <a:pt x="262" y="1"/>
                      <a:pt x="261" y="1"/>
                    </a:cubicBezTo>
                    <a:cubicBezTo>
                      <a:pt x="260" y="1"/>
                      <a:pt x="260" y="1"/>
                      <a:pt x="259" y="1"/>
                    </a:cubicBezTo>
                    <a:cubicBezTo>
                      <a:pt x="87" y="1"/>
                      <a:pt x="1" y="209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5" y="195"/>
                    </a:cubicBezTo>
                    <a:cubicBezTo>
                      <a:pt x="455" y="88"/>
                      <a:pt x="368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2" name="Google Shape;9802;p32"/>
              <p:cNvSpPr/>
              <p:nvPr/>
            </p:nvSpPr>
            <p:spPr>
              <a:xfrm>
                <a:off x="673775" y="10048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3" name="Google Shape;9803;p32"/>
              <p:cNvSpPr/>
              <p:nvPr/>
            </p:nvSpPr>
            <p:spPr>
              <a:xfrm>
                <a:off x="715200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0"/>
                      <a:pt x="86" y="388"/>
                      <a:pt x="194" y="388"/>
                    </a:cubicBezTo>
                    <a:cubicBezTo>
                      <a:pt x="300" y="388"/>
                      <a:pt x="388" y="300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4" name="Google Shape;9804;p32"/>
              <p:cNvSpPr/>
              <p:nvPr/>
            </p:nvSpPr>
            <p:spPr>
              <a:xfrm>
                <a:off x="753300" y="10048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1"/>
                    </a:moveTo>
                    <a:cubicBezTo>
                      <a:pt x="262" y="1"/>
                      <a:pt x="261" y="1"/>
                      <a:pt x="260" y="1"/>
                    </a:cubicBez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8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5" name="Google Shape;9805;p32"/>
              <p:cNvSpPr/>
              <p:nvPr/>
            </p:nvSpPr>
            <p:spPr>
              <a:xfrm>
                <a:off x="794700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8"/>
                      <a:pt x="194" y="388"/>
                    </a:cubicBezTo>
                    <a:cubicBezTo>
                      <a:pt x="300" y="388"/>
                      <a:pt x="388" y="300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6" name="Google Shape;9806;p32"/>
              <p:cNvSpPr/>
              <p:nvPr/>
            </p:nvSpPr>
            <p:spPr>
              <a:xfrm>
                <a:off x="832825" y="1004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1"/>
                    </a:moveTo>
                    <a:cubicBezTo>
                      <a:pt x="261" y="1"/>
                      <a:pt x="260" y="1"/>
                      <a:pt x="259" y="1"/>
                    </a:cubicBezTo>
                    <a:cubicBezTo>
                      <a:pt x="87" y="1"/>
                      <a:pt x="0" y="208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8"/>
                      <a:pt x="369" y="1"/>
                      <a:pt x="2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7" name="Google Shape;9807;p32"/>
              <p:cNvSpPr/>
              <p:nvPr/>
            </p:nvSpPr>
            <p:spPr>
              <a:xfrm>
                <a:off x="872575" y="10048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1"/>
                    </a:moveTo>
                    <a:cubicBezTo>
                      <a:pt x="261" y="1"/>
                      <a:pt x="261" y="1"/>
                      <a:pt x="260" y="1"/>
                    </a:cubicBezTo>
                    <a:cubicBezTo>
                      <a:pt x="259" y="1"/>
                      <a:pt x="258" y="1"/>
                      <a:pt x="258" y="1"/>
                    </a:cubicBezTo>
                    <a:cubicBezTo>
                      <a:pt x="86" y="1"/>
                      <a:pt x="1" y="209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8"/>
                      <a:pt x="369" y="1"/>
                      <a:pt x="2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8" name="Google Shape;9808;p32"/>
              <p:cNvSpPr/>
              <p:nvPr/>
            </p:nvSpPr>
            <p:spPr>
              <a:xfrm>
                <a:off x="913950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8"/>
                      <a:pt x="195" y="388"/>
                    </a:cubicBezTo>
                    <a:cubicBezTo>
                      <a:pt x="302" y="388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9" name="Google Shape;9809;p32"/>
              <p:cNvSpPr/>
              <p:nvPr/>
            </p:nvSpPr>
            <p:spPr>
              <a:xfrm>
                <a:off x="953700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0"/>
                      <a:pt x="89" y="388"/>
                      <a:pt x="195" y="388"/>
                    </a:cubicBezTo>
                    <a:cubicBezTo>
                      <a:pt x="302" y="388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0" name="Google Shape;9810;p32"/>
              <p:cNvSpPr/>
              <p:nvPr/>
            </p:nvSpPr>
            <p:spPr>
              <a:xfrm>
                <a:off x="993450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0"/>
                      <a:pt x="89" y="388"/>
                      <a:pt x="195" y="388"/>
                    </a:cubicBezTo>
                    <a:cubicBezTo>
                      <a:pt x="303" y="388"/>
                      <a:pt x="389" y="300"/>
                      <a:pt x="389" y="194"/>
                    </a:cubicBezTo>
                    <a:cubicBezTo>
                      <a:pt x="389" y="87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1" name="Google Shape;9811;p32"/>
              <p:cNvSpPr/>
              <p:nvPr/>
            </p:nvSpPr>
            <p:spPr>
              <a:xfrm>
                <a:off x="1033225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8"/>
                      <a:pt x="194" y="388"/>
                    </a:cubicBezTo>
                    <a:cubicBezTo>
                      <a:pt x="302" y="388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2" name="Google Shape;9812;p32"/>
              <p:cNvSpPr/>
              <p:nvPr/>
            </p:nvSpPr>
            <p:spPr>
              <a:xfrm>
                <a:off x="1072975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8"/>
                      <a:pt x="194" y="388"/>
                    </a:cubicBezTo>
                    <a:cubicBezTo>
                      <a:pt x="302" y="388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3" name="Google Shape;9813;p32"/>
              <p:cNvSpPr/>
              <p:nvPr/>
            </p:nvSpPr>
            <p:spPr>
              <a:xfrm>
                <a:off x="1112725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8"/>
                      <a:pt x="194" y="388"/>
                    </a:cubicBezTo>
                    <a:cubicBezTo>
                      <a:pt x="302" y="388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4" name="Google Shape;9814;p32"/>
              <p:cNvSpPr/>
              <p:nvPr/>
            </p:nvSpPr>
            <p:spPr>
              <a:xfrm>
                <a:off x="1152500" y="10047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8"/>
                      <a:pt x="193" y="388"/>
                    </a:cubicBezTo>
                    <a:cubicBezTo>
                      <a:pt x="301" y="388"/>
                      <a:pt x="388" y="300"/>
                      <a:pt x="388" y="194"/>
                    </a:cubicBezTo>
                    <a:cubicBezTo>
                      <a:pt x="388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5" name="Google Shape;9815;p32"/>
              <p:cNvSpPr/>
              <p:nvPr/>
            </p:nvSpPr>
            <p:spPr>
              <a:xfrm>
                <a:off x="1192275" y="10047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0"/>
                      <a:pt x="86" y="388"/>
                      <a:pt x="193" y="388"/>
                    </a:cubicBezTo>
                    <a:cubicBezTo>
                      <a:pt x="300" y="388"/>
                      <a:pt x="387" y="300"/>
                      <a:pt x="387" y="194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6" name="Google Shape;9816;p32"/>
              <p:cNvSpPr/>
              <p:nvPr/>
            </p:nvSpPr>
            <p:spPr>
              <a:xfrm>
                <a:off x="1232025" y="100477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8"/>
                      <a:pt x="194" y="388"/>
                    </a:cubicBezTo>
                    <a:cubicBezTo>
                      <a:pt x="300" y="388"/>
                      <a:pt x="387" y="300"/>
                      <a:pt x="387" y="194"/>
                    </a:cubicBezTo>
                    <a:cubicBezTo>
                      <a:pt x="387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7" name="Google Shape;9817;p32"/>
              <p:cNvSpPr/>
              <p:nvPr/>
            </p:nvSpPr>
            <p:spPr>
              <a:xfrm>
                <a:off x="276225" y="970700"/>
                <a:ext cx="11375" cy="9700"/>
              </a:xfrm>
              <a:custGeom>
                <a:rect b="b" l="l" r="r" t="t"/>
                <a:pathLst>
                  <a:path extrusionOk="0" h="388" w="455">
                    <a:moveTo>
                      <a:pt x="260" y="0"/>
                    </a:moveTo>
                    <a:cubicBezTo>
                      <a:pt x="87" y="0"/>
                      <a:pt x="1" y="208"/>
                      <a:pt x="124" y="331"/>
                    </a:cubicBezTo>
                    <a:cubicBezTo>
                      <a:pt x="163" y="370"/>
                      <a:pt x="211" y="387"/>
                      <a:pt x="259" y="387"/>
                    </a:cubicBezTo>
                    <a:cubicBezTo>
                      <a:pt x="358" y="387"/>
                      <a:pt x="454" y="310"/>
                      <a:pt x="454" y="194"/>
                    </a:cubicBezTo>
                    <a:cubicBezTo>
                      <a:pt x="454" y="87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8" name="Google Shape;9818;p32"/>
              <p:cNvSpPr/>
              <p:nvPr/>
            </p:nvSpPr>
            <p:spPr>
              <a:xfrm>
                <a:off x="317625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9" name="Google Shape;9819;p32"/>
              <p:cNvSpPr/>
              <p:nvPr/>
            </p:nvSpPr>
            <p:spPr>
              <a:xfrm>
                <a:off x="355750" y="97065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7" y="389"/>
                      <a:pt x="452" y="312"/>
                      <a:pt x="453" y="196"/>
                    </a:cubicBezTo>
                    <a:cubicBezTo>
                      <a:pt x="453" y="89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0" name="Google Shape;9820;p32"/>
              <p:cNvSpPr/>
              <p:nvPr/>
            </p:nvSpPr>
            <p:spPr>
              <a:xfrm>
                <a:off x="397125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7"/>
                      <a:pt x="1" y="195"/>
                    </a:cubicBezTo>
                    <a:cubicBezTo>
                      <a:pt x="1" y="301"/>
                      <a:pt x="88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1" name="Google Shape;9821;p32"/>
              <p:cNvSpPr/>
              <p:nvPr/>
            </p:nvSpPr>
            <p:spPr>
              <a:xfrm>
                <a:off x="435250" y="9707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10"/>
                      <a:pt x="123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2" name="Google Shape;9822;p32"/>
              <p:cNvSpPr/>
              <p:nvPr/>
            </p:nvSpPr>
            <p:spPr>
              <a:xfrm>
                <a:off x="475000" y="9707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3" name="Google Shape;9823;p32"/>
              <p:cNvSpPr/>
              <p:nvPr/>
            </p:nvSpPr>
            <p:spPr>
              <a:xfrm>
                <a:off x="516425" y="9706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4" name="Google Shape;9824;p32"/>
              <p:cNvSpPr/>
              <p:nvPr/>
            </p:nvSpPr>
            <p:spPr>
              <a:xfrm>
                <a:off x="554500" y="9707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0"/>
                    </a:moveTo>
                    <a:cubicBezTo>
                      <a:pt x="87" y="0"/>
                      <a:pt x="1" y="208"/>
                      <a:pt x="124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5" name="Google Shape;9825;p32"/>
              <p:cNvSpPr/>
              <p:nvPr/>
            </p:nvSpPr>
            <p:spPr>
              <a:xfrm>
                <a:off x="595925" y="9706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6" name="Google Shape;9826;p32"/>
              <p:cNvSpPr/>
              <p:nvPr/>
            </p:nvSpPr>
            <p:spPr>
              <a:xfrm>
                <a:off x="634025" y="9707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7" name="Google Shape;9827;p32"/>
              <p:cNvSpPr/>
              <p:nvPr/>
            </p:nvSpPr>
            <p:spPr>
              <a:xfrm>
                <a:off x="673775" y="9707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10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8" name="Google Shape;9828;p32"/>
              <p:cNvSpPr/>
              <p:nvPr/>
            </p:nvSpPr>
            <p:spPr>
              <a:xfrm>
                <a:off x="715200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9" name="Google Shape;9829;p32"/>
              <p:cNvSpPr/>
              <p:nvPr/>
            </p:nvSpPr>
            <p:spPr>
              <a:xfrm>
                <a:off x="753300" y="9707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10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0" name="Google Shape;9830;p32"/>
              <p:cNvSpPr/>
              <p:nvPr/>
            </p:nvSpPr>
            <p:spPr>
              <a:xfrm>
                <a:off x="794700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1" name="Google Shape;9831;p32"/>
              <p:cNvSpPr/>
              <p:nvPr/>
            </p:nvSpPr>
            <p:spPr>
              <a:xfrm>
                <a:off x="832825" y="9707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10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6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2" name="Google Shape;9832;p32"/>
              <p:cNvSpPr/>
              <p:nvPr/>
            </p:nvSpPr>
            <p:spPr>
              <a:xfrm>
                <a:off x="872575" y="9707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8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3" name="Google Shape;9833;p32"/>
              <p:cNvSpPr/>
              <p:nvPr/>
            </p:nvSpPr>
            <p:spPr>
              <a:xfrm>
                <a:off x="913950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4" name="Google Shape;9834;p32"/>
              <p:cNvSpPr/>
              <p:nvPr/>
            </p:nvSpPr>
            <p:spPr>
              <a:xfrm>
                <a:off x="953700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2" y="389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5" name="Google Shape;9835;p32"/>
              <p:cNvSpPr/>
              <p:nvPr/>
            </p:nvSpPr>
            <p:spPr>
              <a:xfrm>
                <a:off x="993450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9"/>
                      <a:pt x="195" y="389"/>
                    </a:cubicBezTo>
                    <a:cubicBezTo>
                      <a:pt x="303" y="389"/>
                      <a:pt x="389" y="301"/>
                      <a:pt x="389" y="195"/>
                    </a:cubicBezTo>
                    <a:cubicBezTo>
                      <a:pt x="389" y="87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6" name="Google Shape;9836;p32"/>
              <p:cNvSpPr/>
              <p:nvPr/>
            </p:nvSpPr>
            <p:spPr>
              <a:xfrm>
                <a:off x="1033225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7" name="Google Shape;9837;p32"/>
              <p:cNvSpPr/>
              <p:nvPr/>
            </p:nvSpPr>
            <p:spPr>
              <a:xfrm>
                <a:off x="1072975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8" name="Google Shape;9838;p32"/>
              <p:cNvSpPr/>
              <p:nvPr/>
            </p:nvSpPr>
            <p:spPr>
              <a:xfrm>
                <a:off x="1112725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9"/>
                      <a:pt x="194" y="389"/>
                    </a:cubicBezTo>
                    <a:cubicBezTo>
                      <a:pt x="302" y="389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9" name="Google Shape;9839;p32"/>
              <p:cNvSpPr/>
              <p:nvPr/>
            </p:nvSpPr>
            <p:spPr>
              <a:xfrm>
                <a:off x="1152500" y="9706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3" y="389"/>
                    </a:cubicBezTo>
                    <a:cubicBezTo>
                      <a:pt x="301" y="389"/>
                      <a:pt x="388" y="301"/>
                      <a:pt x="388" y="195"/>
                    </a:cubicBezTo>
                    <a:cubicBezTo>
                      <a:pt x="388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0" name="Google Shape;9840;p32"/>
              <p:cNvSpPr/>
              <p:nvPr/>
            </p:nvSpPr>
            <p:spPr>
              <a:xfrm>
                <a:off x="1192275" y="9706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9"/>
                      <a:pt x="193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1" name="Google Shape;9841;p32"/>
              <p:cNvSpPr/>
              <p:nvPr/>
            </p:nvSpPr>
            <p:spPr>
              <a:xfrm>
                <a:off x="1232025" y="9706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2" name="Google Shape;9842;p32"/>
              <p:cNvSpPr/>
              <p:nvPr/>
            </p:nvSpPr>
            <p:spPr>
              <a:xfrm>
                <a:off x="276225" y="936600"/>
                <a:ext cx="11375" cy="9700"/>
              </a:xfrm>
              <a:custGeom>
                <a:rect b="b" l="l" r="r" t="t"/>
                <a:pathLst>
                  <a:path extrusionOk="0" h="388" w="455">
                    <a:moveTo>
                      <a:pt x="263" y="0"/>
                    </a:moveTo>
                    <a:cubicBezTo>
                      <a:pt x="262" y="0"/>
                      <a:pt x="261" y="0"/>
                      <a:pt x="260" y="0"/>
                    </a:cubicBezTo>
                    <a:cubicBezTo>
                      <a:pt x="87" y="0"/>
                      <a:pt x="1" y="208"/>
                      <a:pt x="124" y="331"/>
                    </a:cubicBezTo>
                    <a:cubicBezTo>
                      <a:pt x="163" y="370"/>
                      <a:pt x="211" y="387"/>
                      <a:pt x="259" y="387"/>
                    </a:cubicBezTo>
                    <a:cubicBezTo>
                      <a:pt x="358" y="387"/>
                      <a:pt x="454" y="310"/>
                      <a:pt x="454" y="194"/>
                    </a:cubicBezTo>
                    <a:cubicBezTo>
                      <a:pt x="454" y="87"/>
                      <a:pt x="369" y="0"/>
                      <a:pt x="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3" name="Google Shape;9843;p32"/>
              <p:cNvSpPr/>
              <p:nvPr/>
            </p:nvSpPr>
            <p:spPr>
              <a:xfrm>
                <a:off x="317625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4" name="Google Shape;9844;p32"/>
              <p:cNvSpPr/>
              <p:nvPr/>
            </p:nvSpPr>
            <p:spPr>
              <a:xfrm>
                <a:off x="355750" y="9365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7" y="389"/>
                      <a:pt x="452" y="312"/>
                      <a:pt x="453" y="196"/>
                    </a:cubicBezTo>
                    <a:cubicBezTo>
                      <a:pt x="453" y="89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5" name="Google Shape;9845;p32"/>
              <p:cNvSpPr/>
              <p:nvPr/>
            </p:nvSpPr>
            <p:spPr>
              <a:xfrm>
                <a:off x="397125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7"/>
                      <a:pt x="1" y="195"/>
                    </a:cubicBezTo>
                    <a:cubicBezTo>
                      <a:pt x="1" y="302"/>
                      <a:pt x="88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6" name="Google Shape;9846;p32"/>
              <p:cNvSpPr/>
              <p:nvPr/>
            </p:nvSpPr>
            <p:spPr>
              <a:xfrm>
                <a:off x="435250" y="9366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8"/>
                      <a:pt x="123" y="331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7" name="Google Shape;9847;p32"/>
              <p:cNvSpPr/>
              <p:nvPr/>
            </p:nvSpPr>
            <p:spPr>
              <a:xfrm>
                <a:off x="475025" y="936600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258" y="0"/>
                      <a:pt x="258" y="0"/>
                      <a:pt x="257" y="0"/>
                    </a:cubicBezTo>
                    <a:cubicBezTo>
                      <a:pt x="85" y="0"/>
                      <a:pt x="0" y="208"/>
                      <a:pt x="121" y="331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7" y="388"/>
                      <a:pt x="453" y="311"/>
                      <a:pt x="453" y="194"/>
                    </a:cubicBezTo>
                    <a:cubicBezTo>
                      <a:pt x="453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8" name="Google Shape;9848;p32"/>
              <p:cNvSpPr/>
              <p:nvPr/>
            </p:nvSpPr>
            <p:spPr>
              <a:xfrm>
                <a:off x="516425" y="9365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9" name="Google Shape;9849;p32"/>
              <p:cNvSpPr/>
              <p:nvPr/>
            </p:nvSpPr>
            <p:spPr>
              <a:xfrm>
                <a:off x="554525" y="9366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3" y="0"/>
                    </a:moveTo>
                    <a:cubicBezTo>
                      <a:pt x="262" y="0"/>
                      <a:pt x="261" y="0"/>
                      <a:pt x="261" y="0"/>
                    </a:cubicBezTo>
                    <a:cubicBezTo>
                      <a:pt x="260" y="0"/>
                      <a:pt x="259" y="0"/>
                      <a:pt x="259" y="0"/>
                    </a:cubicBezTo>
                    <a:cubicBezTo>
                      <a:pt x="86" y="0"/>
                      <a:pt x="0" y="208"/>
                      <a:pt x="123" y="331"/>
                    </a:cubicBezTo>
                    <a:cubicBezTo>
                      <a:pt x="162" y="370"/>
                      <a:pt x="211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0" name="Google Shape;9850;p32"/>
              <p:cNvSpPr/>
              <p:nvPr/>
            </p:nvSpPr>
            <p:spPr>
              <a:xfrm>
                <a:off x="595925" y="9365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1" name="Google Shape;9851;p32"/>
              <p:cNvSpPr/>
              <p:nvPr/>
            </p:nvSpPr>
            <p:spPr>
              <a:xfrm>
                <a:off x="634025" y="9366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4" y="0"/>
                    </a:moveTo>
                    <a:cubicBezTo>
                      <a:pt x="263" y="0"/>
                      <a:pt x="262" y="0"/>
                      <a:pt x="261" y="0"/>
                    </a:cubicBezTo>
                    <a:cubicBezTo>
                      <a:pt x="260" y="0"/>
                      <a:pt x="260" y="0"/>
                      <a:pt x="259" y="0"/>
                    </a:cubicBezTo>
                    <a:cubicBezTo>
                      <a:pt x="87" y="0"/>
                      <a:pt x="1" y="208"/>
                      <a:pt x="123" y="331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5" y="194"/>
                    </a:cubicBezTo>
                    <a:cubicBezTo>
                      <a:pt x="455" y="87"/>
                      <a:pt x="368" y="0"/>
                      <a:pt x="2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2" name="Google Shape;9852;p32"/>
              <p:cNvSpPr/>
              <p:nvPr/>
            </p:nvSpPr>
            <p:spPr>
              <a:xfrm>
                <a:off x="673775" y="9366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3" name="Google Shape;9853;p32"/>
              <p:cNvSpPr/>
              <p:nvPr/>
            </p:nvSpPr>
            <p:spPr>
              <a:xfrm>
                <a:off x="715200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2"/>
                      <a:pt x="86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4" name="Google Shape;9854;p32"/>
              <p:cNvSpPr/>
              <p:nvPr/>
            </p:nvSpPr>
            <p:spPr>
              <a:xfrm>
                <a:off x="753300" y="93660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0"/>
                    </a:moveTo>
                    <a:cubicBezTo>
                      <a:pt x="262" y="0"/>
                      <a:pt x="261" y="0"/>
                      <a:pt x="260" y="0"/>
                    </a:cubicBez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5" name="Google Shape;9855;p32"/>
              <p:cNvSpPr/>
              <p:nvPr/>
            </p:nvSpPr>
            <p:spPr>
              <a:xfrm>
                <a:off x="794700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6" name="Google Shape;9856;p32"/>
              <p:cNvSpPr/>
              <p:nvPr/>
            </p:nvSpPr>
            <p:spPr>
              <a:xfrm>
                <a:off x="832825" y="9366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87" y="0"/>
                      <a:pt x="0" y="208"/>
                      <a:pt x="122" y="331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7" name="Google Shape;9857;p32"/>
              <p:cNvSpPr/>
              <p:nvPr/>
            </p:nvSpPr>
            <p:spPr>
              <a:xfrm>
                <a:off x="872575" y="93660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1" y="0"/>
                      <a:pt x="260" y="0"/>
                    </a:cubicBezTo>
                    <a:cubicBezTo>
                      <a:pt x="259" y="0"/>
                      <a:pt x="258" y="0"/>
                      <a:pt x="258" y="0"/>
                    </a:cubicBezTo>
                    <a:cubicBezTo>
                      <a:pt x="86" y="0"/>
                      <a:pt x="1" y="208"/>
                      <a:pt x="122" y="331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8" name="Google Shape;9858;p32"/>
              <p:cNvSpPr/>
              <p:nvPr/>
            </p:nvSpPr>
            <p:spPr>
              <a:xfrm>
                <a:off x="913950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2"/>
                      <a:pt x="87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9" name="Google Shape;9859;p32"/>
              <p:cNvSpPr/>
              <p:nvPr/>
            </p:nvSpPr>
            <p:spPr>
              <a:xfrm>
                <a:off x="953700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0" name="Google Shape;9860;p32"/>
              <p:cNvSpPr/>
              <p:nvPr/>
            </p:nvSpPr>
            <p:spPr>
              <a:xfrm>
                <a:off x="993450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3" y="389"/>
                      <a:pt x="389" y="302"/>
                      <a:pt x="389" y="195"/>
                    </a:cubicBezTo>
                    <a:cubicBezTo>
                      <a:pt x="389" y="87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1" name="Google Shape;9861;p32"/>
              <p:cNvSpPr/>
              <p:nvPr/>
            </p:nvSpPr>
            <p:spPr>
              <a:xfrm>
                <a:off x="1033225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2" name="Google Shape;9862;p32"/>
              <p:cNvSpPr/>
              <p:nvPr/>
            </p:nvSpPr>
            <p:spPr>
              <a:xfrm>
                <a:off x="1072975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3" name="Google Shape;9863;p32"/>
              <p:cNvSpPr/>
              <p:nvPr/>
            </p:nvSpPr>
            <p:spPr>
              <a:xfrm>
                <a:off x="1112725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4" name="Google Shape;9864;p32"/>
              <p:cNvSpPr/>
              <p:nvPr/>
            </p:nvSpPr>
            <p:spPr>
              <a:xfrm>
                <a:off x="1152500" y="9365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8" y="302"/>
                      <a:pt x="388" y="195"/>
                    </a:cubicBezTo>
                    <a:cubicBezTo>
                      <a:pt x="388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5" name="Google Shape;9865;p32"/>
              <p:cNvSpPr/>
              <p:nvPr/>
            </p:nvSpPr>
            <p:spPr>
              <a:xfrm>
                <a:off x="1192275" y="9365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2"/>
                      <a:pt x="86" y="389"/>
                      <a:pt x="193" y="389"/>
                    </a:cubicBezTo>
                    <a:cubicBezTo>
                      <a:pt x="300" y="389"/>
                      <a:pt x="387" y="302"/>
                      <a:pt x="387" y="195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6" name="Google Shape;9866;p32"/>
              <p:cNvSpPr/>
              <p:nvPr/>
            </p:nvSpPr>
            <p:spPr>
              <a:xfrm>
                <a:off x="1232025" y="9365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7" y="302"/>
                      <a:pt x="387" y="195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7" name="Google Shape;9867;p32"/>
              <p:cNvSpPr/>
              <p:nvPr/>
            </p:nvSpPr>
            <p:spPr>
              <a:xfrm>
                <a:off x="276225" y="902475"/>
                <a:ext cx="11375" cy="9700"/>
              </a:xfrm>
              <a:custGeom>
                <a:rect b="b" l="l" r="r" t="t"/>
                <a:pathLst>
                  <a:path extrusionOk="0" h="388" w="455">
                    <a:moveTo>
                      <a:pt x="260" y="1"/>
                    </a:moveTo>
                    <a:cubicBezTo>
                      <a:pt x="87" y="1"/>
                      <a:pt x="1" y="209"/>
                      <a:pt x="124" y="331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8" name="Google Shape;9868;p32"/>
              <p:cNvSpPr/>
              <p:nvPr/>
            </p:nvSpPr>
            <p:spPr>
              <a:xfrm>
                <a:off x="317625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9" name="Google Shape;9869;p32"/>
              <p:cNvSpPr/>
              <p:nvPr/>
            </p:nvSpPr>
            <p:spPr>
              <a:xfrm>
                <a:off x="355750" y="9024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10"/>
                      <a:pt x="123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3" y="312"/>
                      <a:pt x="453" y="196"/>
                    </a:cubicBezTo>
                    <a:cubicBezTo>
                      <a:pt x="453" y="88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0" name="Google Shape;9870;p32"/>
              <p:cNvSpPr/>
              <p:nvPr/>
            </p:nvSpPr>
            <p:spPr>
              <a:xfrm>
                <a:off x="397125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8" y="0"/>
                      <a:pt x="1" y="87"/>
                      <a:pt x="1" y="194"/>
                    </a:cubicBezTo>
                    <a:cubicBezTo>
                      <a:pt x="1" y="302"/>
                      <a:pt x="88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1" name="Google Shape;9871;p32"/>
              <p:cNvSpPr/>
              <p:nvPr/>
            </p:nvSpPr>
            <p:spPr>
              <a:xfrm>
                <a:off x="435250" y="9024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2" name="Google Shape;9872;p32"/>
              <p:cNvSpPr/>
              <p:nvPr/>
            </p:nvSpPr>
            <p:spPr>
              <a:xfrm>
                <a:off x="475000" y="9024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9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3" name="Google Shape;9873;p32"/>
              <p:cNvSpPr/>
              <p:nvPr/>
            </p:nvSpPr>
            <p:spPr>
              <a:xfrm>
                <a:off x="516425" y="9024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4" name="Google Shape;9874;p32"/>
              <p:cNvSpPr/>
              <p:nvPr/>
            </p:nvSpPr>
            <p:spPr>
              <a:xfrm>
                <a:off x="554500" y="9024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1"/>
                    </a:moveTo>
                    <a:cubicBezTo>
                      <a:pt x="87" y="1"/>
                      <a:pt x="1" y="209"/>
                      <a:pt x="124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5" name="Google Shape;9875;p32"/>
              <p:cNvSpPr/>
              <p:nvPr/>
            </p:nvSpPr>
            <p:spPr>
              <a:xfrm>
                <a:off x="595925" y="9024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6" name="Google Shape;9876;p32"/>
              <p:cNvSpPr/>
              <p:nvPr/>
            </p:nvSpPr>
            <p:spPr>
              <a:xfrm>
                <a:off x="634025" y="9024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9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7" name="Google Shape;9877;p32"/>
              <p:cNvSpPr/>
              <p:nvPr/>
            </p:nvSpPr>
            <p:spPr>
              <a:xfrm>
                <a:off x="673775" y="9024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8" name="Google Shape;9878;p32"/>
              <p:cNvSpPr/>
              <p:nvPr/>
            </p:nvSpPr>
            <p:spPr>
              <a:xfrm>
                <a:off x="715200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2"/>
                      <a:pt x="86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9" name="Google Shape;9879;p32"/>
              <p:cNvSpPr/>
              <p:nvPr/>
            </p:nvSpPr>
            <p:spPr>
              <a:xfrm>
                <a:off x="753300" y="9024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0" name="Google Shape;9880;p32"/>
              <p:cNvSpPr/>
              <p:nvPr/>
            </p:nvSpPr>
            <p:spPr>
              <a:xfrm>
                <a:off x="794700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1" name="Google Shape;9881;p32"/>
              <p:cNvSpPr/>
              <p:nvPr/>
            </p:nvSpPr>
            <p:spPr>
              <a:xfrm>
                <a:off x="832825" y="9024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2" name="Google Shape;9882;p32"/>
              <p:cNvSpPr/>
              <p:nvPr/>
            </p:nvSpPr>
            <p:spPr>
              <a:xfrm>
                <a:off x="872575" y="9024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09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3" name="Google Shape;9883;p32"/>
              <p:cNvSpPr/>
              <p:nvPr/>
            </p:nvSpPr>
            <p:spPr>
              <a:xfrm>
                <a:off x="913950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4" name="Google Shape;9884;p32"/>
              <p:cNvSpPr/>
              <p:nvPr/>
            </p:nvSpPr>
            <p:spPr>
              <a:xfrm>
                <a:off x="953700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5" name="Google Shape;9885;p32"/>
              <p:cNvSpPr/>
              <p:nvPr/>
            </p:nvSpPr>
            <p:spPr>
              <a:xfrm>
                <a:off x="993450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3" y="388"/>
                      <a:pt x="389" y="302"/>
                      <a:pt x="389" y="194"/>
                    </a:cubicBezTo>
                    <a:cubicBezTo>
                      <a:pt x="389" y="87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6" name="Google Shape;9886;p32"/>
              <p:cNvSpPr/>
              <p:nvPr/>
            </p:nvSpPr>
            <p:spPr>
              <a:xfrm>
                <a:off x="1033225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7" name="Google Shape;9887;p32"/>
              <p:cNvSpPr/>
              <p:nvPr/>
            </p:nvSpPr>
            <p:spPr>
              <a:xfrm>
                <a:off x="1072975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8" name="Google Shape;9888;p32"/>
              <p:cNvSpPr/>
              <p:nvPr/>
            </p:nvSpPr>
            <p:spPr>
              <a:xfrm>
                <a:off x="1112725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9" name="Google Shape;9889;p32"/>
              <p:cNvSpPr/>
              <p:nvPr/>
            </p:nvSpPr>
            <p:spPr>
              <a:xfrm>
                <a:off x="1152500" y="9024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8" y="302"/>
                      <a:pt x="388" y="194"/>
                    </a:cubicBezTo>
                    <a:cubicBezTo>
                      <a:pt x="388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0" name="Google Shape;9890;p32"/>
              <p:cNvSpPr/>
              <p:nvPr/>
            </p:nvSpPr>
            <p:spPr>
              <a:xfrm>
                <a:off x="1192275" y="9024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2"/>
                      <a:pt x="86" y="388"/>
                      <a:pt x="193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1" name="Google Shape;9891;p32"/>
              <p:cNvSpPr/>
              <p:nvPr/>
            </p:nvSpPr>
            <p:spPr>
              <a:xfrm>
                <a:off x="1232025" y="9024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2" name="Google Shape;9892;p32"/>
              <p:cNvSpPr/>
              <p:nvPr/>
            </p:nvSpPr>
            <p:spPr>
              <a:xfrm>
                <a:off x="276225" y="868375"/>
                <a:ext cx="11375" cy="9700"/>
              </a:xfrm>
              <a:custGeom>
                <a:rect b="b" l="l" r="r" t="t"/>
                <a:pathLst>
                  <a:path extrusionOk="0" h="388" w="455">
                    <a:moveTo>
                      <a:pt x="260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3" name="Google Shape;9893;p32"/>
              <p:cNvSpPr/>
              <p:nvPr/>
            </p:nvSpPr>
            <p:spPr>
              <a:xfrm>
                <a:off x="317625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4" name="Google Shape;9894;p32"/>
              <p:cNvSpPr/>
              <p:nvPr/>
            </p:nvSpPr>
            <p:spPr>
              <a:xfrm>
                <a:off x="355750" y="8683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3" y="331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8" y="388"/>
                      <a:pt x="453" y="311"/>
                      <a:pt x="453" y="196"/>
                    </a:cubicBezTo>
                    <a:cubicBezTo>
                      <a:pt x="453" y="88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5" name="Google Shape;9895;p32"/>
              <p:cNvSpPr/>
              <p:nvPr/>
            </p:nvSpPr>
            <p:spPr>
              <a:xfrm>
                <a:off x="397125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8" y="0"/>
                      <a:pt x="1" y="88"/>
                      <a:pt x="1" y="194"/>
                    </a:cubicBezTo>
                    <a:cubicBezTo>
                      <a:pt x="1" y="302"/>
                      <a:pt x="88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6" name="Google Shape;9896;p32"/>
              <p:cNvSpPr/>
              <p:nvPr/>
            </p:nvSpPr>
            <p:spPr>
              <a:xfrm>
                <a:off x="435250" y="8683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7" name="Google Shape;9897;p32"/>
              <p:cNvSpPr/>
              <p:nvPr/>
            </p:nvSpPr>
            <p:spPr>
              <a:xfrm>
                <a:off x="475000" y="8683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8" name="Google Shape;9898;p32"/>
              <p:cNvSpPr/>
              <p:nvPr/>
            </p:nvSpPr>
            <p:spPr>
              <a:xfrm>
                <a:off x="516425" y="8683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9" name="Google Shape;9899;p32"/>
              <p:cNvSpPr/>
              <p:nvPr/>
            </p:nvSpPr>
            <p:spPr>
              <a:xfrm>
                <a:off x="554500" y="8683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00" name="Google Shape;9900;p32"/>
              <p:cNvSpPr/>
              <p:nvPr/>
            </p:nvSpPr>
            <p:spPr>
              <a:xfrm>
                <a:off x="595925" y="8683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01" name="Google Shape;9901;p32"/>
              <p:cNvSpPr/>
              <p:nvPr/>
            </p:nvSpPr>
            <p:spPr>
              <a:xfrm>
                <a:off x="634025" y="8683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3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02" name="Google Shape;9902;p32"/>
              <p:cNvSpPr/>
              <p:nvPr/>
            </p:nvSpPr>
            <p:spPr>
              <a:xfrm>
                <a:off x="673775" y="8683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3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03" name="Google Shape;9903;p32"/>
              <p:cNvSpPr/>
              <p:nvPr/>
            </p:nvSpPr>
            <p:spPr>
              <a:xfrm>
                <a:off x="715200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6" y="0"/>
                      <a:pt x="0" y="88"/>
                      <a:pt x="0" y="194"/>
                    </a:cubicBezTo>
                    <a:cubicBezTo>
                      <a:pt x="0" y="302"/>
                      <a:pt x="86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04" name="Google Shape;9904;p32"/>
              <p:cNvSpPr/>
              <p:nvPr/>
            </p:nvSpPr>
            <p:spPr>
              <a:xfrm>
                <a:off x="753300" y="8683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05" name="Google Shape;9905;p32"/>
              <p:cNvSpPr/>
              <p:nvPr/>
            </p:nvSpPr>
            <p:spPr>
              <a:xfrm>
                <a:off x="794700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06" name="Google Shape;9906;p32"/>
              <p:cNvSpPr/>
              <p:nvPr/>
            </p:nvSpPr>
            <p:spPr>
              <a:xfrm>
                <a:off x="832825" y="8683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7"/>
                      <a:pt x="366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07" name="Google Shape;9907;p32"/>
              <p:cNvSpPr/>
              <p:nvPr/>
            </p:nvSpPr>
            <p:spPr>
              <a:xfrm>
                <a:off x="872575" y="8683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08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08" name="Google Shape;9908;p32"/>
              <p:cNvSpPr/>
              <p:nvPr/>
            </p:nvSpPr>
            <p:spPr>
              <a:xfrm>
                <a:off x="913950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09" name="Google Shape;9909;p32"/>
              <p:cNvSpPr/>
              <p:nvPr/>
            </p:nvSpPr>
            <p:spPr>
              <a:xfrm>
                <a:off x="953700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8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0" name="Google Shape;9910;p32"/>
              <p:cNvSpPr/>
              <p:nvPr/>
            </p:nvSpPr>
            <p:spPr>
              <a:xfrm>
                <a:off x="993450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8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3" y="388"/>
                      <a:pt x="389" y="302"/>
                      <a:pt x="389" y="194"/>
                    </a:cubicBezTo>
                    <a:cubicBezTo>
                      <a:pt x="389" y="88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1" name="Google Shape;9911;p32"/>
              <p:cNvSpPr/>
              <p:nvPr/>
            </p:nvSpPr>
            <p:spPr>
              <a:xfrm>
                <a:off x="1033225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2" name="Google Shape;9912;p32"/>
              <p:cNvSpPr/>
              <p:nvPr/>
            </p:nvSpPr>
            <p:spPr>
              <a:xfrm>
                <a:off x="1072975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3" name="Google Shape;9913;p32"/>
              <p:cNvSpPr/>
              <p:nvPr/>
            </p:nvSpPr>
            <p:spPr>
              <a:xfrm>
                <a:off x="1112725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4" name="Google Shape;9914;p32"/>
              <p:cNvSpPr/>
              <p:nvPr/>
            </p:nvSpPr>
            <p:spPr>
              <a:xfrm>
                <a:off x="1152500" y="8683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8" y="302"/>
                      <a:pt x="388" y="194"/>
                    </a:cubicBezTo>
                    <a:cubicBezTo>
                      <a:pt x="388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5" name="Google Shape;9915;p32"/>
              <p:cNvSpPr/>
              <p:nvPr/>
            </p:nvSpPr>
            <p:spPr>
              <a:xfrm>
                <a:off x="1192275" y="8683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6" y="0"/>
                      <a:pt x="0" y="88"/>
                      <a:pt x="0" y="194"/>
                    </a:cubicBezTo>
                    <a:cubicBezTo>
                      <a:pt x="0" y="302"/>
                      <a:pt x="86" y="388"/>
                      <a:pt x="193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8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6" name="Google Shape;9916;p32"/>
              <p:cNvSpPr/>
              <p:nvPr/>
            </p:nvSpPr>
            <p:spPr>
              <a:xfrm>
                <a:off x="1232025" y="868350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7" name="Google Shape;9917;p32"/>
              <p:cNvSpPr/>
              <p:nvPr/>
            </p:nvSpPr>
            <p:spPr>
              <a:xfrm>
                <a:off x="317625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8" name="Google Shape;9918;p32"/>
              <p:cNvSpPr/>
              <p:nvPr/>
            </p:nvSpPr>
            <p:spPr>
              <a:xfrm>
                <a:off x="355750" y="8342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3" y="312"/>
                      <a:pt x="453" y="196"/>
                    </a:cubicBezTo>
                    <a:cubicBezTo>
                      <a:pt x="453" y="89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9" name="Google Shape;9919;p32"/>
              <p:cNvSpPr/>
              <p:nvPr/>
            </p:nvSpPr>
            <p:spPr>
              <a:xfrm>
                <a:off x="397125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9"/>
                      <a:pt x="1" y="195"/>
                    </a:cubicBezTo>
                    <a:cubicBezTo>
                      <a:pt x="1" y="302"/>
                      <a:pt x="88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0" name="Google Shape;9920;p32"/>
              <p:cNvSpPr/>
              <p:nvPr/>
            </p:nvSpPr>
            <p:spPr>
              <a:xfrm>
                <a:off x="435250" y="8342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8"/>
                      <a:pt x="123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1" name="Google Shape;9921;p32"/>
              <p:cNvSpPr/>
              <p:nvPr/>
            </p:nvSpPr>
            <p:spPr>
              <a:xfrm>
                <a:off x="475025" y="834275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258" y="0"/>
                      <a:pt x="258" y="0"/>
                      <a:pt x="257" y="0"/>
                    </a:cubicBezTo>
                    <a:cubicBezTo>
                      <a:pt x="85" y="0"/>
                      <a:pt x="0" y="208"/>
                      <a:pt x="121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7" y="388"/>
                      <a:pt x="453" y="311"/>
                      <a:pt x="453" y="194"/>
                    </a:cubicBezTo>
                    <a:cubicBezTo>
                      <a:pt x="453" y="88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2" name="Google Shape;9922;p32"/>
              <p:cNvSpPr/>
              <p:nvPr/>
            </p:nvSpPr>
            <p:spPr>
              <a:xfrm>
                <a:off x="516425" y="8342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3" name="Google Shape;9923;p32"/>
              <p:cNvSpPr/>
              <p:nvPr/>
            </p:nvSpPr>
            <p:spPr>
              <a:xfrm>
                <a:off x="554525" y="8342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3" y="0"/>
                    </a:moveTo>
                    <a:cubicBezTo>
                      <a:pt x="262" y="0"/>
                      <a:pt x="261" y="0"/>
                      <a:pt x="261" y="0"/>
                    </a:cubicBezTo>
                    <a:cubicBezTo>
                      <a:pt x="260" y="0"/>
                      <a:pt x="259" y="0"/>
                      <a:pt x="259" y="0"/>
                    </a:cubicBezTo>
                    <a:cubicBezTo>
                      <a:pt x="86" y="0"/>
                      <a:pt x="0" y="208"/>
                      <a:pt x="123" y="331"/>
                    </a:cubicBezTo>
                    <a:cubicBezTo>
                      <a:pt x="162" y="371"/>
                      <a:pt x="211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8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4" name="Google Shape;9924;p32"/>
              <p:cNvSpPr/>
              <p:nvPr/>
            </p:nvSpPr>
            <p:spPr>
              <a:xfrm>
                <a:off x="595925" y="83422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5" name="Google Shape;9925;p32"/>
              <p:cNvSpPr/>
              <p:nvPr/>
            </p:nvSpPr>
            <p:spPr>
              <a:xfrm>
                <a:off x="634025" y="8342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4" y="0"/>
                    </a:moveTo>
                    <a:cubicBezTo>
                      <a:pt x="263" y="0"/>
                      <a:pt x="262" y="0"/>
                      <a:pt x="261" y="0"/>
                    </a:cubicBezTo>
                    <a:cubicBezTo>
                      <a:pt x="260" y="0"/>
                      <a:pt x="260" y="0"/>
                      <a:pt x="259" y="0"/>
                    </a:cubicBezTo>
                    <a:cubicBezTo>
                      <a:pt x="87" y="0"/>
                      <a:pt x="1" y="208"/>
                      <a:pt x="123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5" y="194"/>
                    </a:cubicBezTo>
                    <a:cubicBezTo>
                      <a:pt x="455" y="88"/>
                      <a:pt x="368" y="0"/>
                      <a:pt x="2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6" name="Google Shape;9926;p32"/>
              <p:cNvSpPr/>
              <p:nvPr/>
            </p:nvSpPr>
            <p:spPr>
              <a:xfrm>
                <a:off x="673775" y="8342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7" name="Google Shape;9927;p32"/>
              <p:cNvSpPr/>
              <p:nvPr/>
            </p:nvSpPr>
            <p:spPr>
              <a:xfrm>
                <a:off x="715200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9"/>
                      <a:pt x="0" y="195"/>
                    </a:cubicBezTo>
                    <a:cubicBezTo>
                      <a:pt x="0" y="302"/>
                      <a:pt x="86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8" name="Google Shape;9928;p32"/>
              <p:cNvSpPr/>
              <p:nvPr/>
            </p:nvSpPr>
            <p:spPr>
              <a:xfrm>
                <a:off x="753300" y="8342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0"/>
                    </a:moveTo>
                    <a:cubicBezTo>
                      <a:pt x="262" y="0"/>
                      <a:pt x="261" y="0"/>
                      <a:pt x="260" y="0"/>
                    </a:cubicBez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8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9" name="Google Shape;9929;p32"/>
              <p:cNvSpPr/>
              <p:nvPr/>
            </p:nvSpPr>
            <p:spPr>
              <a:xfrm>
                <a:off x="794700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0" name="Google Shape;9930;p32"/>
              <p:cNvSpPr/>
              <p:nvPr/>
            </p:nvSpPr>
            <p:spPr>
              <a:xfrm>
                <a:off x="832825" y="8342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87" y="0"/>
                      <a:pt x="0" y="208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8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1" name="Google Shape;9931;p32"/>
              <p:cNvSpPr/>
              <p:nvPr/>
            </p:nvSpPr>
            <p:spPr>
              <a:xfrm>
                <a:off x="872575" y="83422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2"/>
                      <a:pt x="0" y="210"/>
                      <a:pt x="122" y="333"/>
                    </a:cubicBezTo>
                    <a:cubicBezTo>
                      <a:pt x="161" y="372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6"/>
                    </a:cubicBezTo>
                    <a:cubicBezTo>
                      <a:pt x="454" y="89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2" name="Google Shape;9932;p32"/>
              <p:cNvSpPr/>
              <p:nvPr/>
            </p:nvSpPr>
            <p:spPr>
              <a:xfrm>
                <a:off x="913950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2"/>
                      <a:pt x="87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3" name="Google Shape;9933;p32"/>
              <p:cNvSpPr/>
              <p:nvPr/>
            </p:nvSpPr>
            <p:spPr>
              <a:xfrm>
                <a:off x="953700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9"/>
                      <a:pt x="1" y="195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9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4" name="Google Shape;9934;p32"/>
              <p:cNvSpPr/>
              <p:nvPr/>
            </p:nvSpPr>
            <p:spPr>
              <a:xfrm>
                <a:off x="993450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9"/>
                      <a:pt x="1" y="195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3" y="389"/>
                      <a:pt x="389" y="302"/>
                      <a:pt x="389" y="195"/>
                    </a:cubicBezTo>
                    <a:cubicBezTo>
                      <a:pt x="389" y="89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5" name="Google Shape;9935;p32"/>
              <p:cNvSpPr/>
              <p:nvPr/>
            </p:nvSpPr>
            <p:spPr>
              <a:xfrm>
                <a:off x="1033225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6" name="Google Shape;9936;p32"/>
              <p:cNvSpPr/>
              <p:nvPr/>
            </p:nvSpPr>
            <p:spPr>
              <a:xfrm>
                <a:off x="1072975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7" name="Google Shape;9937;p32"/>
              <p:cNvSpPr/>
              <p:nvPr/>
            </p:nvSpPr>
            <p:spPr>
              <a:xfrm>
                <a:off x="1112725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9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9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8" name="Google Shape;9938;p32"/>
              <p:cNvSpPr/>
              <p:nvPr/>
            </p:nvSpPr>
            <p:spPr>
              <a:xfrm>
                <a:off x="1152500" y="83422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9"/>
                      <a:pt x="1" y="195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8" y="302"/>
                      <a:pt x="388" y="195"/>
                    </a:cubicBezTo>
                    <a:cubicBezTo>
                      <a:pt x="388" y="89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9" name="Google Shape;9939;p32"/>
              <p:cNvSpPr/>
              <p:nvPr/>
            </p:nvSpPr>
            <p:spPr>
              <a:xfrm>
                <a:off x="1192275" y="8342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9"/>
                      <a:pt x="0" y="195"/>
                    </a:cubicBezTo>
                    <a:cubicBezTo>
                      <a:pt x="0" y="302"/>
                      <a:pt x="86" y="389"/>
                      <a:pt x="193" y="389"/>
                    </a:cubicBezTo>
                    <a:cubicBezTo>
                      <a:pt x="300" y="389"/>
                      <a:pt x="387" y="302"/>
                      <a:pt x="387" y="195"/>
                    </a:cubicBezTo>
                    <a:cubicBezTo>
                      <a:pt x="387" y="89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0" name="Google Shape;9940;p32"/>
              <p:cNvSpPr/>
              <p:nvPr/>
            </p:nvSpPr>
            <p:spPr>
              <a:xfrm>
                <a:off x="1232025" y="8342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7" y="302"/>
                      <a:pt x="387" y="195"/>
                    </a:cubicBezTo>
                    <a:cubicBezTo>
                      <a:pt x="387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1" name="Google Shape;9941;p32"/>
              <p:cNvSpPr/>
              <p:nvPr/>
            </p:nvSpPr>
            <p:spPr>
              <a:xfrm>
                <a:off x="317625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8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8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2" name="Google Shape;9942;p32"/>
              <p:cNvSpPr/>
              <p:nvPr/>
            </p:nvSpPr>
            <p:spPr>
              <a:xfrm>
                <a:off x="355750" y="80012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3" y="333"/>
                    </a:cubicBezTo>
                    <a:cubicBezTo>
                      <a:pt x="162" y="372"/>
                      <a:pt x="210" y="389"/>
                      <a:pt x="258" y="389"/>
                    </a:cubicBezTo>
                    <a:cubicBezTo>
                      <a:pt x="357" y="389"/>
                      <a:pt x="453" y="312"/>
                      <a:pt x="453" y="196"/>
                    </a:cubicBezTo>
                    <a:cubicBezTo>
                      <a:pt x="453" y="88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3" name="Google Shape;9943;p32"/>
              <p:cNvSpPr/>
              <p:nvPr/>
            </p:nvSpPr>
            <p:spPr>
              <a:xfrm>
                <a:off x="397125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8" y="1"/>
                      <a:pt x="1" y="88"/>
                      <a:pt x="1" y="195"/>
                    </a:cubicBezTo>
                    <a:cubicBezTo>
                      <a:pt x="1" y="302"/>
                      <a:pt x="88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8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4" name="Google Shape;9944;p32"/>
              <p:cNvSpPr/>
              <p:nvPr/>
            </p:nvSpPr>
            <p:spPr>
              <a:xfrm>
                <a:off x="435250" y="8001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9"/>
                      <a:pt x="123" y="331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6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5" name="Google Shape;9945;p32"/>
              <p:cNvSpPr/>
              <p:nvPr/>
            </p:nvSpPr>
            <p:spPr>
              <a:xfrm>
                <a:off x="475000" y="8001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6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6" name="Google Shape;9946;p32"/>
              <p:cNvSpPr/>
              <p:nvPr/>
            </p:nvSpPr>
            <p:spPr>
              <a:xfrm>
                <a:off x="516425" y="8001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7" y="1"/>
                      <a:pt x="0" y="88"/>
                      <a:pt x="0" y="195"/>
                    </a:cubicBezTo>
                    <a:cubicBezTo>
                      <a:pt x="0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8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7" name="Google Shape;9947;p32"/>
              <p:cNvSpPr/>
              <p:nvPr/>
            </p:nvSpPr>
            <p:spPr>
              <a:xfrm>
                <a:off x="554500" y="8001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0"/>
                    </a:moveTo>
                    <a:cubicBezTo>
                      <a:pt x="87" y="0"/>
                      <a:pt x="1" y="208"/>
                      <a:pt x="124" y="331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6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8" name="Google Shape;9948;p32"/>
              <p:cNvSpPr/>
              <p:nvPr/>
            </p:nvSpPr>
            <p:spPr>
              <a:xfrm>
                <a:off x="595925" y="80012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8"/>
                      <a:pt x="1" y="195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8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9" name="Google Shape;9949;p32"/>
              <p:cNvSpPr/>
              <p:nvPr/>
            </p:nvSpPr>
            <p:spPr>
              <a:xfrm>
                <a:off x="634025" y="8001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6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0" name="Google Shape;9950;p32"/>
              <p:cNvSpPr/>
              <p:nvPr/>
            </p:nvSpPr>
            <p:spPr>
              <a:xfrm>
                <a:off x="673775" y="8001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1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6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1" name="Google Shape;9951;p32"/>
              <p:cNvSpPr/>
              <p:nvPr/>
            </p:nvSpPr>
            <p:spPr>
              <a:xfrm>
                <a:off x="715200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6" y="1"/>
                      <a:pt x="0" y="88"/>
                      <a:pt x="0" y="195"/>
                    </a:cubicBezTo>
                    <a:cubicBezTo>
                      <a:pt x="0" y="302"/>
                      <a:pt x="86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8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2" name="Google Shape;9952;p32"/>
              <p:cNvSpPr/>
              <p:nvPr/>
            </p:nvSpPr>
            <p:spPr>
              <a:xfrm>
                <a:off x="753300" y="80017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1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6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3" name="Google Shape;9953;p32"/>
              <p:cNvSpPr/>
              <p:nvPr/>
            </p:nvSpPr>
            <p:spPr>
              <a:xfrm>
                <a:off x="794700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8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8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4" name="Google Shape;9954;p32"/>
              <p:cNvSpPr/>
              <p:nvPr/>
            </p:nvSpPr>
            <p:spPr>
              <a:xfrm>
                <a:off x="832825" y="80017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2" y="331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6"/>
                      <a:pt x="366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5" name="Google Shape;9955;p32"/>
              <p:cNvSpPr/>
              <p:nvPr/>
            </p:nvSpPr>
            <p:spPr>
              <a:xfrm>
                <a:off x="872575" y="800125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7" y="2"/>
                      <a:pt x="0" y="211"/>
                      <a:pt x="122" y="333"/>
                    </a:cubicBezTo>
                    <a:cubicBezTo>
                      <a:pt x="161" y="372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6"/>
                    </a:cubicBezTo>
                    <a:cubicBezTo>
                      <a:pt x="454" y="88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6" name="Google Shape;9956;p32"/>
              <p:cNvSpPr/>
              <p:nvPr/>
            </p:nvSpPr>
            <p:spPr>
              <a:xfrm>
                <a:off x="913950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8"/>
                      <a:pt x="1" y="195"/>
                    </a:cubicBezTo>
                    <a:cubicBezTo>
                      <a:pt x="1" y="302"/>
                      <a:pt x="87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8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7" name="Google Shape;9957;p32"/>
              <p:cNvSpPr/>
              <p:nvPr/>
            </p:nvSpPr>
            <p:spPr>
              <a:xfrm>
                <a:off x="953700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8"/>
                      <a:pt x="1" y="195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2" y="389"/>
                      <a:pt x="389" y="302"/>
                      <a:pt x="389" y="195"/>
                    </a:cubicBezTo>
                    <a:cubicBezTo>
                      <a:pt x="389" y="88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8" name="Google Shape;9958;p32"/>
              <p:cNvSpPr/>
              <p:nvPr/>
            </p:nvSpPr>
            <p:spPr>
              <a:xfrm>
                <a:off x="993450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9" y="1"/>
                      <a:pt x="1" y="88"/>
                      <a:pt x="1" y="195"/>
                    </a:cubicBezTo>
                    <a:cubicBezTo>
                      <a:pt x="1" y="302"/>
                      <a:pt x="89" y="389"/>
                      <a:pt x="195" y="389"/>
                    </a:cubicBezTo>
                    <a:cubicBezTo>
                      <a:pt x="303" y="389"/>
                      <a:pt x="389" y="302"/>
                      <a:pt x="389" y="195"/>
                    </a:cubicBezTo>
                    <a:cubicBezTo>
                      <a:pt x="389" y="88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9" name="Google Shape;9959;p32"/>
              <p:cNvSpPr/>
              <p:nvPr/>
            </p:nvSpPr>
            <p:spPr>
              <a:xfrm>
                <a:off x="1033225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8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8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0" name="Google Shape;9960;p32"/>
              <p:cNvSpPr/>
              <p:nvPr/>
            </p:nvSpPr>
            <p:spPr>
              <a:xfrm>
                <a:off x="1072975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8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8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1" name="Google Shape;9961;p32"/>
              <p:cNvSpPr/>
              <p:nvPr/>
            </p:nvSpPr>
            <p:spPr>
              <a:xfrm>
                <a:off x="1112725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8" y="1"/>
                      <a:pt x="0" y="88"/>
                      <a:pt x="0" y="195"/>
                    </a:cubicBezTo>
                    <a:cubicBezTo>
                      <a:pt x="0" y="302"/>
                      <a:pt x="88" y="389"/>
                      <a:pt x="194" y="389"/>
                    </a:cubicBezTo>
                    <a:cubicBezTo>
                      <a:pt x="302" y="389"/>
                      <a:pt x="388" y="302"/>
                      <a:pt x="388" y="195"/>
                    </a:cubicBezTo>
                    <a:cubicBezTo>
                      <a:pt x="388" y="88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2" name="Google Shape;9962;p32"/>
              <p:cNvSpPr/>
              <p:nvPr/>
            </p:nvSpPr>
            <p:spPr>
              <a:xfrm>
                <a:off x="1152500" y="80012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1"/>
                    </a:moveTo>
                    <a:cubicBezTo>
                      <a:pt x="87" y="1"/>
                      <a:pt x="1" y="88"/>
                      <a:pt x="1" y="195"/>
                    </a:cubicBezTo>
                    <a:cubicBezTo>
                      <a:pt x="1" y="302"/>
                      <a:pt x="87" y="389"/>
                      <a:pt x="193" y="389"/>
                    </a:cubicBezTo>
                    <a:cubicBezTo>
                      <a:pt x="301" y="389"/>
                      <a:pt x="388" y="302"/>
                      <a:pt x="388" y="195"/>
                    </a:cubicBezTo>
                    <a:cubicBezTo>
                      <a:pt x="388" y="88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3" name="Google Shape;9963;p32"/>
              <p:cNvSpPr/>
              <p:nvPr/>
            </p:nvSpPr>
            <p:spPr>
              <a:xfrm>
                <a:off x="1192275" y="8001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1"/>
                    </a:moveTo>
                    <a:cubicBezTo>
                      <a:pt x="86" y="1"/>
                      <a:pt x="0" y="88"/>
                      <a:pt x="0" y="195"/>
                    </a:cubicBezTo>
                    <a:cubicBezTo>
                      <a:pt x="0" y="302"/>
                      <a:pt x="86" y="389"/>
                      <a:pt x="193" y="389"/>
                    </a:cubicBezTo>
                    <a:cubicBezTo>
                      <a:pt x="300" y="389"/>
                      <a:pt x="387" y="302"/>
                      <a:pt x="387" y="195"/>
                    </a:cubicBezTo>
                    <a:cubicBezTo>
                      <a:pt x="387" y="88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4" name="Google Shape;9964;p32"/>
              <p:cNvSpPr/>
              <p:nvPr/>
            </p:nvSpPr>
            <p:spPr>
              <a:xfrm>
                <a:off x="1232025" y="8001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1"/>
                    </a:moveTo>
                    <a:cubicBezTo>
                      <a:pt x="87" y="1"/>
                      <a:pt x="0" y="88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7" y="302"/>
                      <a:pt x="387" y="195"/>
                    </a:cubicBezTo>
                    <a:cubicBezTo>
                      <a:pt x="387" y="88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5" name="Google Shape;9965;p32"/>
              <p:cNvSpPr/>
              <p:nvPr/>
            </p:nvSpPr>
            <p:spPr>
              <a:xfrm>
                <a:off x="355750" y="7660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3" y="332"/>
                    </a:cubicBezTo>
                    <a:cubicBezTo>
                      <a:pt x="162" y="371"/>
                      <a:pt x="210" y="389"/>
                      <a:pt x="258" y="389"/>
                    </a:cubicBezTo>
                    <a:cubicBezTo>
                      <a:pt x="357" y="389"/>
                      <a:pt x="453" y="312"/>
                      <a:pt x="453" y="196"/>
                    </a:cubicBezTo>
                    <a:cubicBezTo>
                      <a:pt x="453" y="88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6" name="Google Shape;9966;p32"/>
              <p:cNvSpPr/>
              <p:nvPr/>
            </p:nvSpPr>
            <p:spPr>
              <a:xfrm>
                <a:off x="397125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8" y="0"/>
                      <a:pt x="1" y="88"/>
                      <a:pt x="1" y="194"/>
                    </a:cubicBezTo>
                    <a:cubicBezTo>
                      <a:pt x="1" y="302"/>
                      <a:pt x="88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7" name="Google Shape;9967;p32"/>
              <p:cNvSpPr/>
              <p:nvPr/>
            </p:nvSpPr>
            <p:spPr>
              <a:xfrm>
                <a:off x="435250" y="7660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08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8" name="Google Shape;9968;p32"/>
              <p:cNvSpPr/>
              <p:nvPr/>
            </p:nvSpPr>
            <p:spPr>
              <a:xfrm>
                <a:off x="475025" y="766050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1"/>
                    </a:moveTo>
                    <a:cubicBezTo>
                      <a:pt x="261" y="1"/>
                      <a:pt x="260" y="1"/>
                      <a:pt x="259" y="1"/>
                    </a:cubicBezTo>
                    <a:cubicBezTo>
                      <a:pt x="258" y="1"/>
                      <a:pt x="258" y="1"/>
                      <a:pt x="257" y="1"/>
                    </a:cubicBezTo>
                    <a:cubicBezTo>
                      <a:pt x="85" y="1"/>
                      <a:pt x="0" y="209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7" y="389"/>
                      <a:pt x="453" y="312"/>
                      <a:pt x="453" y="195"/>
                    </a:cubicBezTo>
                    <a:cubicBezTo>
                      <a:pt x="453" y="88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9" name="Google Shape;9969;p32"/>
              <p:cNvSpPr/>
              <p:nvPr/>
            </p:nvSpPr>
            <p:spPr>
              <a:xfrm>
                <a:off x="516425" y="7660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0" name="Google Shape;9970;p32"/>
              <p:cNvSpPr/>
              <p:nvPr/>
            </p:nvSpPr>
            <p:spPr>
              <a:xfrm>
                <a:off x="554525" y="7660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3" y="1"/>
                    </a:moveTo>
                    <a:cubicBezTo>
                      <a:pt x="262" y="1"/>
                      <a:pt x="261" y="1"/>
                      <a:pt x="261" y="1"/>
                    </a:cubicBezTo>
                    <a:cubicBezTo>
                      <a:pt x="260" y="1"/>
                      <a:pt x="259" y="1"/>
                      <a:pt x="259" y="1"/>
                    </a:cubicBezTo>
                    <a:cubicBezTo>
                      <a:pt x="86" y="1"/>
                      <a:pt x="0" y="209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8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1" name="Google Shape;9971;p32"/>
              <p:cNvSpPr/>
              <p:nvPr/>
            </p:nvSpPr>
            <p:spPr>
              <a:xfrm>
                <a:off x="595925" y="76602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2" name="Google Shape;9972;p32"/>
              <p:cNvSpPr/>
              <p:nvPr/>
            </p:nvSpPr>
            <p:spPr>
              <a:xfrm>
                <a:off x="634025" y="7660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4" y="1"/>
                    </a:moveTo>
                    <a:cubicBezTo>
                      <a:pt x="263" y="1"/>
                      <a:pt x="262" y="1"/>
                      <a:pt x="261" y="1"/>
                    </a:cubicBezTo>
                    <a:cubicBezTo>
                      <a:pt x="260" y="1"/>
                      <a:pt x="260" y="1"/>
                      <a:pt x="259" y="1"/>
                    </a:cubicBezTo>
                    <a:cubicBezTo>
                      <a:pt x="87" y="1"/>
                      <a:pt x="1" y="209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5" y="195"/>
                    </a:cubicBezTo>
                    <a:cubicBezTo>
                      <a:pt x="455" y="88"/>
                      <a:pt x="368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3" name="Google Shape;9973;p32"/>
              <p:cNvSpPr/>
              <p:nvPr/>
            </p:nvSpPr>
            <p:spPr>
              <a:xfrm>
                <a:off x="673775" y="7660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4" name="Google Shape;9974;p32"/>
              <p:cNvSpPr/>
              <p:nvPr/>
            </p:nvSpPr>
            <p:spPr>
              <a:xfrm>
                <a:off x="715200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6" y="0"/>
                      <a:pt x="0" y="88"/>
                      <a:pt x="0" y="194"/>
                    </a:cubicBezTo>
                    <a:cubicBezTo>
                      <a:pt x="0" y="302"/>
                      <a:pt x="86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5" name="Google Shape;9975;p32"/>
              <p:cNvSpPr/>
              <p:nvPr/>
            </p:nvSpPr>
            <p:spPr>
              <a:xfrm>
                <a:off x="753300" y="7660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1"/>
                    </a:moveTo>
                    <a:cubicBezTo>
                      <a:pt x="262" y="1"/>
                      <a:pt x="261" y="1"/>
                      <a:pt x="260" y="1"/>
                    </a:cubicBez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8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6" name="Google Shape;9976;p32"/>
              <p:cNvSpPr/>
              <p:nvPr/>
            </p:nvSpPr>
            <p:spPr>
              <a:xfrm>
                <a:off x="794700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7" name="Google Shape;9977;p32"/>
              <p:cNvSpPr/>
              <p:nvPr/>
            </p:nvSpPr>
            <p:spPr>
              <a:xfrm>
                <a:off x="832825" y="7660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1"/>
                    </a:moveTo>
                    <a:cubicBezTo>
                      <a:pt x="261" y="1"/>
                      <a:pt x="260" y="1"/>
                      <a:pt x="259" y="1"/>
                    </a:cubicBezTo>
                    <a:cubicBezTo>
                      <a:pt x="87" y="1"/>
                      <a:pt x="0" y="208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8"/>
                      <a:pt x="369" y="1"/>
                      <a:pt x="2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8" name="Google Shape;9978;p32"/>
              <p:cNvSpPr/>
              <p:nvPr/>
            </p:nvSpPr>
            <p:spPr>
              <a:xfrm>
                <a:off x="872575" y="7660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2"/>
                      <a:pt x="0" y="211"/>
                      <a:pt x="122" y="332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6"/>
                    </a:cubicBezTo>
                    <a:cubicBezTo>
                      <a:pt x="454" y="88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9" name="Google Shape;9979;p32"/>
              <p:cNvSpPr/>
              <p:nvPr/>
            </p:nvSpPr>
            <p:spPr>
              <a:xfrm>
                <a:off x="913950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0" name="Google Shape;9980;p32"/>
              <p:cNvSpPr/>
              <p:nvPr/>
            </p:nvSpPr>
            <p:spPr>
              <a:xfrm>
                <a:off x="953700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8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2" y="388"/>
                      <a:pt x="389" y="302"/>
                      <a:pt x="389" y="194"/>
                    </a:cubicBezTo>
                    <a:cubicBezTo>
                      <a:pt x="389" y="88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1" name="Google Shape;9981;p32"/>
              <p:cNvSpPr/>
              <p:nvPr/>
            </p:nvSpPr>
            <p:spPr>
              <a:xfrm>
                <a:off x="993450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9" y="0"/>
                      <a:pt x="1" y="88"/>
                      <a:pt x="1" y="194"/>
                    </a:cubicBezTo>
                    <a:cubicBezTo>
                      <a:pt x="1" y="302"/>
                      <a:pt x="89" y="388"/>
                      <a:pt x="195" y="388"/>
                    </a:cubicBezTo>
                    <a:cubicBezTo>
                      <a:pt x="303" y="388"/>
                      <a:pt x="389" y="302"/>
                      <a:pt x="389" y="194"/>
                    </a:cubicBezTo>
                    <a:cubicBezTo>
                      <a:pt x="389" y="88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2" name="Google Shape;9982;p32"/>
              <p:cNvSpPr/>
              <p:nvPr/>
            </p:nvSpPr>
            <p:spPr>
              <a:xfrm>
                <a:off x="1033225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3" name="Google Shape;9983;p32"/>
              <p:cNvSpPr/>
              <p:nvPr/>
            </p:nvSpPr>
            <p:spPr>
              <a:xfrm>
                <a:off x="1072975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4" name="Google Shape;9984;p32"/>
              <p:cNvSpPr/>
              <p:nvPr/>
            </p:nvSpPr>
            <p:spPr>
              <a:xfrm>
                <a:off x="1112725" y="7660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8" y="0"/>
                      <a:pt x="0" y="88"/>
                      <a:pt x="0" y="194"/>
                    </a:cubicBezTo>
                    <a:cubicBezTo>
                      <a:pt x="0" y="302"/>
                      <a:pt x="88" y="388"/>
                      <a:pt x="194" y="388"/>
                    </a:cubicBezTo>
                    <a:cubicBezTo>
                      <a:pt x="302" y="388"/>
                      <a:pt x="388" y="302"/>
                      <a:pt x="388" y="194"/>
                    </a:cubicBezTo>
                    <a:cubicBezTo>
                      <a:pt x="388" y="88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5" name="Google Shape;9985;p32"/>
              <p:cNvSpPr/>
              <p:nvPr/>
            </p:nvSpPr>
            <p:spPr>
              <a:xfrm>
                <a:off x="1152500" y="76602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3" y="0"/>
                    </a:moveTo>
                    <a:cubicBezTo>
                      <a:pt x="87" y="0"/>
                      <a:pt x="1" y="88"/>
                      <a:pt x="1" y="194"/>
                    </a:cubicBezTo>
                    <a:cubicBezTo>
                      <a:pt x="1" y="302"/>
                      <a:pt x="87" y="388"/>
                      <a:pt x="193" y="388"/>
                    </a:cubicBezTo>
                    <a:cubicBezTo>
                      <a:pt x="301" y="388"/>
                      <a:pt x="388" y="302"/>
                      <a:pt x="388" y="194"/>
                    </a:cubicBezTo>
                    <a:cubicBezTo>
                      <a:pt x="388" y="88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6" name="Google Shape;9986;p32"/>
              <p:cNvSpPr/>
              <p:nvPr/>
            </p:nvSpPr>
            <p:spPr>
              <a:xfrm>
                <a:off x="1192275" y="7660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3" y="0"/>
                    </a:moveTo>
                    <a:cubicBezTo>
                      <a:pt x="86" y="0"/>
                      <a:pt x="0" y="88"/>
                      <a:pt x="0" y="194"/>
                    </a:cubicBezTo>
                    <a:cubicBezTo>
                      <a:pt x="0" y="302"/>
                      <a:pt x="86" y="388"/>
                      <a:pt x="193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8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7" name="Google Shape;9987;p32"/>
              <p:cNvSpPr/>
              <p:nvPr/>
            </p:nvSpPr>
            <p:spPr>
              <a:xfrm>
                <a:off x="1232025" y="766025"/>
                <a:ext cx="9675" cy="9725"/>
              </a:xfrm>
              <a:custGeom>
                <a:rect b="b" l="l" r="r" t="t"/>
                <a:pathLst>
                  <a:path extrusionOk="0" h="389" w="387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7" y="302"/>
                      <a:pt x="387" y="194"/>
                    </a:cubicBezTo>
                    <a:cubicBezTo>
                      <a:pt x="387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8" name="Google Shape;9988;p32"/>
              <p:cNvSpPr/>
              <p:nvPr/>
            </p:nvSpPr>
            <p:spPr>
              <a:xfrm>
                <a:off x="355750" y="731950"/>
                <a:ext cx="11350" cy="9700"/>
              </a:xfrm>
              <a:custGeom>
                <a:rect b="b" l="l" r="r" t="t"/>
                <a:pathLst>
                  <a:path extrusionOk="0" h="388" w="454">
                    <a:moveTo>
                      <a:pt x="262" y="1"/>
                    </a:moveTo>
                    <a:cubicBezTo>
                      <a:pt x="261" y="1"/>
                      <a:pt x="260" y="1"/>
                      <a:pt x="259" y="1"/>
                    </a:cubicBezTo>
                    <a:cubicBezTo>
                      <a:pt x="87" y="1"/>
                      <a:pt x="0" y="208"/>
                      <a:pt x="123" y="331"/>
                    </a:cubicBezTo>
                    <a:cubicBezTo>
                      <a:pt x="162" y="370"/>
                      <a:pt x="210" y="388"/>
                      <a:pt x="258" y="388"/>
                    </a:cubicBezTo>
                    <a:cubicBezTo>
                      <a:pt x="357" y="388"/>
                      <a:pt x="453" y="311"/>
                      <a:pt x="453" y="195"/>
                    </a:cubicBezTo>
                    <a:cubicBezTo>
                      <a:pt x="453" y="88"/>
                      <a:pt x="369" y="1"/>
                      <a:pt x="2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9" name="Google Shape;9989;p32"/>
              <p:cNvSpPr/>
              <p:nvPr/>
            </p:nvSpPr>
            <p:spPr>
              <a:xfrm>
                <a:off x="397125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5" y="1"/>
                    </a:moveTo>
                    <a:cubicBezTo>
                      <a:pt x="88" y="1"/>
                      <a:pt x="1" y="87"/>
                      <a:pt x="1" y="195"/>
                    </a:cubicBezTo>
                    <a:cubicBezTo>
                      <a:pt x="1" y="301"/>
                      <a:pt x="88" y="387"/>
                      <a:pt x="195" y="387"/>
                    </a:cubicBezTo>
                    <a:cubicBezTo>
                      <a:pt x="302" y="387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0" name="Google Shape;9990;p32"/>
              <p:cNvSpPr/>
              <p:nvPr/>
            </p:nvSpPr>
            <p:spPr>
              <a:xfrm>
                <a:off x="435250" y="7319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08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1" name="Google Shape;9991;p32"/>
              <p:cNvSpPr/>
              <p:nvPr/>
            </p:nvSpPr>
            <p:spPr>
              <a:xfrm>
                <a:off x="475025" y="731950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1"/>
                    </a:moveTo>
                    <a:cubicBezTo>
                      <a:pt x="261" y="1"/>
                      <a:pt x="260" y="1"/>
                      <a:pt x="259" y="1"/>
                    </a:cubicBezTo>
                    <a:cubicBezTo>
                      <a:pt x="258" y="1"/>
                      <a:pt x="258" y="1"/>
                      <a:pt x="257" y="1"/>
                    </a:cubicBezTo>
                    <a:cubicBezTo>
                      <a:pt x="85" y="1"/>
                      <a:pt x="0" y="209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7" y="389"/>
                      <a:pt x="453" y="311"/>
                      <a:pt x="453" y="195"/>
                    </a:cubicBezTo>
                    <a:cubicBezTo>
                      <a:pt x="453" y="88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2" name="Google Shape;9992;p32"/>
              <p:cNvSpPr/>
              <p:nvPr/>
            </p:nvSpPr>
            <p:spPr>
              <a:xfrm>
                <a:off x="516425" y="731950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3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3" name="Google Shape;9993;p32"/>
              <p:cNvSpPr/>
              <p:nvPr/>
            </p:nvSpPr>
            <p:spPr>
              <a:xfrm>
                <a:off x="554525" y="7319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3" y="1"/>
                    </a:moveTo>
                    <a:cubicBezTo>
                      <a:pt x="262" y="1"/>
                      <a:pt x="261" y="1"/>
                      <a:pt x="261" y="1"/>
                    </a:cubicBezTo>
                    <a:cubicBezTo>
                      <a:pt x="260" y="1"/>
                      <a:pt x="259" y="1"/>
                      <a:pt x="259" y="1"/>
                    </a:cubicBezTo>
                    <a:cubicBezTo>
                      <a:pt x="86" y="1"/>
                      <a:pt x="0" y="209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8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4" name="Google Shape;9994;p32"/>
              <p:cNvSpPr/>
              <p:nvPr/>
            </p:nvSpPr>
            <p:spPr>
              <a:xfrm>
                <a:off x="595925" y="731950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5" name="Google Shape;9995;p32"/>
              <p:cNvSpPr/>
              <p:nvPr/>
            </p:nvSpPr>
            <p:spPr>
              <a:xfrm>
                <a:off x="634025" y="7319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4" y="1"/>
                    </a:moveTo>
                    <a:cubicBezTo>
                      <a:pt x="263" y="1"/>
                      <a:pt x="262" y="1"/>
                      <a:pt x="261" y="1"/>
                    </a:cubicBezTo>
                    <a:cubicBezTo>
                      <a:pt x="260" y="1"/>
                      <a:pt x="260" y="1"/>
                      <a:pt x="259" y="1"/>
                    </a:cubicBezTo>
                    <a:cubicBezTo>
                      <a:pt x="87" y="1"/>
                      <a:pt x="1" y="209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5" y="195"/>
                    </a:cubicBezTo>
                    <a:cubicBezTo>
                      <a:pt x="455" y="88"/>
                      <a:pt x="368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6" name="Google Shape;9996;p32"/>
              <p:cNvSpPr/>
              <p:nvPr/>
            </p:nvSpPr>
            <p:spPr>
              <a:xfrm>
                <a:off x="673775" y="7319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7" name="Google Shape;9997;p32"/>
              <p:cNvSpPr/>
              <p:nvPr/>
            </p:nvSpPr>
            <p:spPr>
              <a:xfrm>
                <a:off x="715200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7"/>
                      <a:pt x="194" y="387"/>
                    </a:cubicBezTo>
                    <a:cubicBezTo>
                      <a:pt x="300" y="387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8" name="Google Shape;9998;p32"/>
              <p:cNvSpPr/>
              <p:nvPr/>
            </p:nvSpPr>
            <p:spPr>
              <a:xfrm>
                <a:off x="753300" y="7319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1"/>
                    </a:moveTo>
                    <a:cubicBezTo>
                      <a:pt x="262" y="1"/>
                      <a:pt x="261" y="1"/>
                      <a:pt x="260" y="1"/>
                    </a:cubicBez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8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9" name="Google Shape;9999;p32"/>
              <p:cNvSpPr/>
              <p:nvPr/>
            </p:nvSpPr>
            <p:spPr>
              <a:xfrm>
                <a:off x="794700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0" name="Google Shape;10000;p32"/>
              <p:cNvSpPr/>
              <p:nvPr/>
            </p:nvSpPr>
            <p:spPr>
              <a:xfrm>
                <a:off x="832825" y="7319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1"/>
                    </a:moveTo>
                    <a:cubicBezTo>
                      <a:pt x="261" y="1"/>
                      <a:pt x="260" y="1"/>
                      <a:pt x="259" y="1"/>
                    </a:cubicBezTo>
                    <a:cubicBezTo>
                      <a:pt x="87" y="1"/>
                      <a:pt x="0" y="208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8"/>
                      <a:pt x="369" y="1"/>
                      <a:pt x="2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1" name="Google Shape;10001;p32"/>
              <p:cNvSpPr/>
              <p:nvPr/>
            </p:nvSpPr>
            <p:spPr>
              <a:xfrm>
                <a:off x="872575" y="7319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1"/>
                    </a:moveTo>
                    <a:cubicBezTo>
                      <a:pt x="261" y="1"/>
                      <a:pt x="260" y="1"/>
                      <a:pt x="260" y="1"/>
                    </a:cubicBezTo>
                    <a:cubicBezTo>
                      <a:pt x="87" y="1"/>
                      <a:pt x="0" y="210"/>
                      <a:pt x="123" y="331"/>
                    </a:cubicBezTo>
                    <a:cubicBezTo>
                      <a:pt x="162" y="371"/>
                      <a:pt x="211" y="388"/>
                      <a:pt x="258" y="388"/>
                    </a:cubicBezTo>
                    <a:cubicBezTo>
                      <a:pt x="358" y="388"/>
                      <a:pt x="454" y="311"/>
                      <a:pt x="454" y="195"/>
                    </a:cubicBezTo>
                    <a:cubicBezTo>
                      <a:pt x="454" y="88"/>
                      <a:pt x="367" y="1"/>
                      <a:pt x="2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2" name="Google Shape;10002;p32"/>
              <p:cNvSpPr/>
              <p:nvPr/>
            </p:nvSpPr>
            <p:spPr>
              <a:xfrm>
                <a:off x="913950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7"/>
                      <a:pt x="195" y="387"/>
                    </a:cubicBezTo>
                    <a:cubicBezTo>
                      <a:pt x="302" y="387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3" name="Google Shape;10003;p32"/>
              <p:cNvSpPr/>
              <p:nvPr/>
            </p:nvSpPr>
            <p:spPr>
              <a:xfrm>
                <a:off x="953700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7"/>
                      <a:pt x="195" y="387"/>
                    </a:cubicBezTo>
                    <a:cubicBezTo>
                      <a:pt x="302" y="387"/>
                      <a:pt x="389" y="301"/>
                      <a:pt x="389" y="195"/>
                    </a:cubicBezTo>
                    <a:cubicBezTo>
                      <a:pt x="389" y="87"/>
                      <a:pt x="302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4" name="Google Shape;10004;p32"/>
              <p:cNvSpPr/>
              <p:nvPr/>
            </p:nvSpPr>
            <p:spPr>
              <a:xfrm>
                <a:off x="993450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5" y="1"/>
                    </a:moveTo>
                    <a:cubicBezTo>
                      <a:pt x="89" y="1"/>
                      <a:pt x="1" y="87"/>
                      <a:pt x="1" y="195"/>
                    </a:cubicBezTo>
                    <a:cubicBezTo>
                      <a:pt x="1" y="301"/>
                      <a:pt x="89" y="387"/>
                      <a:pt x="195" y="387"/>
                    </a:cubicBezTo>
                    <a:cubicBezTo>
                      <a:pt x="303" y="387"/>
                      <a:pt x="389" y="301"/>
                      <a:pt x="389" y="195"/>
                    </a:cubicBezTo>
                    <a:cubicBezTo>
                      <a:pt x="389" y="87"/>
                      <a:pt x="303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5" name="Google Shape;10005;p32"/>
              <p:cNvSpPr/>
              <p:nvPr/>
            </p:nvSpPr>
            <p:spPr>
              <a:xfrm>
                <a:off x="1033225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6" name="Google Shape;10006;p32"/>
              <p:cNvSpPr/>
              <p:nvPr/>
            </p:nvSpPr>
            <p:spPr>
              <a:xfrm>
                <a:off x="1072975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7" name="Google Shape;10007;p32"/>
              <p:cNvSpPr/>
              <p:nvPr/>
            </p:nvSpPr>
            <p:spPr>
              <a:xfrm>
                <a:off x="1112725" y="73195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8" y="1"/>
                      <a:pt x="0" y="87"/>
                      <a:pt x="0" y="195"/>
                    </a:cubicBezTo>
                    <a:cubicBezTo>
                      <a:pt x="0" y="301"/>
                      <a:pt x="88" y="387"/>
                      <a:pt x="194" y="387"/>
                    </a:cubicBezTo>
                    <a:cubicBezTo>
                      <a:pt x="302" y="387"/>
                      <a:pt x="388" y="301"/>
                      <a:pt x="388" y="195"/>
                    </a:cubicBezTo>
                    <a:cubicBezTo>
                      <a:pt x="388" y="87"/>
                      <a:pt x="302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8" name="Google Shape;10008;p32"/>
              <p:cNvSpPr/>
              <p:nvPr/>
            </p:nvSpPr>
            <p:spPr>
              <a:xfrm>
                <a:off x="1152500" y="731950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3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7"/>
                      <a:pt x="193" y="387"/>
                    </a:cubicBezTo>
                    <a:cubicBezTo>
                      <a:pt x="301" y="387"/>
                      <a:pt x="388" y="301"/>
                      <a:pt x="388" y="195"/>
                    </a:cubicBezTo>
                    <a:cubicBezTo>
                      <a:pt x="388" y="87"/>
                      <a:pt x="301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9" name="Google Shape;10009;p32"/>
              <p:cNvSpPr/>
              <p:nvPr/>
            </p:nvSpPr>
            <p:spPr>
              <a:xfrm>
                <a:off x="1192275" y="731950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3" y="1"/>
                    </a:moveTo>
                    <a:cubicBezTo>
                      <a:pt x="86" y="1"/>
                      <a:pt x="0" y="87"/>
                      <a:pt x="0" y="195"/>
                    </a:cubicBezTo>
                    <a:cubicBezTo>
                      <a:pt x="0" y="301"/>
                      <a:pt x="86" y="387"/>
                      <a:pt x="193" y="387"/>
                    </a:cubicBezTo>
                    <a:cubicBezTo>
                      <a:pt x="300" y="387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0" name="Google Shape;10010;p32"/>
              <p:cNvSpPr/>
              <p:nvPr/>
            </p:nvSpPr>
            <p:spPr>
              <a:xfrm>
                <a:off x="1232025" y="731950"/>
                <a:ext cx="9675" cy="9700"/>
              </a:xfrm>
              <a:custGeom>
                <a:rect b="b" l="l" r="r" t="t"/>
                <a:pathLst>
                  <a:path extrusionOk="0" h="388" w="387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7" y="301"/>
                      <a:pt x="387" y="195"/>
                    </a:cubicBezTo>
                    <a:cubicBezTo>
                      <a:pt x="387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1" name="Google Shape;10011;p32"/>
              <p:cNvSpPr/>
              <p:nvPr/>
            </p:nvSpPr>
            <p:spPr>
              <a:xfrm>
                <a:off x="397125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8" y="0"/>
                      <a:pt x="1" y="87"/>
                      <a:pt x="1" y="194"/>
                    </a:cubicBezTo>
                    <a:cubicBezTo>
                      <a:pt x="1" y="300"/>
                      <a:pt x="88" y="387"/>
                      <a:pt x="195" y="387"/>
                    </a:cubicBezTo>
                    <a:cubicBezTo>
                      <a:pt x="302" y="387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2" name="Google Shape;10012;p32"/>
              <p:cNvSpPr/>
              <p:nvPr/>
            </p:nvSpPr>
            <p:spPr>
              <a:xfrm>
                <a:off x="435250" y="6978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9"/>
                      <a:pt x="123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3" name="Google Shape;10013;p32"/>
              <p:cNvSpPr/>
              <p:nvPr/>
            </p:nvSpPr>
            <p:spPr>
              <a:xfrm>
                <a:off x="475000" y="6978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4" name="Google Shape;10014;p32"/>
              <p:cNvSpPr/>
              <p:nvPr/>
            </p:nvSpPr>
            <p:spPr>
              <a:xfrm>
                <a:off x="516425" y="69785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3" y="387"/>
                    </a:cubicBezTo>
                    <a:cubicBezTo>
                      <a:pt x="301" y="387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5" name="Google Shape;10015;p32"/>
              <p:cNvSpPr/>
              <p:nvPr/>
            </p:nvSpPr>
            <p:spPr>
              <a:xfrm>
                <a:off x="554500" y="6978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0"/>
                    </a:moveTo>
                    <a:cubicBezTo>
                      <a:pt x="87" y="0"/>
                      <a:pt x="1" y="208"/>
                      <a:pt x="124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6" name="Google Shape;10016;p32"/>
              <p:cNvSpPr/>
              <p:nvPr/>
            </p:nvSpPr>
            <p:spPr>
              <a:xfrm>
                <a:off x="595925" y="69785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3" y="387"/>
                    </a:cubicBezTo>
                    <a:cubicBezTo>
                      <a:pt x="301" y="387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7" name="Google Shape;10017;p32"/>
              <p:cNvSpPr/>
              <p:nvPr/>
            </p:nvSpPr>
            <p:spPr>
              <a:xfrm>
                <a:off x="634025" y="6978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8" name="Google Shape;10018;p32"/>
              <p:cNvSpPr/>
              <p:nvPr/>
            </p:nvSpPr>
            <p:spPr>
              <a:xfrm>
                <a:off x="673775" y="6978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9" name="Google Shape;10019;p32"/>
              <p:cNvSpPr/>
              <p:nvPr/>
            </p:nvSpPr>
            <p:spPr>
              <a:xfrm>
                <a:off x="715200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0"/>
                      <a:pt x="86" y="387"/>
                      <a:pt x="194" y="387"/>
                    </a:cubicBezTo>
                    <a:cubicBezTo>
                      <a:pt x="300" y="387"/>
                      <a:pt x="388" y="300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0" name="Google Shape;10020;p32"/>
              <p:cNvSpPr/>
              <p:nvPr/>
            </p:nvSpPr>
            <p:spPr>
              <a:xfrm>
                <a:off x="753300" y="6978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1" name="Google Shape;10021;p32"/>
              <p:cNvSpPr/>
              <p:nvPr/>
            </p:nvSpPr>
            <p:spPr>
              <a:xfrm>
                <a:off x="794700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4" y="387"/>
                    </a:cubicBezTo>
                    <a:cubicBezTo>
                      <a:pt x="300" y="387"/>
                      <a:pt x="388" y="300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2" name="Google Shape;10022;p32"/>
              <p:cNvSpPr/>
              <p:nvPr/>
            </p:nvSpPr>
            <p:spPr>
              <a:xfrm>
                <a:off x="832825" y="6978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6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3" name="Google Shape;10023;p32"/>
              <p:cNvSpPr/>
              <p:nvPr/>
            </p:nvSpPr>
            <p:spPr>
              <a:xfrm>
                <a:off x="872575" y="6978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60" y="0"/>
                    </a:cubicBezTo>
                    <a:cubicBezTo>
                      <a:pt x="87" y="0"/>
                      <a:pt x="0" y="209"/>
                      <a:pt x="123" y="331"/>
                    </a:cubicBezTo>
                    <a:cubicBezTo>
                      <a:pt x="162" y="370"/>
                      <a:pt x="211" y="388"/>
                      <a:pt x="258" y="388"/>
                    </a:cubicBezTo>
                    <a:cubicBezTo>
                      <a:pt x="358" y="388"/>
                      <a:pt x="454" y="310"/>
                      <a:pt x="454" y="194"/>
                    </a:cubicBezTo>
                    <a:cubicBezTo>
                      <a:pt x="454" y="88"/>
                      <a:pt x="367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4" name="Google Shape;10024;p32"/>
              <p:cNvSpPr/>
              <p:nvPr/>
            </p:nvSpPr>
            <p:spPr>
              <a:xfrm>
                <a:off x="913950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5" y="387"/>
                    </a:cubicBezTo>
                    <a:cubicBezTo>
                      <a:pt x="302" y="387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5" name="Google Shape;10025;p32"/>
              <p:cNvSpPr/>
              <p:nvPr/>
            </p:nvSpPr>
            <p:spPr>
              <a:xfrm>
                <a:off x="953700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0"/>
                      <a:pt x="89" y="387"/>
                      <a:pt x="195" y="387"/>
                    </a:cubicBezTo>
                    <a:cubicBezTo>
                      <a:pt x="302" y="387"/>
                      <a:pt x="389" y="300"/>
                      <a:pt x="389" y="194"/>
                    </a:cubicBezTo>
                    <a:cubicBezTo>
                      <a:pt x="389" y="87"/>
                      <a:pt x="302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6" name="Google Shape;10026;p32"/>
              <p:cNvSpPr/>
              <p:nvPr/>
            </p:nvSpPr>
            <p:spPr>
              <a:xfrm>
                <a:off x="993450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9" y="0"/>
                      <a:pt x="1" y="87"/>
                      <a:pt x="1" y="194"/>
                    </a:cubicBezTo>
                    <a:cubicBezTo>
                      <a:pt x="1" y="300"/>
                      <a:pt x="89" y="387"/>
                      <a:pt x="195" y="387"/>
                    </a:cubicBezTo>
                    <a:cubicBezTo>
                      <a:pt x="303" y="387"/>
                      <a:pt x="389" y="300"/>
                      <a:pt x="389" y="194"/>
                    </a:cubicBezTo>
                    <a:cubicBezTo>
                      <a:pt x="389" y="87"/>
                      <a:pt x="303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7" name="Google Shape;10027;p32"/>
              <p:cNvSpPr/>
              <p:nvPr/>
            </p:nvSpPr>
            <p:spPr>
              <a:xfrm>
                <a:off x="1033225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7"/>
                      <a:pt x="194" y="387"/>
                    </a:cubicBezTo>
                    <a:cubicBezTo>
                      <a:pt x="302" y="387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8" name="Google Shape;10028;p32"/>
              <p:cNvSpPr/>
              <p:nvPr/>
            </p:nvSpPr>
            <p:spPr>
              <a:xfrm>
                <a:off x="1072975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7"/>
                      <a:pt x="194" y="387"/>
                    </a:cubicBezTo>
                    <a:cubicBezTo>
                      <a:pt x="302" y="387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9" name="Google Shape;10029;p32"/>
              <p:cNvSpPr/>
              <p:nvPr/>
            </p:nvSpPr>
            <p:spPr>
              <a:xfrm>
                <a:off x="1112725" y="69785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8" y="0"/>
                      <a:pt x="0" y="87"/>
                      <a:pt x="0" y="194"/>
                    </a:cubicBezTo>
                    <a:cubicBezTo>
                      <a:pt x="0" y="300"/>
                      <a:pt x="88" y="387"/>
                      <a:pt x="194" y="387"/>
                    </a:cubicBezTo>
                    <a:cubicBezTo>
                      <a:pt x="302" y="387"/>
                      <a:pt x="388" y="300"/>
                      <a:pt x="388" y="194"/>
                    </a:cubicBezTo>
                    <a:cubicBezTo>
                      <a:pt x="388" y="87"/>
                      <a:pt x="302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0" name="Google Shape;10030;p32"/>
              <p:cNvSpPr/>
              <p:nvPr/>
            </p:nvSpPr>
            <p:spPr>
              <a:xfrm>
                <a:off x="1152500" y="69785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3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3" y="387"/>
                    </a:cubicBezTo>
                    <a:cubicBezTo>
                      <a:pt x="301" y="387"/>
                      <a:pt x="388" y="300"/>
                      <a:pt x="388" y="194"/>
                    </a:cubicBezTo>
                    <a:cubicBezTo>
                      <a:pt x="388" y="87"/>
                      <a:pt x="301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1" name="Google Shape;10031;p32"/>
              <p:cNvSpPr/>
              <p:nvPr/>
            </p:nvSpPr>
            <p:spPr>
              <a:xfrm>
                <a:off x="1192275" y="697850"/>
                <a:ext cx="9675" cy="9675"/>
              </a:xfrm>
              <a:custGeom>
                <a:rect b="b" l="l" r="r" t="t"/>
                <a:pathLst>
                  <a:path extrusionOk="0" h="387" w="387">
                    <a:moveTo>
                      <a:pt x="193" y="0"/>
                    </a:moveTo>
                    <a:cubicBezTo>
                      <a:pt x="86" y="0"/>
                      <a:pt x="0" y="87"/>
                      <a:pt x="0" y="194"/>
                    </a:cubicBezTo>
                    <a:cubicBezTo>
                      <a:pt x="0" y="300"/>
                      <a:pt x="86" y="387"/>
                      <a:pt x="193" y="387"/>
                    </a:cubicBezTo>
                    <a:cubicBezTo>
                      <a:pt x="300" y="387"/>
                      <a:pt x="387" y="300"/>
                      <a:pt x="387" y="194"/>
                    </a:cubicBezTo>
                    <a:cubicBezTo>
                      <a:pt x="387" y="87"/>
                      <a:pt x="300" y="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2" name="Google Shape;10032;p32"/>
              <p:cNvSpPr/>
              <p:nvPr/>
            </p:nvSpPr>
            <p:spPr>
              <a:xfrm>
                <a:off x="435250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8"/>
                      <a:pt x="123" y="330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6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3" name="Google Shape;10033;p32"/>
              <p:cNvSpPr/>
              <p:nvPr/>
            </p:nvSpPr>
            <p:spPr>
              <a:xfrm>
                <a:off x="475025" y="663750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258" y="0"/>
                      <a:pt x="258" y="0"/>
                      <a:pt x="257" y="0"/>
                    </a:cubicBezTo>
                    <a:cubicBezTo>
                      <a:pt x="85" y="0"/>
                      <a:pt x="0" y="208"/>
                      <a:pt x="121" y="330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7" y="388"/>
                      <a:pt x="453" y="311"/>
                      <a:pt x="453" y="194"/>
                    </a:cubicBezTo>
                    <a:cubicBezTo>
                      <a:pt x="453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4" name="Google Shape;10034;p32"/>
              <p:cNvSpPr/>
              <p:nvPr/>
            </p:nvSpPr>
            <p:spPr>
              <a:xfrm>
                <a:off x="514750" y="663750"/>
                <a:ext cx="11350" cy="9700"/>
              </a:xfrm>
              <a:custGeom>
                <a:rect b="b" l="l" r="r" t="t"/>
                <a:pathLst>
                  <a:path extrusionOk="0" h="388" w="454">
                    <a:moveTo>
                      <a:pt x="263" y="0"/>
                    </a:moveTo>
                    <a:cubicBezTo>
                      <a:pt x="262" y="0"/>
                      <a:pt x="261" y="0"/>
                      <a:pt x="260" y="0"/>
                    </a:cubicBezTo>
                    <a:cubicBezTo>
                      <a:pt x="87" y="0"/>
                      <a:pt x="1" y="208"/>
                      <a:pt x="123" y="330"/>
                    </a:cubicBezTo>
                    <a:cubicBezTo>
                      <a:pt x="163" y="370"/>
                      <a:pt x="211" y="387"/>
                      <a:pt x="258" y="387"/>
                    </a:cubicBezTo>
                    <a:cubicBezTo>
                      <a:pt x="358" y="387"/>
                      <a:pt x="454" y="310"/>
                      <a:pt x="454" y="194"/>
                    </a:cubicBezTo>
                    <a:cubicBezTo>
                      <a:pt x="454" y="87"/>
                      <a:pt x="369" y="0"/>
                      <a:pt x="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5" name="Google Shape;10035;p32"/>
              <p:cNvSpPr/>
              <p:nvPr/>
            </p:nvSpPr>
            <p:spPr>
              <a:xfrm>
                <a:off x="554525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3" y="0"/>
                    </a:moveTo>
                    <a:cubicBezTo>
                      <a:pt x="262" y="0"/>
                      <a:pt x="261" y="0"/>
                      <a:pt x="261" y="0"/>
                    </a:cubicBezTo>
                    <a:cubicBezTo>
                      <a:pt x="260" y="0"/>
                      <a:pt x="259" y="0"/>
                      <a:pt x="259" y="0"/>
                    </a:cubicBezTo>
                    <a:cubicBezTo>
                      <a:pt x="86" y="0"/>
                      <a:pt x="0" y="208"/>
                      <a:pt x="123" y="330"/>
                    </a:cubicBezTo>
                    <a:cubicBezTo>
                      <a:pt x="162" y="370"/>
                      <a:pt x="211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6" name="Google Shape;10036;p32"/>
              <p:cNvSpPr/>
              <p:nvPr/>
            </p:nvSpPr>
            <p:spPr>
              <a:xfrm>
                <a:off x="594250" y="663750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0"/>
                    </a:moveTo>
                    <a:cubicBezTo>
                      <a:pt x="87" y="0"/>
                      <a:pt x="1" y="208"/>
                      <a:pt x="124" y="330"/>
                    </a:cubicBezTo>
                    <a:cubicBezTo>
                      <a:pt x="164" y="370"/>
                      <a:pt x="212" y="388"/>
                      <a:pt x="260" y="388"/>
                    </a:cubicBezTo>
                    <a:cubicBezTo>
                      <a:pt x="360" y="388"/>
                      <a:pt x="456" y="311"/>
                      <a:pt x="456" y="194"/>
                    </a:cubicBezTo>
                    <a:cubicBezTo>
                      <a:pt x="456" y="86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7" name="Google Shape;10037;p32"/>
              <p:cNvSpPr/>
              <p:nvPr/>
            </p:nvSpPr>
            <p:spPr>
              <a:xfrm>
                <a:off x="634025" y="6637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4" y="0"/>
                    </a:moveTo>
                    <a:cubicBezTo>
                      <a:pt x="263" y="0"/>
                      <a:pt x="262" y="0"/>
                      <a:pt x="261" y="0"/>
                    </a:cubicBezTo>
                    <a:cubicBezTo>
                      <a:pt x="260" y="0"/>
                      <a:pt x="260" y="0"/>
                      <a:pt x="259" y="0"/>
                    </a:cubicBezTo>
                    <a:cubicBezTo>
                      <a:pt x="87" y="0"/>
                      <a:pt x="1" y="208"/>
                      <a:pt x="123" y="330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5" y="194"/>
                    </a:cubicBezTo>
                    <a:cubicBezTo>
                      <a:pt x="455" y="87"/>
                      <a:pt x="368" y="0"/>
                      <a:pt x="2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8" name="Google Shape;10038;p32"/>
              <p:cNvSpPr/>
              <p:nvPr/>
            </p:nvSpPr>
            <p:spPr>
              <a:xfrm>
                <a:off x="673775" y="6637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0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5" y="86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9" name="Google Shape;10039;p32"/>
              <p:cNvSpPr/>
              <p:nvPr/>
            </p:nvSpPr>
            <p:spPr>
              <a:xfrm>
                <a:off x="713525" y="663750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4" y="0"/>
                    </a:moveTo>
                    <a:cubicBezTo>
                      <a:pt x="263" y="0"/>
                      <a:pt x="262" y="0"/>
                      <a:pt x="261" y="0"/>
                    </a:cubicBezTo>
                    <a:cubicBezTo>
                      <a:pt x="260" y="0"/>
                      <a:pt x="260" y="0"/>
                      <a:pt x="259" y="0"/>
                    </a:cubicBezTo>
                    <a:cubicBezTo>
                      <a:pt x="88" y="0"/>
                      <a:pt x="1" y="208"/>
                      <a:pt x="123" y="330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60" y="388"/>
                      <a:pt x="455" y="311"/>
                      <a:pt x="455" y="194"/>
                    </a:cubicBezTo>
                    <a:cubicBezTo>
                      <a:pt x="455" y="87"/>
                      <a:pt x="369" y="0"/>
                      <a:pt x="2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0" name="Google Shape;10040;p32"/>
              <p:cNvSpPr/>
              <p:nvPr/>
            </p:nvSpPr>
            <p:spPr>
              <a:xfrm>
                <a:off x="753300" y="6637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0"/>
                    </a:moveTo>
                    <a:cubicBezTo>
                      <a:pt x="262" y="0"/>
                      <a:pt x="261" y="0"/>
                      <a:pt x="260" y="0"/>
                    </a:cubicBezTo>
                    <a:cubicBezTo>
                      <a:pt x="87" y="0"/>
                      <a:pt x="1" y="208"/>
                      <a:pt x="122" y="330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1" name="Google Shape;10041;p32"/>
              <p:cNvSpPr/>
              <p:nvPr/>
            </p:nvSpPr>
            <p:spPr>
              <a:xfrm>
                <a:off x="793075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259" y="0"/>
                      <a:pt x="258" y="0"/>
                      <a:pt x="257" y="0"/>
                    </a:cubicBezTo>
                    <a:cubicBezTo>
                      <a:pt x="86" y="0"/>
                      <a:pt x="1" y="208"/>
                      <a:pt x="121" y="330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2" name="Google Shape;10042;p32"/>
              <p:cNvSpPr/>
              <p:nvPr/>
            </p:nvSpPr>
            <p:spPr>
              <a:xfrm>
                <a:off x="832825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87" y="0"/>
                      <a:pt x="0" y="208"/>
                      <a:pt x="122" y="330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3" name="Google Shape;10043;p32"/>
              <p:cNvSpPr/>
              <p:nvPr/>
            </p:nvSpPr>
            <p:spPr>
              <a:xfrm>
                <a:off x="872575" y="663750"/>
                <a:ext cx="11350" cy="9700"/>
              </a:xfrm>
              <a:custGeom>
                <a:rect b="b" l="l" r="r" t="t"/>
                <a:pathLst>
                  <a:path extrusionOk="0" h="388" w="454">
                    <a:moveTo>
                      <a:pt x="262" y="0"/>
                    </a:moveTo>
                    <a:cubicBezTo>
                      <a:pt x="261" y="0"/>
                      <a:pt x="260" y="0"/>
                      <a:pt x="260" y="0"/>
                    </a:cubicBezTo>
                    <a:cubicBezTo>
                      <a:pt x="87" y="0"/>
                      <a:pt x="0" y="209"/>
                      <a:pt x="123" y="330"/>
                    </a:cubicBezTo>
                    <a:cubicBezTo>
                      <a:pt x="162" y="370"/>
                      <a:pt x="211" y="388"/>
                      <a:pt x="258" y="388"/>
                    </a:cubicBezTo>
                    <a:cubicBezTo>
                      <a:pt x="358" y="388"/>
                      <a:pt x="454" y="310"/>
                      <a:pt x="454" y="194"/>
                    </a:cubicBezTo>
                    <a:cubicBezTo>
                      <a:pt x="454" y="87"/>
                      <a:pt x="367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4" name="Google Shape;10044;p32"/>
              <p:cNvSpPr/>
              <p:nvPr/>
            </p:nvSpPr>
            <p:spPr>
              <a:xfrm>
                <a:off x="912325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6" y="0"/>
                      <a:pt x="1" y="208"/>
                      <a:pt x="122" y="330"/>
                    </a:cubicBezTo>
                    <a:cubicBezTo>
                      <a:pt x="162" y="370"/>
                      <a:pt x="211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6"/>
                      <a:pt x="367" y="0"/>
                      <a:pt x="261" y="0"/>
                    </a:cubicBezTo>
                    <a:cubicBezTo>
                      <a:pt x="261" y="0"/>
                      <a:pt x="260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5" name="Google Shape;10045;p32"/>
              <p:cNvSpPr/>
              <p:nvPr/>
            </p:nvSpPr>
            <p:spPr>
              <a:xfrm>
                <a:off x="952100" y="663750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258" y="0"/>
                      <a:pt x="258" y="0"/>
                      <a:pt x="257" y="0"/>
                    </a:cubicBezTo>
                    <a:cubicBezTo>
                      <a:pt x="85" y="0"/>
                      <a:pt x="0" y="208"/>
                      <a:pt x="121" y="330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7" y="388"/>
                      <a:pt x="453" y="311"/>
                      <a:pt x="453" y="194"/>
                    </a:cubicBezTo>
                    <a:cubicBezTo>
                      <a:pt x="453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6" name="Google Shape;10046;p32"/>
              <p:cNvSpPr/>
              <p:nvPr/>
            </p:nvSpPr>
            <p:spPr>
              <a:xfrm>
                <a:off x="991825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8"/>
                      <a:pt x="124" y="330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6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7" name="Google Shape;10047;p32"/>
              <p:cNvSpPr/>
              <p:nvPr/>
            </p:nvSpPr>
            <p:spPr>
              <a:xfrm>
                <a:off x="1031600" y="6637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0"/>
                    </a:moveTo>
                    <a:cubicBezTo>
                      <a:pt x="262" y="0"/>
                      <a:pt x="262" y="0"/>
                      <a:pt x="261" y="0"/>
                    </a:cubicBezTo>
                    <a:cubicBezTo>
                      <a:pt x="260" y="0"/>
                      <a:pt x="259" y="0"/>
                      <a:pt x="259" y="0"/>
                    </a:cubicBezTo>
                    <a:cubicBezTo>
                      <a:pt x="87" y="0"/>
                      <a:pt x="0" y="208"/>
                      <a:pt x="123" y="330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5" y="194"/>
                    </a:cubicBezTo>
                    <a:cubicBezTo>
                      <a:pt x="455" y="87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8" name="Google Shape;10048;p32"/>
              <p:cNvSpPr/>
              <p:nvPr/>
            </p:nvSpPr>
            <p:spPr>
              <a:xfrm>
                <a:off x="1071350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86" y="0"/>
                      <a:pt x="0" y="208"/>
                      <a:pt x="123" y="330"/>
                    </a:cubicBezTo>
                    <a:cubicBezTo>
                      <a:pt x="162" y="370"/>
                      <a:pt x="211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9" name="Google Shape;10049;p32"/>
              <p:cNvSpPr/>
              <p:nvPr/>
            </p:nvSpPr>
            <p:spPr>
              <a:xfrm>
                <a:off x="1111100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259" y="0"/>
                      <a:pt x="258" y="0"/>
                      <a:pt x="257" y="0"/>
                    </a:cubicBezTo>
                    <a:cubicBezTo>
                      <a:pt x="86" y="0"/>
                      <a:pt x="1" y="208"/>
                      <a:pt x="123" y="330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0" name="Google Shape;10050;p32"/>
              <p:cNvSpPr/>
              <p:nvPr/>
            </p:nvSpPr>
            <p:spPr>
              <a:xfrm>
                <a:off x="1150850" y="6637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87" y="0"/>
                      <a:pt x="0" y="208"/>
                      <a:pt x="123" y="330"/>
                    </a:cubicBezTo>
                    <a:cubicBezTo>
                      <a:pt x="163" y="370"/>
                      <a:pt x="212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1" name="Google Shape;10051;p32"/>
              <p:cNvSpPr/>
              <p:nvPr/>
            </p:nvSpPr>
            <p:spPr>
              <a:xfrm>
                <a:off x="475000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2" name="Google Shape;10052;p32"/>
              <p:cNvSpPr/>
              <p:nvPr/>
            </p:nvSpPr>
            <p:spPr>
              <a:xfrm>
                <a:off x="514750" y="629625"/>
                <a:ext cx="11350" cy="9700"/>
              </a:xfrm>
              <a:custGeom>
                <a:rect b="b" l="l" r="r" t="t"/>
                <a:pathLst>
                  <a:path extrusionOk="0" h="388" w="454">
                    <a:moveTo>
                      <a:pt x="260" y="1"/>
                    </a:moveTo>
                    <a:cubicBezTo>
                      <a:pt x="87" y="1"/>
                      <a:pt x="1" y="208"/>
                      <a:pt x="123" y="331"/>
                    </a:cubicBezTo>
                    <a:cubicBezTo>
                      <a:pt x="163" y="370"/>
                      <a:pt x="212" y="388"/>
                      <a:pt x="259" y="388"/>
                    </a:cubicBezTo>
                    <a:cubicBezTo>
                      <a:pt x="359" y="388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3" name="Google Shape;10053;p32"/>
              <p:cNvSpPr/>
              <p:nvPr/>
            </p:nvSpPr>
            <p:spPr>
              <a:xfrm>
                <a:off x="554500" y="6296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4" name="Google Shape;10054;p32"/>
              <p:cNvSpPr/>
              <p:nvPr/>
            </p:nvSpPr>
            <p:spPr>
              <a:xfrm>
                <a:off x="594250" y="6296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1"/>
                    </a:moveTo>
                    <a:cubicBezTo>
                      <a:pt x="87" y="1"/>
                      <a:pt x="1" y="210"/>
                      <a:pt x="124" y="331"/>
                    </a:cubicBezTo>
                    <a:cubicBezTo>
                      <a:pt x="164" y="371"/>
                      <a:pt x="212" y="389"/>
                      <a:pt x="260" y="389"/>
                    </a:cubicBezTo>
                    <a:cubicBezTo>
                      <a:pt x="360" y="389"/>
                      <a:pt x="456" y="312"/>
                      <a:pt x="456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5" name="Google Shape;10055;p32"/>
              <p:cNvSpPr/>
              <p:nvPr/>
            </p:nvSpPr>
            <p:spPr>
              <a:xfrm>
                <a:off x="634025" y="6296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6" name="Google Shape;10056;p32"/>
              <p:cNvSpPr/>
              <p:nvPr/>
            </p:nvSpPr>
            <p:spPr>
              <a:xfrm>
                <a:off x="673775" y="6296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7" name="Google Shape;10057;p32"/>
              <p:cNvSpPr/>
              <p:nvPr/>
            </p:nvSpPr>
            <p:spPr>
              <a:xfrm>
                <a:off x="713525" y="6296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60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8" name="Google Shape;10058;p32"/>
              <p:cNvSpPr/>
              <p:nvPr/>
            </p:nvSpPr>
            <p:spPr>
              <a:xfrm>
                <a:off x="753300" y="6296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9" name="Google Shape;10059;p32"/>
              <p:cNvSpPr/>
              <p:nvPr/>
            </p:nvSpPr>
            <p:spPr>
              <a:xfrm>
                <a:off x="793075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08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5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0" name="Google Shape;10060;p32"/>
              <p:cNvSpPr/>
              <p:nvPr/>
            </p:nvSpPr>
            <p:spPr>
              <a:xfrm>
                <a:off x="832825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1" name="Google Shape;10061;p32"/>
              <p:cNvSpPr/>
              <p:nvPr/>
            </p:nvSpPr>
            <p:spPr>
              <a:xfrm>
                <a:off x="872575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1"/>
                    </a:moveTo>
                    <a:cubicBezTo>
                      <a:pt x="261" y="1"/>
                      <a:pt x="260" y="1"/>
                      <a:pt x="260" y="1"/>
                    </a:cubicBezTo>
                    <a:cubicBezTo>
                      <a:pt x="85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8"/>
                      <a:pt x="367" y="1"/>
                      <a:pt x="2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2" name="Google Shape;10062;p32"/>
              <p:cNvSpPr/>
              <p:nvPr/>
            </p:nvSpPr>
            <p:spPr>
              <a:xfrm>
                <a:off x="912325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6" y="1"/>
                      <a:pt x="1" y="209"/>
                      <a:pt x="122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1" y="1"/>
                    </a:cubicBezTo>
                    <a:cubicBezTo>
                      <a:pt x="261" y="1"/>
                      <a:pt x="260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3" name="Google Shape;10063;p32"/>
              <p:cNvSpPr/>
              <p:nvPr/>
            </p:nvSpPr>
            <p:spPr>
              <a:xfrm>
                <a:off x="952075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4" name="Google Shape;10064;p32"/>
              <p:cNvSpPr/>
              <p:nvPr/>
            </p:nvSpPr>
            <p:spPr>
              <a:xfrm>
                <a:off x="991825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10"/>
                      <a:pt x="124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5" name="Google Shape;10065;p32"/>
              <p:cNvSpPr/>
              <p:nvPr/>
            </p:nvSpPr>
            <p:spPr>
              <a:xfrm>
                <a:off x="1031575" y="6296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1"/>
                    </a:moveTo>
                    <a:cubicBezTo>
                      <a:pt x="89" y="1"/>
                      <a:pt x="1" y="208"/>
                      <a:pt x="124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60" y="389"/>
                      <a:pt x="456" y="312"/>
                      <a:pt x="456" y="195"/>
                    </a:cubicBezTo>
                    <a:cubicBezTo>
                      <a:pt x="456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6" name="Google Shape;10066;p32"/>
              <p:cNvSpPr/>
              <p:nvPr/>
            </p:nvSpPr>
            <p:spPr>
              <a:xfrm>
                <a:off x="1071350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6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7" name="Google Shape;10067;p32"/>
              <p:cNvSpPr/>
              <p:nvPr/>
            </p:nvSpPr>
            <p:spPr>
              <a:xfrm>
                <a:off x="1111100" y="6296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08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8" name="Google Shape;10068;p32"/>
              <p:cNvSpPr/>
              <p:nvPr/>
            </p:nvSpPr>
            <p:spPr>
              <a:xfrm>
                <a:off x="514750" y="595525"/>
                <a:ext cx="11350" cy="9700"/>
              </a:xfrm>
              <a:custGeom>
                <a:rect b="b" l="l" r="r" t="t"/>
                <a:pathLst>
                  <a:path extrusionOk="0" h="388" w="454">
                    <a:moveTo>
                      <a:pt x="263" y="0"/>
                    </a:moveTo>
                    <a:cubicBezTo>
                      <a:pt x="262" y="0"/>
                      <a:pt x="261" y="0"/>
                      <a:pt x="260" y="1"/>
                    </a:cubicBezTo>
                    <a:cubicBezTo>
                      <a:pt x="87" y="1"/>
                      <a:pt x="1" y="208"/>
                      <a:pt x="123" y="331"/>
                    </a:cubicBezTo>
                    <a:cubicBezTo>
                      <a:pt x="163" y="370"/>
                      <a:pt x="211" y="388"/>
                      <a:pt x="258" y="388"/>
                    </a:cubicBezTo>
                    <a:cubicBezTo>
                      <a:pt x="358" y="388"/>
                      <a:pt x="454" y="311"/>
                      <a:pt x="454" y="195"/>
                    </a:cubicBezTo>
                    <a:cubicBezTo>
                      <a:pt x="454" y="88"/>
                      <a:pt x="369" y="0"/>
                      <a:pt x="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9" name="Google Shape;10069;p32"/>
              <p:cNvSpPr/>
              <p:nvPr/>
            </p:nvSpPr>
            <p:spPr>
              <a:xfrm>
                <a:off x="554525" y="5955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3" y="0"/>
                    </a:moveTo>
                    <a:cubicBezTo>
                      <a:pt x="262" y="0"/>
                      <a:pt x="261" y="0"/>
                      <a:pt x="261" y="1"/>
                    </a:cubicBezTo>
                    <a:cubicBezTo>
                      <a:pt x="260" y="1"/>
                      <a:pt x="259" y="1"/>
                      <a:pt x="259" y="1"/>
                    </a:cubicBezTo>
                    <a:cubicBezTo>
                      <a:pt x="86" y="1"/>
                      <a:pt x="0" y="209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8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0" name="Google Shape;10070;p32"/>
              <p:cNvSpPr/>
              <p:nvPr/>
            </p:nvSpPr>
            <p:spPr>
              <a:xfrm>
                <a:off x="594250" y="5955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4" y="371"/>
                      <a:pt x="212" y="389"/>
                      <a:pt x="260" y="389"/>
                    </a:cubicBezTo>
                    <a:cubicBezTo>
                      <a:pt x="360" y="389"/>
                      <a:pt x="456" y="311"/>
                      <a:pt x="456" y="195"/>
                    </a:cubicBezTo>
                    <a:cubicBezTo>
                      <a:pt x="456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1" name="Google Shape;10071;p32"/>
              <p:cNvSpPr/>
              <p:nvPr/>
            </p:nvSpPr>
            <p:spPr>
              <a:xfrm>
                <a:off x="634025" y="5955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4" y="0"/>
                    </a:moveTo>
                    <a:cubicBezTo>
                      <a:pt x="263" y="0"/>
                      <a:pt x="262" y="0"/>
                      <a:pt x="261" y="1"/>
                    </a:cubicBezTo>
                    <a:cubicBezTo>
                      <a:pt x="260" y="1"/>
                      <a:pt x="260" y="1"/>
                      <a:pt x="259" y="1"/>
                    </a:cubicBezTo>
                    <a:cubicBezTo>
                      <a:pt x="87" y="1"/>
                      <a:pt x="1" y="209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5" y="195"/>
                    </a:cubicBezTo>
                    <a:cubicBezTo>
                      <a:pt x="455" y="88"/>
                      <a:pt x="368" y="0"/>
                      <a:pt x="2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2" name="Google Shape;10072;p32"/>
              <p:cNvSpPr/>
              <p:nvPr/>
            </p:nvSpPr>
            <p:spPr>
              <a:xfrm>
                <a:off x="673775" y="5955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1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3" name="Google Shape;10073;p32"/>
              <p:cNvSpPr/>
              <p:nvPr/>
            </p:nvSpPr>
            <p:spPr>
              <a:xfrm>
                <a:off x="713525" y="5955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4" y="0"/>
                    </a:moveTo>
                    <a:cubicBezTo>
                      <a:pt x="263" y="0"/>
                      <a:pt x="262" y="0"/>
                      <a:pt x="261" y="1"/>
                    </a:cubicBezTo>
                    <a:cubicBezTo>
                      <a:pt x="260" y="1"/>
                      <a:pt x="260" y="1"/>
                      <a:pt x="259" y="1"/>
                    </a:cubicBezTo>
                    <a:cubicBezTo>
                      <a:pt x="88" y="1"/>
                      <a:pt x="1" y="209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60" y="389"/>
                      <a:pt x="455" y="311"/>
                      <a:pt x="455" y="195"/>
                    </a:cubicBezTo>
                    <a:cubicBezTo>
                      <a:pt x="455" y="88"/>
                      <a:pt x="369" y="0"/>
                      <a:pt x="2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4" name="Google Shape;10074;p32"/>
              <p:cNvSpPr/>
              <p:nvPr/>
            </p:nvSpPr>
            <p:spPr>
              <a:xfrm>
                <a:off x="753300" y="5955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0"/>
                    </a:moveTo>
                    <a:cubicBezTo>
                      <a:pt x="262" y="0"/>
                      <a:pt x="261" y="0"/>
                      <a:pt x="260" y="1"/>
                    </a:cubicBez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8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5" name="Google Shape;10075;p32"/>
              <p:cNvSpPr/>
              <p:nvPr/>
            </p:nvSpPr>
            <p:spPr>
              <a:xfrm>
                <a:off x="793075" y="5955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1"/>
                    </a:cubicBezTo>
                    <a:cubicBezTo>
                      <a:pt x="259" y="1"/>
                      <a:pt x="258" y="1"/>
                      <a:pt x="257" y="1"/>
                    </a:cubicBezTo>
                    <a:cubicBezTo>
                      <a:pt x="86" y="1"/>
                      <a:pt x="1" y="209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8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6" name="Google Shape;10076;p32"/>
              <p:cNvSpPr/>
              <p:nvPr/>
            </p:nvSpPr>
            <p:spPr>
              <a:xfrm>
                <a:off x="832825" y="5955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1"/>
                    </a:cubicBezTo>
                    <a:cubicBezTo>
                      <a:pt x="87" y="1"/>
                      <a:pt x="0" y="208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8"/>
                      <a:pt x="369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7" name="Google Shape;10077;p32"/>
              <p:cNvSpPr/>
              <p:nvPr/>
            </p:nvSpPr>
            <p:spPr>
              <a:xfrm>
                <a:off x="872575" y="5955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60" y="1"/>
                    </a:cubicBezTo>
                    <a:cubicBezTo>
                      <a:pt x="85" y="1"/>
                      <a:pt x="0" y="210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8"/>
                      <a:pt x="367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8" name="Google Shape;10078;p32"/>
              <p:cNvSpPr/>
              <p:nvPr/>
            </p:nvSpPr>
            <p:spPr>
              <a:xfrm>
                <a:off x="912325" y="5955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6" y="1"/>
                      <a:pt x="1" y="209"/>
                      <a:pt x="122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4" y="311"/>
                      <a:pt x="454" y="195"/>
                    </a:cubicBezTo>
                    <a:cubicBezTo>
                      <a:pt x="454" y="87"/>
                      <a:pt x="367" y="1"/>
                      <a:pt x="261" y="1"/>
                    </a:cubicBezTo>
                    <a:cubicBezTo>
                      <a:pt x="261" y="1"/>
                      <a:pt x="260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9" name="Google Shape;10079;p32"/>
              <p:cNvSpPr/>
              <p:nvPr/>
            </p:nvSpPr>
            <p:spPr>
              <a:xfrm>
                <a:off x="952100" y="595525"/>
                <a:ext cx="11325" cy="9725"/>
              </a:xfrm>
              <a:custGeom>
                <a:rect b="b" l="l" r="r" t="t"/>
                <a:pathLst>
                  <a:path extrusionOk="0" h="389" w="453">
                    <a:moveTo>
                      <a:pt x="262" y="0"/>
                    </a:moveTo>
                    <a:cubicBezTo>
                      <a:pt x="261" y="0"/>
                      <a:pt x="260" y="0"/>
                      <a:pt x="259" y="1"/>
                    </a:cubicBezTo>
                    <a:cubicBezTo>
                      <a:pt x="258" y="1"/>
                      <a:pt x="258" y="1"/>
                      <a:pt x="257" y="1"/>
                    </a:cubicBezTo>
                    <a:cubicBezTo>
                      <a:pt x="85" y="1"/>
                      <a:pt x="0" y="209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7" y="389"/>
                      <a:pt x="453" y="311"/>
                      <a:pt x="453" y="195"/>
                    </a:cubicBezTo>
                    <a:cubicBezTo>
                      <a:pt x="453" y="88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0" name="Google Shape;10080;p32"/>
              <p:cNvSpPr/>
              <p:nvPr/>
            </p:nvSpPr>
            <p:spPr>
              <a:xfrm>
                <a:off x="991825" y="5955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1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1" name="Google Shape;10081;p32"/>
              <p:cNvSpPr/>
              <p:nvPr/>
            </p:nvSpPr>
            <p:spPr>
              <a:xfrm>
                <a:off x="1031600" y="5955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3" y="0"/>
                    </a:moveTo>
                    <a:cubicBezTo>
                      <a:pt x="262" y="0"/>
                      <a:pt x="262" y="0"/>
                      <a:pt x="261" y="1"/>
                    </a:cubicBezTo>
                    <a:cubicBezTo>
                      <a:pt x="260" y="1"/>
                      <a:pt x="259" y="1"/>
                      <a:pt x="259" y="1"/>
                    </a:cubicBezTo>
                    <a:cubicBezTo>
                      <a:pt x="87" y="1"/>
                      <a:pt x="0" y="209"/>
                      <a:pt x="123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5" y="195"/>
                    </a:cubicBezTo>
                    <a:cubicBezTo>
                      <a:pt x="455" y="88"/>
                      <a:pt x="368" y="0"/>
                      <a:pt x="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2" name="Google Shape;10082;p32"/>
              <p:cNvSpPr/>
              <p:nvPr/>
            </p:nvSpPr>
            <p:spPr>
              <a:xfrm>
                <a:off x="1071350" y="5955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1"/>
                    </a:cubicBezTo>
                    <a:cubicBezTo>
                      <a:pt x="86" y="1"/>
                      <a:pt x="0" y="208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1"/>
                      <a:pt x="453" y="195"/>
                    </a:cubicBezTo>
                    <a:cubicBezTo>
                      <a:pt x="453" y="88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3" name="Google Shape;10083;p32"/>
              <p:cNvSpPr/>
              <p:nvPr/>
            </p:nvSpPr>
            <p:spPr>
              <a:xfrm>
                <a:off x="594250" y="5614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0"/>
                    </a:moveTo>
                    <a:cubicBezTo>
                      <a:pt x="87" y="0"/>
                      <a:pt x="1" y="209"/>
                      <a:pt x="124" y="331"/>
                    </a:cubicBezTo>
                    <a:cubicBezTo>
                      <a:pt x="164" y="371"/>
                      <a:pt x="212" y="388"/>
                      <a:pt x="260" y="388"/>
                    </a:cubicBezTo>
                    <a:cubicBezTo>
                      <a:pt x="360" y="388"/>
                      <a:pt x="456" y="311"/>
                      <a:pt x="456" y="194"/>
                    </a:cubicBezTo>
                    <a:cubicBezTo>
                      <a:pt x="454" y="87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4" name="Google Shape;10084;p32"/>
              <p:cNvSpPr/>
              <p:nvPr/>
            </p:nvSpPr>
            <p:spPr>
              <a:xfrm>
                <a:off x="634025" y="5614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5" name="Google Shape;10085;p32"/>
              <p:cNvSpPr/>
              <p:nvPr/>
            </p:nvSpPr>
            <p:spPr>
              <a:xfrm>
                <a:off x="673775" y="5614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6" name="Google Shape;10086;p32"/>
              <p:cNvSpPr/>
              <p:nvPr/>
            </p:nvSpPr>
            <p:spPr>
              <a:xfrm>
                <a:off x="713525" y="5614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60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7" name="Google Shape;10087;p32"/>
              <p:cNvSpPr/>
              <p:nvPr/>
            </p:nvSpPr>
            <p:spPr>
              <a:xfrm>
                <a:off x="753300" y="5614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8" name="Google Shape;10088;p32"/>
              <p:cNvSpPr/>
              <p:nvPr/>
            </p:nvSpPr>
            <p:spPr>
              <a:xfrm>
                <a:off x="793075" y="561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8"/>
                      <a:pt x="121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5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9" name="Google Shape;10089;p32"/>
              <p:cNvSpPr/>
              <p:nvPr/>
            </p:nvSpPr>
            <p:spPr>
              <a:xfrm>
                <a:off x="832825" y="561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0" name="Google Shape;10090;p32"/>
              <p:cNvSpPr/>
              <p:nvPr/>
            </p:nvSpPr>
            <p:spPr>
              <a:xfrm>
                <a:off x="872575" y="561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5" y="0"/>
                      <a:pt x="0" y="209"/>
                      <a:pt x="123" y="332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8" y="389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1" name="Google Shape;10091;p32"/>
              <p:cNvSpPr/>
              <p:nvPr/>
            </p:nvSpPr>
            <p:spPr>
              <a:xfrm>
                <a:off x="912325" y="561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6" y="0"/>
                      <a:pt x="1" y="210"/>
                      <a:pt x="122" y="331"/>
                    </a:cubicBezTo>
                    <a:cubicBezTo>
                      <a:pt x="162" y="371"/>
                      <a:pt x="211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1" y="0"/>
                    </a:cubicBezTo>
                    <a:cubicBezTo>
                      <a:pt x="261" y="0"/>
                      <a:pt x="260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2" name="Google Shape;10092;p32"/>
              <p:cNvSpPr/>
              <p:nvPr/>
            </p:nvSpPr>
            <p:spPr>
              <a:xfrm>
                <a:off x="952075" y="561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3" name="Google Shape;10093;p32"/>
              <p:cNvSpPr/>
              <p:nvPr/>
            </p:nvSpPr>
            <p:spPr>
              <a:xfrm>
                <a:off x="991825" y="561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4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4" name="Google Shape;10094;p32"/>
              <p:cNvSpPr/>
              <p:nvPr/>
            </p:nvSpPr>
            <p:spPr>
              <a:xfrm>
                <a:off x="673775" y="5273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1" y="1"/>
                    </a:moveTo>
                    <a:cubicBezTo>
                      <a:pt x="88" y="1"/>
                      <a:pt x="0" y="210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3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5" name="Google Shape;10095;p32"/>
              <p:cNvSpPr/>
              <p:nvPr/>
            </p:nvSpPr>
            <p:spPr>
              <a:xfrm>
                <a:off x="713525" y="527300"/>
                <a:ext cx="11400" cy="9750"/>
              </a:xfrm>
              <a:custGeom>
                <a:rect b="b" l="l" r="r" t="t"/>
                <a:pathLst>
                  <a:path extrusionOk="0" h="390" w="456">
                    <a:moveTo>
                      <a:pt x="261" y="1"/>
                    </a:moveTo>
                    <a:cubicBezTo>
                      <a:pt x="88" y="1"/>
                      <a:pt x="0" y="209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60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6" name="Google Shape;10096;p32"/>
              <p:cNvSpPr/>
              <p:nvPr/>
            </p:nvSpPr>
            <p:spPr>
              <a:xfrm>
                <a:off x="753300" y="527300"/>
                <a:ext cx="11375" cy="9750"/>
              </a:xfrm>
              <a:custGeom>
                <a:rect b="b" l="l" r="r" t="t"/>
                <a:pathLst>
                  <a:path extrusionOk="0" h="390" w="455">
                    <a:moveTo>
                      <a:pt x="260" y="1"/>
                    </a:moveTo>
                    <a:cubicBezTo>
                      <a:pt x="87" y="1"/>
                      <a:pt x="1" y="210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7" name="Google Shape;10097;p32"/>
              <p:cNvSpPr/>
              <p:nvPr/>
            </p:nvSpPr>
            <p:spPr>
              <a:xfrm>
                <a:off x="793075" y="5273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09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5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8" name="Google Shape;10098;p32"/>
              <p:cNvSpPr/>
              <p:nvPr/>
            </p:nvSpPr>
            <p:spPr>
              <a:xfrm>
                <a:off x="832825" y="5273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59" y="1"/>
                    </a:moveTo>
                    <a:cubicBezTo>
                      <a:pt x="87" y="1"/>
                      <a:pt x="0" y="210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6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9" name="Google Shape;10099;p32"/>
              <p:cNvSpPr/>
              <p:nvPr/>
            </p:nvSpPr>
            <p:spPr>
              <a:xfrm>
                <a:off x="872575" y="5273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0" y="1"/>
                    </a:moveTo>
                    <a:cubicBezTo>
                      <a:pt x="85" y="1"/>
                      <a:pt x="0" y="210"/>
                      <a:pt x="123" y="333"/>
                    </a:cubicBezTo>
                    <a:cubicBezTo>
                      <a:pt x="163" y="372"/>
                      <a:pt x="211" y="390"/>
                      <a:pt x="259" y="390"/>
                    </a:cubicBezTo>
                    <a:cubicBezTo>
                      <a:pt x="358" y="390"/>
                      <a:pt x="454" y="312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0" name="Google Shape;10100;p32"/>
              <p:cNvSpPr/>
              <p:nvPr/>
            </p:nvSpPr>
            <p:spPr>
              <a:xfrm>
                <a:off x="912325" y="527300"/>
                <a:ext cx="11350" cy="9750"/>
              </a:xfrm>
              <a:custGeom>
                <a:rect b="b" l="l" r="r" t="t"/>
                <a:pathLst>
                  <a:path extrusionOk="0" h="390" w="454">
                    <a:moveTo>
                      <a:pt x="261" y="1"/>
                    </a:moveTo>
                    <a:cubicBezTo>
                      <a:pt x="87" y="1"/>
                      <a:pt x="1" y="210"/>
                      <a:pt x="122" y="333"/>
                    </a:cubicBezTo>
                    <a:cubicBezTo>
                      <a:pt x="161" y="372"/>
                      <a:pt x="210" y="390"/>
                      <a:pt x="258" y="390"/>
                    </a:cubicBezTo>
                    <a:cubicBezTo>
                      <a:pt x="358" y="390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1" name="Google Shape;10101;p32"/>
              <p:cNvSpPr/>
              <p:nvPr/>
            </p:nvSpPr>
            <p:spPr>
              <a:xfrm>
                <a:off x="594250" y="1584550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0"/>
                    </a:moveTo>
                    <a:cubicBezTo>
                      <a:pt x="87" y="0"/>
                      <a:pt x="1" y="209"/>
                      <a:pt x="124" y="330"/>
                    </a:cubicBezTo>
                    <a:cubicBezTo>
                      <a:pt x="164" y="370"/>
                      <a:pt x="212" y="388"/>
                      <a:pt x="260" y="388"/>
                    </a:cubicBezTo>
                    <a:cubicBezTo>
                      <a:pt x="360" y="388"/>
                      <a:pt x="456" y="311"/>
                      <a:pt x="456" y="194"/>
                    </a:cubicBezTo>
                    <a:cubicBezTo>
                      <a:pt x="454" y="86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2" name="Google Shape;10102;p32"/>
              <p:cNvSpPr/>
              <p:nvPr/>
            </p:nvSpPr>
            <p:spPr>
              <a:xfrm>
                <a:off x="634025" y="15845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0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6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3" name="Google Shape;10103;p32"/>
              <p:cNvSpPr/>
              <p:nvPr/>
            </p:nvSpPr>
            <p:spPr>
              <a:xfrm>
                <a:off x="673775" y="15845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9"/>
                      <a:pt x="123" y="330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3" y="86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4" name="Google Shape;10104;p32"/>
              <p:cNvSpPr/>
              <p:nvPr/>
            </p:nvSpPr>
            <p:spPr>
              <a:xfrm>
                <a:off x="713525" y="1584550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1" y="0"/>
                    </a:moveTo>
                    <a:cubicBezTo>
                      <a:pt x="88" y="0"/>
                      <a:pt x="0" y="208"/>
                      <a:pt x="123" y="330"/>
                    </a:cubicBezTo>
                    <a:cubicBezTo>
                      <a:pt x="163" y="370"/>
                      <a:pt x="212" y="388"/>
                      <a:pt x="260" y="388"/>
                    </a:cubicBezTo>
                    <a:cubicBezTo>
                      <a:pt x="360" y="388"/>
                      <a:pt x="455" y="311"/>
                      <a:pt x="455" y="194"/>
                    </a:cubicBezTo>
                    <a:cubicBezTo>
                      <a:pt x="455" y="86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5" name="Google Shape;10105;p32"/>
              <p:cNvSpPr/>
              <p:nvPr/>
            </p:nvSpPr>
            <p:spPr>
              <a:xfrm>
                <a:off x="753300" y="15845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9"/>
                      <a:pt x="122" y="330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6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6" name="Google Shape;10106;p32"/>
              <p:cNvSpPr/>
              <p:nvPr/>
            </p:nvSpPr>
            <p:spPr>
              <a:xfrm>
                <a:off x="793075" y="15845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8"/>
                      <a:pt x="121" y="330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6"/>
                      <a:pt x="365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7" name="Google Shape;10107;p32"/>
              <p:cNvSpPr/>
              <p:nvPr/>
            </p:nvSpPr>
            <p:spPr>
              <a:xfrm>
                <a:off x="832825" y="15845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9"/>
                      <a:pt x="122" y="330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6"/>
                      <a:pt x="366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8" name="Google Shape;10108;p32"/>
              <p:cNvSpPr/>
              <p:nvPr/>
            </p:nvSpPr>
            <p:spPr>
              <a:xfrm>
                <a:off x="872575" y="15845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0" y="208"/>
                      <a:pt x="122" y="330"/>
                    </a:cubicBezTo>
                    <a:cubicBezTo>
                      <a:pt x="161" y="370"/>
                      <a:pt x="210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6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9" name="Google Shape;10109;p32"/>
              <p:cNvSpPr/>
              <p:nvPr/>
            </p:nvSpPr>
            <p:spPr>
              <a:xfrm>
                <a:off x="912325" y="15845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3" y="330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6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0" name="Google Shape;10110;p32"/>
              <p:cNvSpPr/>
              <p:nvPr/>
            </p:nvSpPr>
            <p:spPr>
              <a:xfrm>
                <a:off x="952075" y="15845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8"/>
                      <a:pt x="122" y="330"/>
                    </a:cubicBezTo>
                    <a:cubicBezTo>
                      <a:pt x="162" y="370"/>
                      <a:pt x="211" y="388"/>
                      <a:pt x="259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6"/>
                      <a:pt x="367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1" name="Google Shape;10111;p32"/>
              <p:cNvSpPr/>
              <p:nvPr/>
            </p:nvSpPr>
            <p:spPr>
              <a:xfrm>
                <a:off x="991825" y="15845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0"/>
                    </a:moveTo>
                    <a:cubicBezTo>
                      <a:pt x="87" y="0"/>
                      <a:pt x="1" y="209"/>
                      <a:pt x="124" y="330"/>
                    </a:cubicBezTo>
                    <a:cubicBezTo>
                      <a:pt x="163" y="370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6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2" name="Google Shape;10112;p32"/>
              <p:cNvSpPr/>
              <p:nvPr/>
            </p:nvSpPr>
            <p:spPr>
              <a:xfrm>
                <a:off x="514750" y="1550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3" y="331"/>
                    </a:cubicBezTo>
                    <a:cubicBezTo>
                      <a:pt x="163" y="371"/>
                      <a:pt x="211" y="388"/>
                      <a:pt x="259" y="388"/>
                    </a:cubicBezTo>
                    <a:cubicBezTo>
                      <a:pt x="358" y="388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3" name="Google Shape;10113;p32"/>
              <p:cNvSpPr/>
              <p:nvPr/>
            </p:nvSpPr>
            <p:spPr>
              <a:xfrm>
                <a:off x="554500" y="15504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2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3" y="371"/>
                      <a:pt x="212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4" name="Google Shape;10114;p32"/>
              <p:cNvSpPr/>
              <p:nvPr/>
            </p:nvSpPr>
            <p:spPr>
              <a:xfrm>
                <a:off x="594250" y="15504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4" y="371"/>
                      <a:pt x="212" y="389"/>
                      <a:pt x="260" y="389"/>
                    </a:cubicBezTo>
                    <a:cubicBezTo>
                      <a:pt x="360" y="389"/>
                      <a:pt x="456" y="312"/>
                      <a:pt x="456" y="195"/>
                    </a:cubicBezTo>
                    <a:cubicBezTo>
                      <a:pt x="456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5" name="Google Shape;10115;p32"/>
              <p:cNvSpPr/>
              <p:nvPr/>
            </p:nvSpPr>
            <p:spPr>
              <a:xfrm>
                <a:off x="634025" y="15504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6" name="Google Shape;10116;p32"/>
              <p:cNvSpPr/>
              <p:nvPr/>
            </p:nvSpPr>
            <p:spPr>
              <a:xfrm>
                <a:off x="673775" y="15504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7" name="Google Shape;10117;p32"/>
              <p:cNvSpPr/>
              <p:nvPr/>
            </p:nvSpPr>
            <p:spPr>
              <a:xfrm>
                <a:off x="673775" y="16186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1" y="0"/>
                    </a:moveTo>
                    <a:cubicBezTo>
                      <a:pt x="88" y="0"/>
                      <a:pt x="0" y="208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59" y="388"/>
                      <a:pt x="455" y="311"/>
                      <a:pt x="455" y="194"/>
                    </a:cubicBezTo>
                    <a:cubicBezTo>
                      <a:pt x="455" y="87"/>
                      <a:pt x="367" y="0"/>
                      <a:pt x="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8" name="Google Shape;10118;p32"/>
              <p:cNvSpPr/>
              <p:nvPr/>
            </p:nvSpPr>
            <p:spPr>
              <a:xfrm>
                <a:off x="713525" y="1618650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4" y="0"/>
                    </a:moveTo>
                    <a:cubicBezTo>
                      <a:pt x="263" y="0"/>
                      <a:pt x="262" y="0"/>
                      <a:pt x="261" y="0"/>
                    </a:cubicBezTo>
                    <a:cubicBezTo>
                      <a:pt x="260" y="0"/>
                      <a:pt x="260" y="0"/>
                      <a:pt x="259" y="0"/>
                    </a:cubicBezTo>
                    <a:cubicBezTo>
                      <a:pt x="88" y="0"/>
                      <a:pt x="1" y="208"/>
                      <a:pt x="123" y="331"/>
                    </a:cubicBezTo>
                    <a:cubicBezTo>
                      <a:pt x="163" y="371"/>
                      <a:pt x="212" y="388"/>
                      <a:pt x="260" y="388"/>
                    </a:cubicBezTo>
                    <a:cubicBezTo>
                      <a:pt x="360" y="388"/>
                      <a:pt x="455" y="311"/>
                      <a:pt x="455" y="194"/>
                    </a:cubicBezTo>
                    <a:cubicBezTo>
                      <a:pt x="455" y="88"/>
                      <a:pt x="369" y="0"/>
                      <a:pt x="2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9" name="Google Shape;10119;p32"/>
              <p:cNvSpPr/>
              <p:nvPr/>
            </p:nvSpPr>
            <p:spPr>
              <a:xfrm>
                <a:off x="753300" y="1618650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0"/>
                    </a:moveTo>
                    <a:cubicBezTo>
                      <a:pt x="87" y="0"/>
                      <a:pt x="1" y="208"/>
                      <a:pt x="122" y="331"/>
                    </a:cubicBezTo>
                    <a:cubicBezTo>
                      <a:pt x="162" y="371"/>
                      <a:pt x="211" y="388"/>
                      <a:pt x="259" y="388"/>
                    </a:cubicBezTo>
                    <a:cubicBezTo>
                      <a:pt x="359" y="388"/>
                      <a:pt x="454" y="311"/>
                      <a:pt x="454" y="194"/>
                    </a:cubicBezTo>
                    <a:cubicBezTo>
                      <a:pt x="454" y="87"/>
                      <a:pt x="366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0" name="Google Shape;10120;p32"/>
              <p:cNvSpPr/>
              <p:nvPr/>
            </p:nvSpPr>
            <p:spPr>
              <a:xfrm>
                <a:off x="793075" y="16186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59" y="0"/>
                    </a:cubicBezTo>
                    <a:cubicBezTo>
                      <a:pt x="259" y="0"/>
                      <a:pt x="258" y="0"/>
                      <a:pt x="257" y="0"/>
                    </a:cubicBezTo>
                    <a:cubicBezTo>
                      <a:pt x="86" y="0"/>
                      <a:pt x="1" y="208"/>
                      <a:pt x="121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8"/>
                      <a:pt x="368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1" name="Google Shape;10121;p32"/>
              <p:cNvSpPr/>
              <p:nvPr/>
            </p:nvSpPr>
            <p:spPr>
              <a:xfrm>
                <a:off x="832825" y="16186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7" y="0"/>
                      <a:pt x="0" y="208"/>
                      <a:pt x="122" y="331"/>
                    </a:cubicBezTo>
                    <a:cubicBezTo>
                      <a:pt x="161" y="371"/>
                      <a:pt x="210" y="388"/>
                      <a:pt x="258" y="388"/>
                    </a:cubicBezTo>
                    <a:cubicBezTo>
                      <a:pt x="358" y="388"/>
                      <a:pt x="453" y="311"/>
                      <a:pt x="453" y="194"/>
                    </a:cubicBezTo>
                    <a:cubicBezTo>
                      <a:pt x="453" y="87"/>
                      <a:pt x="367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2" name="Google Shape;10122;p32"/>
              <p:cNvSpPr/>
              <p:nvPr/>
            </p:nvSpPr>
            <p:spPr>
              <a:xfrm>
                <a:off x="872575" y="16186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2" y="0"/>
                    </a:moveTo>
                    <a:cubicBezTo>
                      <a:pt x="261" y="0"/>
                      <a:pt x="260" y="0"/>
                      <a:pt x="260" y="0"/>
                    </a:cubicBezTo>
                    <a:cubicBezTo>
                      <a:pt x="87" y="0"/>
                      <a:pt x="0" y="209"/>
                      <a:pt x="123" y="331"/>
                    </a:cubicBezTo>
                    <a:cubicBezTo>
                      <a:pt x="162" y="370"/>
                      <a:pt x="211" y="388"/>
                      <a:pt x="258" y="388"/>
                    </a:cubicBezTo>
                    <a:cubicBezTo>
                      <a:pt x="358" y="388"/>
                      <a:pt x="454" y="310"/>
                      <a:pt x="454" y="194"/>
                    </a:cubicBezTo>
                    <a:cubicBezTo>
                      <a:pt x="454" y="88"/>
                      <a:pt x="367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3" name="Google Shape;10123;p32"/>
              <p:cNvSpPr/>
              <p:nvPr/>
            </p:nvSpPr>
            <p:spPr>
              <a:xfrm>
                <a:off x="912325" y="1618650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0"/>
                    </a:moveTo>
                    <a:cubicBezTo>
                      <a:pt x="86" y="0"/>
                      <a:pt x="1" y="208"/>
                      <a:pt x="122" y="331"/>
                    </a:cubicBezTo>
                    <a:cubicBezTo>
                      <a:pt x="162" y="371"/>
                      <a:pt x="211" y="388"/>
                      <a:pt x="258" y="388"/>
                    </a:cubicBezTo>
                    <a:cubicBezTo>
                      <a:pt x="358" y="388"/>
                      <a:pt x="454" y="311"/>
                      <a:pt x="454" y="194"/>
                    </a:cubicBezTo>
                    <a:cubicBezTo>
                      <a:pt x="454" y="87"/>
                      <a:pt x="367" y="0"/>
                      <a:pt x="261" y="0"/>
                    </a:cubicBezTo>
                    <a:cubicBezTo>
                      <a:pt x="261" y="0"/>
                      <a:pt x="260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4" name="Google Shape;10124;p32"/>
              <p:cNvSpPr/>
              <p:nvPr/>
            </p:nvSpPr>
            <p:spPr>
              <a:xfrm>
                <a:off x="713525" y="15504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1" y="1"/>
                    </a:moveTo>
                    <a:cubicBezTo>
                      <a:pt x="88" y="1"/>
                      <a:pt x="0" y="208"/>
                      <a:pt x="123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60" y="389"/>
                      <a:pt x="455" y="312"/>
                      <a:pt x="455" y="195"/>
                    </a:cubicBezTo>
                    <a:cubicBezTo>
                      <a:pt x="455" y="87"/>
                      <a:pt x="367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5" name="Google Shape;10125;p32"/>
              <p:cNvSpPr/>
              <p:nvPr/>
            </p:nvSpPr>
            <p:spPr>
              <a:xfrm>
                <a:off x="753300" y="1550425"/>
                <a:ext cx="11375" cy="9725"/>
              </a:xfrm>
              <a:custGeom>
                <a:rect b="b" l="l" r="r" t="t"/>
                <a:pathLst>
                  <a:path extrusionOk="0" h="389" w="455">
                    <a:moveTo>
                      <a:pt x="260" y="1"/>
                    </a:move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6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6" name="Google Shape;10126;p32"/>
              <p:cNvSpPr/>
              <p:nvPr/>
            </p:nvSpPr>
            <p:spPr>
              <a:xfrm>
                <a:off x="793075" y="1550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08"/>
                      <a:pt x="121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7" name="Google Shape;10127;p32"/>
              <p:cNvSpPr/>
              <p:nvPr/>
            </p:nvSpPr>
            <p:spPr>
              <a:xfrm>
                <a:off x="832825" y="1550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7" y="1"/>
                      <a:pt x="0" y="208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8" name="Google Shape;10128;p32"/>
              <p:cNvSpPr/>
              <p:nvPr/>
            </p:nvSpPr>
            <p:spPr>
              <a:xfrm>
                <a:off x="872575" y="1550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0" y="208"/>
                      <a:pt x="122" y="331"/>
                    </a:cubicBezTo>
                    <a:cubicBezTo>
                      <a:pt x="161" y="371"/>
                      <a:pt x="210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9" name="Google Shape;10129;p32"/>
              <p:cNvSpPr/>
              <p:nvPr/>
            </p:nvSpPr>
            <p:spPr>
              <a:xfrm>
                <a:off x="912325" y="1550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0" name="Google Shape;10130;p32"/>
              <p:cNvSpPr/>
              <p:nvPr/>
            </p:nvSpPr>
            <p:spPr>
              <a:xfrm>
                <a:off x="952075" y="1550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2" y="331"/>
                    </a:cubicBezTo>
                    <a:cubicBezTo>
                      <a:pt x="162" y="371"/>
                      <a:pt x="211" y="389"/>
                      <a:pt x="259" y="389"/>
                    </a:cubicBezTo>
                    <a:cubicBezTo>
                      <a:pt x="358" y="389"/>
                      <a:pt x="454" y="312"/>
                      <a:pt x="454" y="195"/>
                    </a:cubicBezTo>
                    <a:cubicBezTo>
                      <a:pt x="454" y="87"/>
                      <a:pt x="367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1" name="Google Shape;10131;p32"/>
              <p:cNvSpPr/>
              <p:nvPr/>
            </p:nvSpPr>
            <p:spPr>
              <a:xfrm>
                <a:off x="991825" y="1550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60" y="1"/>
                    </a:moveTo>
                    <a:cubicBezTo>
                      <a:pt x="87" y="1"/>
                      <a:pt x="1" y="208"/>
                      <a:pt x="124" y="331"/>
                    </a:cubicBezTo>
                    <a:cubicBezTo>
                      <a:pt x="163" y="371"/>
                      <a:pt x="211" y="389"/>
                      <a:pt x="259" y="389"/>
                    </a:cubicBezTo>
                    <a:cubicBezTo>
                      <a:pt x="359" y="389"/>
                      <a:pt x="454" y="312"/>
                      <a:pt x="454" y="195"/>
                    </a:cubicBezTo>
                    <a:cubicBezTo>
                      <a:pt x="454" y="87"/>
                      <a:pt x="368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2" name="Google Shape;10132;p32"/>
              <p:cNvSpPr/>
              <p:nvPr/>
            </p:nvSpPr>
            <p:spPr>
              <a:xfrm>
                <a:off x="1031575" y="1550425"/>
                <a:ext cx="11400" cy="9725"/>
              </a:xfrm>
              <a:custGeom>
                <a:rect b="b" l="l" r="r" t="t"/>
                <a:pathLst>
                  <a:path extrusionOk="0" h="389" w="456">
                    <a:moveTo>
                      <a:pt x="262" y="1"/>
                    </a:moveTo>
                    <a:cubicBezTo>
                      <a:pt x="89" y="1"/>
                      <a:pt x="1" y="208"/>
                      <a:pt x="124" y="331"/>
                    </a:cubicBezTo>
                    <a:cubicBezTo>
                      <a:pt x="163" y="371"/>
                      <a:pt x="212" y="389"/>
                      <a:pt x="260" y="389"/>
                    </a:cubicBezTo>
                    <a:cubicBezTo>
                      <a:pt x="359" y="389"/>
                      <a:pt x="455" y="312"/>
                      <a:pt x="456" y="195"/>
                    </a:cubicBezTo>
                    <a:cubicBezTo>
                      <a:pt x="456" y="87"/>
                      <a:pt x="368" y="1"/>
                      <a:pt x="2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3" name="Google Shape;10133;p32"/>
              <p:cNvSpPr/>
              <p:nvPr/>
            </p:nvSpPr>
            <p:spPr>
              <a:xfrm>
                <a:off x="1071350" y="1550425"/>
                <a:ext cx="11350" cy="9725"/>
              </a:xfrm>
              <a:custGeom>
                <a:rect b="b" l="l" r="r" t="t"/>
                <a:pathLst>
                  <a:path extrusionOk="0" h="389" w="454">
                    <a:moveTo>
                      <a:pt x="259" y="1"/>
                    </a:moveTo>
                    <a:cubicBezTo>
                      <a:pt x="86" y="1"/>
                      <a:pt x="0" y="208"/>
                      <a:pt x="123" y="331"/>
                    </a:cubicBezTo>
                    <a:cubicBezTo>
                      <a:pt x="162" y="371"/>
                      <a:pt x="211" y="389"/>
                      <a:pt x="258" y="389"/>
                    </a:cubicBezTo>
                    <a:cubicBezTo>
                      <a:pt x="358" y="389"/>
                      <a:pt x="453" y="312"/>
                      <a:pt x="453" y="195"/>
                    </a:cubicBezTo>
                    <a:cubicBezTo>
                      <a:pt x="453" y="87"/>
                      <a:pt x="367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4" name="Google Shape;10134;p32"/>
              <p:cNvSpPr/>
              <p:nvPr/>
            </p:nvSpPr>
            <p:spPr>
              <a:xfrm>
                <a:off x="1271775" y="134580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5" name="Google Shape;10135;p32"/>
              <p:cNvSpPr/>
              <p:nvPr/>
            </p:nvSpPr>
            <p:spPr>
              <a:xfrm>
                <a:off x="1271775" y="13116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3"/>
                      <a:pt x="87" y="389"/>
                      <a:pt x="194" y="389"/>
                    </a:cubicBezTo>
                    <a:cubicBezTo>
                      <a:pt x="300" y="389"/>
                      <a:pt x="388" y="303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6" name="Google Shape;10136;p32"/>
              <p:cNvSpPr/>
              <p:nvPr/>
            </p:nvSpPr>
            <p:spPr>
              <a:xfrm>
                <a:off x="1271775" y="12775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7" name="Google Shape;10137;p32"/>
              <p:cNvSpPr/>
              <p:nvPr/>
            </p:nvSpPr>
            <p:spPr>
              <a:xfrm>
                <a:off x="1311525" y="12775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5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9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8" name="Google Shape;10138;p32"/>
              <p:cNvSpPr/>
              <p:nvPr/>
            </p:nvSpPr>
            <p:spPr>
              <a:xfrm>
                <a:off x="1271775" y="12434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9" name="Google Shape;10139;p32"/>
              <p:cNvSpPr/>
              <p:nvPr/>
            </p:nvSpPr>
            <p:spPr>
              <a:xfrm>
                <a:off x="1311525" y="12434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5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8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0" name="Google Shape;10140;p32"/>
              <p:cNvSpPr/>
              <p:nvPr/>
            </p:nvSpPr>
            <p:spPr>
              <a:xfrm>
                <a:off x="1271775" y="1209400"/>
                <a:ext cx="9725" cy="9700"/>
              </a:xfrm>
              <a:custGeom>
                <a:rect b="b" l="l" r="r" t="t"/>
                <a:pathLst>
                  <a:path extrusionOk="0" h="388" w="389">
                    <a:moveTo>
                      <a:pt x="194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8" y="301"/>
                      <a:pt x="388" y="193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1" name="Google Shape;10141;p32"/>
              <p:cNvSpPr/>
              <p:nvPr/>
            </p:nvSpPr>
            <p:spPr>
              <a:xfrm>
                <a:off x="1311525" y="1209400"/>
                <a:ext cx="9700" cy="9700"/>
              </a:xfrm>
              <a:custGeom>
                <a:rect b="b" l="l" r="r" t="t"/>
                <a:pathLst>
                  <a:path extrusionOk="0" h="388" w="388">
                    <a:moveTo>
                      <a:pt x="195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1"/>
                      <a:pt x="87" y="387"/>
                      <a:pt x="195" y="387"/>
                    </a:cubicBezTo>
                    <a:cubicBezTo>
                      <a:pt x="301" y="387"/>
                      <a:pt x="387" y="301"/>
                      <a:pt x="387" y="193"/>
                    </a:cubicBezTo>
                    <a:cubicBezTo>
                      <a:pt x="387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2" name="Google Shape;10142;p32"/>
              <p:cNvSpPr/>
              <p:nvPr/>
            </p:nvSpPr>
            <p:spPr>
              <a:xfrm>
                <a:off x="1271775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7"/>
                      <a:pt x="194" y="387"/>
                    </a:cubicBezTo>
                    <a:cubicBezTo>
                      <a:pt x="300" y="387"/>
                      <a:pt x="388" y="301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3" name="Google Shape;10143;p32"/>
              <p:cNvSpPr/>
              <p:nvPr/>
            </p:nvSpPr>
            <p:spPr>
              <a:xfrm>
                <a:off x="1311525" y="117530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5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7"/>
                      <a:pt x="195" y="387"/>
                    </a:cubicBezTo>
                    <a:cubicBezTo>
                      <a:pt x="301" y="387"/>
                      <a:pt x="387" y="301"/>
                      <a:pt x="387" y="194"/>
                    </a:cubicBezTo>
                    <a:cubicBezTo>
                      <a:pt x="387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4" name="Google Shape;10144;p32"/>
              <p:cNvSpPr/>
              <p:nvPr/>
            </p:nvSpPr>
            <p:spPr>
              <a:xfrm>
                <a:off x="1351275" y="11753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1"/>
                      <a:pt x="87" y="387"/>
                      <a:pt x="195" y="387"/>
                    </a:cubicBezTo>
                    <a:cubicBezTo>
                      <a:pt x="301" y="387"/>
                      <a:pt x="389" y="301"/>
                      <a:pt x="389" y="194"/>
                    </a:cubicBezTo>
                    <a:cubicBezTo>
                      <a:pt x="389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5" name="Google Shape;10145;p32"/>
              <p:cNvSpPr/>
              <p:nvPr/>
            </p:nvSpPr>
            <p:spPr>
              <a:xfrm>
                <a:off x="1271775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4" y="387"/>
                    </a:cubicBezTo>
                    <a:cubicBezTo>
                      <a:pt x="300" y="387"/>
                      <a:pt x="388" y="300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6" name="Google Shape;10146;p32"/>
              <p:cNvSpPr/>
              <p:nvPr/>
            </p:nvSpPr>
            <p:spPr>
              <a:xfrm>
                <a:off x="1311525" y="1141200"/>
                <a:ext cx="9700" cy="9675"/>
              </a:xfrm>
              <a:custGeom>
                <a:rect b="b" l="l" r="r" t="t"/>
                <a:pathLst>
                  <a:path extrusionOk="0" h="387" w="388">
                    <a:moveTo>
                      <a:pt x="195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7"/>
                      <a:pt x="195" y="387"/>
                    </a:cubicBezTo>
                    <a:cubicBezTo>
                      <a:pt x="301" y="387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7" name="Google Shape;10147;p32"/>
              <p:cNvSpPr/>
              <p:nvPr/>
            </p:nvSpPr>
            <p:spPr>
              <a:xfrm>
                <a:off x="1351275" y="1141200"/>
                <a:ext cx="9725" cy="9675"/>
              </a:xfrm>
              <a:custGeom>
                <a:rect b="b" l="l" r="r" t="t"/>
                <a:pathLst>
                  <a:path extrusionOk="0" h="387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7"/>
                      <a:pt x="195" y="387"/>
                    </a:cubicBezTo>
                    <a:cubicBezTo>
                      <a:pt x="301" y="387"/>
                      <a:pt x="389" y="300"/>
                      <a:pt x="389" y="194"/>
                    </a:cubicBezTo>
                    <a:cubicBezTo>
                      <a:pt x="389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8" name="Google Shape;10148;p32"/>
              <p:cNvSpPr/>
              <p:nvPr/>
            </p:nvSpPr>
            <p:spPr>
              <a:xfrm>
                <a:off x="1271775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9" name="Google Shape;10149;p32"/>
              <p:cNvSpPr/>
              <p:nvPr/>
            </p:nvSpPr>
            <p:spPr>
              <a:xfrm>
                <a:off x="1311525" y="11070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5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0" name="Google Shape;10150;p32"/>
              <p:cNvSpPr/>
              <p:nvPr/>
            </p:nvSpPr>
            <p:spPr>
              <a:xfrm>
                <a:off x="1351275" y="11070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5" y="389"/>
                    </a:cubicBezTo>
                    <a:cubicBezTo>
                      <a:pt x="301" y="389"/>
                      <a:pt x="389" y="301"/>
                      <a:pt x="389" y="195"/>
                    </a:cubicBezTo>
                    <a:cubicBezTo>
                      <a:pt x="389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1" name="Google Shape;10151;p32"/>
              <p:cNvSpPr/>
              <p:nvPr/>
            </p:nvSpPr>
            <p:spPr>
              <a:xfrm>
                <a:off x="1271775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2" name="Google Shape;10152;p32"/>
              <p:cNvSpPr/>
              <p:nvPr/>
            </p:nvSpPr>
            <p:spPr>
              <a:xfrm>
                <a:off x="1311525" y="10729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5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3" name="Google Shape;10153;p32"/>
              <p:cNvSpPr/>
              <p:nvPr/>
            </p:nvSpPr>
            <p:spPr>
              <a:xfrm>
                <a:off x="1351275" y="10729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1"/>
                    </a:moveTo>
                    <a:cubicBezTo>
                      <a:pt x="87" y="1"/>
                      <a:pt x="1" y="87"/>
                      <a:pt x="1" y="195"/>
                    </a:cubicBezTo>
                    <a:cubicBezTo>
                      <a:pt x="1" y="301"/>
                      <a:pt x="87" y="389"/>
                      <a:pt x="195" y="389"/>
                    </a:cubicBezTo>
                    <a:cubicBezTo>
                      <a:pt x="301" y="389"/>
                      <a:pt x="389" y="301"/>
                      <a:pt x="389" y="195"/>
                    </a:cubicBezTo>
                    <a:cubicBezTo>
                      <a:pt x="389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4" name="Google Shape;10154;p32"/>
              <p:cNvSpPr/>
              <p:nvPr/>
            </p:nvSpPr>
            <p:spPr>
              <a:xfrm>
                <a:off x="1271775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8"/>
                      <a:pt x="194" y="388"/>
                    </a:cubicBezTo>
                    <a:cubicBezTo>
                      <a:pt x="300" y="388"/>
                      <a:pt x="388" y="301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5" name="Google Shape;10155;p32"/>
              <p:cNvSpPr/>
              <p:nvPr/>
            </p:nvSpPr>
            <p:spPr>
              <a:xfrm>
                <a:off x="1311525" y="10388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1"/>
                      <a:pt x="87" y="388"/>
                      <a:pt x="195" y="388"/>
                    </a:cubicBezTo>
                    <a:cubicBezTo>
                      <a:pt x="301" y="388"/>
                      <a:pt x="387" y="301"/>
                      <a:pt x="387" y="194"/>
                    </a:cubicBezTo>
                    <a:cubicBezTo>
                      <a:pt x="387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6" name="Google Shape;10156;p32"/>
              <p:cNvSpPr/>
              <p:nvPr/>
            </p:nvSpPr>
            <p:spPr>
              <a:xfrm>
                <a:off x="1351275" y="10388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1"/>
                      <a:pt x="87" y="388"/>
                      <a:pt x="195" y="388"/>
                    </a:cubicBezTo>
                    <a:cubicBezTo>
                      <a:pt x="301" y="388"/>
                      <a:pt x="389" y="301"/>
                      <a:pt x="389" y="194"/>
                    </a:cubicBezTo>
                    <a:cubicBezTo>
                      <a:pt x="389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7" name="Google Shape;10157;p32"/>
              <p:cNvSpPr/>
              <p:nvPr/>
            </p:nvSpPr>
            <p:spPr>
              <a:xfrm>
                <a:off x="1271775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8"/>
                      <a:pt x="194" y="388"/>
                    </a:cubicBezTo>
                    <a:cubicBezTo>
                      <a:pt x="300" y="388"/>
                      <a:pt x="388" y="300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8" name="Google Shape;10158;p32"/>
              <p:cNvSpPr/>
              <p:nvPr/>
            </p:nvSpPr>
            <p:spPr>
              <a:xfrm>
                <a:off x="1311525" y="1004775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0"/>
                      <a:pt x="87" y="388"/>
                      <a:pt x="195" y="388"/>
                    </a:cubicBezTo>
                    <a:cubicBezTo>
                      <a:pt x="301" y="388"/>
                      <a:pt x="387" y="300"/>
                      <a:pt x="387" y="194"/>
                    </a:cubicBezTo>
                    <a:cubicBezTo>
                      <a:pt x="387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9" name="Google Shape;10159;p32"/>
              <p:cNvSpPr/>
              <p:nvPr/>
            </p:nvSpPr>
            <p:spPr>
              <a:xfrm>
                <a:off x="1351275" y="100477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1" y="300"/>
                      <a:pt x="87" y="388"/>
                      <a:pt x="195" y="388"/>
                    </a:cubicBezTo>
                    <a:cubicBezTo>
                      <a:pt x="301" y="388"/>
                      <a:pt x="389" y="300"/>
                      <a:pt x="389" y="194"/>
                    </a:cubicBezTo>
                    <a:cubicBezTo>
                      <a:pt x="389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0" name="Google Shape;10160;p32"/>
              <p:cNvSpPr/>
              <p:nvPr/>
            </p:nvSpPr>
            <p:spPr>
              <a:xfrm>
                <a:off x="1271775" y="9706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4" y="389"/>
                    </a:cubicBezTo>
                    <a:cubicBezTo>
                      <a:pt x="300" y="389"/>
                      <a:pt x="388" y="301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1" name="Google Shape;10161;p32"/>
              <p:cNvSpPr/>
              <p:nvPr/>
            </p:nvSpPr>
            <p:spPr>
              <a:xfrm>
                <a:off x="1311525" y="9706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1"/>
                      <a:pt x="87" y="389"/>
                      <a:pt x="195" y="389"/>
                    </a:cubicBezTo>
                    <a:cubicBezTo>
                      <a:pt x="301" y="389"/>
                      <a:pt x="387" y="301"/>
                      <a:pt x="387" y="195"/>
                    </a:cubicBezTo>
                    <a:cubicBezTo>
                      <a:pt x="387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2" name="Google Shape;10162;p32"/>
              <p:cNvSpPr/>
              <p:nvPr/>
            </p:nvSpPr>
            <p:spPr>
              <a:xfrm>
                <a:off x="1271775" y="9365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7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3" name="Google Shape;10163;p32"/>
              <p:cNvSpPr/>
              <p:nvPr/>
            </p:nvSpPr>
            <p:spPr>
              <a:xfrm>
                <a:off x="1311525" y="9365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1"/>
                    </a:moveTo>
                    <a:cubicBezTo>
                      <a:pt x="87" y="1"/>
                      <a:pt x="0" y="87"/>
                      <a:pt x="0" y="195"/>
                    </a:cubicBezTo>
                    <a:cubicBezTo>
                      <a:pt x="0" y="302"/>
                      <a:pt x="87" y="389"/>
                      <a:pt x="195" y="389"/>
                    </a:cubicBezTo>
                    <a:cubicBezTo>
                      <a:pt x="301" y="389"/>
                      <a:pt x="387" y="302"/>
                      <a:pt x="387" y="195"/>
                    </a:cubicBezTo>
                    <a:cubicBezTo>
                      <a:pt x="387" y="87"/>
                      <a:pt x="301" y="1"/>
                      <a:pt x="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4" name="Google Shape;10164;p32"/>
              <p:cNvSpPr/>
              <p:nvPr/>
            </p:nvSpPr>
            <p:spPr>
              <a:xfrm>
                <a:off x="1271775" y="9024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7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5" name="Google Shape;10165;p32"/>
              <p:cNvSpPr/>
              <p:nvPr/>
            </p:nvSpPr>
            <p:spPr>
              <a:xfrm>
                <a:off x="1311525" y="9024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302"/>
                      <a:pt x="87" y="388"/>
                      <a:pt x="195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7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6" name="Google Shape;10166;p32"/>
              <p:cNvSpPr/>
              <p:nvPr/>
            </p:nvSpPr>
            <p:spPr>
              <a:xfrm>
                <a:off x="1271775" y="868350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4" y="388"/>
                    </a:cubicBezTo>
                    <a:cubicBezTo>
                      <a:pt x="300" y="388"/>
                      <a:pt x="388" y="302"/>
                      <a:pt x="388" y="194"/>
                    </a:cubicBezTo>
                    <a:cubicBezTo>
                      <a:pt x="388" y="88"/>
                      <a:pt x="300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7" name="Google Shape;10167;p32"/>
              <p:cNvSpPr/>
              <p:nvPr/>
            </p:nvSpPr>
            <p:spPr>
              <a:xfrm>
                <a:off x="1311525" y="868350"/>
                <a:ext cx="9700" cy="9725"/>
              </a:xfrm>
              <a:custGeom>
                <a:rect b="b" l="l" r="r" t="t"/>
                <a:pathLst>
                  <a:path extrusionOk="0" h="389" w="388">
                    <a:moveTo>
                      <a:pt x="195" y="0"/>
                    </a:moveTo>
                    <a:cubicBezTo>
                      <a:pt x="87" y="0"/>
                      <a:pt x="0" y="88"/>
                      <a:pt x="0" y="194"/>
                    </a:cubicBezTo>
                    <a:cubicBezTo>
                      <a:pt x="0" y="302"/>
                      <a:pt x="87" y="388"/>
                      <a:pt x="195" y="388"/>
                    </a:cubicBezTo>
                    <a:cubicBezTo>
                      <a:pt x="301" y="388"/>
                      <a:pt x="387" y="302"/>
                      <a:pt x="387" y="194"/>
                    </a:cubicBezTo>
                    <a:cubicBezTo>
                      <a:pt x="387" y="88"/>
                      <a:pt x="301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8" name="Google Shape;10168;p32"/>
              <p:cNvSpPr/>
              <p:nvPr/>
            </p:nvSpPr>
            <p:spPr>
              <a:xfrm>
                <a:off x="1271775" y="8342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9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9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9" name="Google Shape;10169;p32"/>
              <p:cNvSpPr/>
              <p:nvPr/>
            </p:nvSpPr>
            <p:spPr>
              <a:xfrm>
                <a:off x="1271775" y="800125"/>
                <a:ext cx="9725" cy="9725"/>
              </a:xfrm>
              <a:custGeom>
                <a:rect b="b" l="l" r="r" t="t"/>
                <a:pathLst>
                  <a:path extrusionOk="0" h="389" w="389">
                    <a:moveTo>
                      <a:pt x="194" y="1"/>
                    </a:moveTo>
                    <a:cubicBezTo>
                      <a:pt x="87" y="1"/>
                      <a:pt x="0" y="88"/>
                      <a:pt x="0" y="195"/>
                    </a:cubicBezTo>
                    <a:cubicBezTo>
                      <a:pt x="0" y="302"/>
                      <a:pt x="87" y="389"/>
                      <a:pt x="194" y="389"/>
                    </a:cubicBezTo>
                    <a:cubicBezTo>
                      <a:pt x="300" y="389"/>
                      <a:pt x="388" y="302"/>
                      <a:pt x="388" y="195"/>
                    </a:cubicBezTo>
                    <a:cubicBezTo>
                      <a:pt x="388" y="88"/>
                      <a:pt x="300" y="1"/>
                      <a:pt x="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170" name="Google Shape;10170;p32"/>
          <p:cNvSpPr txBox="1"/>
          <p:nvPr>
            <p:ph idx="2" type="title"/>
          </p:nvPr>
        </p:nvSpPr>
        <p:spPr>
          <a:xfrm>
            <a:off x="2310150" y="2021975"/>
            <a:ext cx="4523700" cy="85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0171" name="Google Shape;10171;p32"/>
          <p:cNvSpPr txBox="1"/>
          <p:nvPr/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</a:rPr>
              <a:t>‹#›</a:t>
            </a:fld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 2" showMasterSp="0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172" name="Shape 10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73" name="Google Shape;10173;p33"/>
          <p:cNvGrpSpPr/>
          <p:nvPr/>
        </p:nvGrpSpPr>
        <p:grpSpPr>
          <a:xfrm>
            <a:off x="3446823" y="0"/>
            <a:ext cx="5697169" cy="6858000"/>
            <a:chOff x="3446823" y="0"/>
            <a:chExt cx="5697169" cy="6858000"/>
          </a:xfrm>
        </p:grpSpPr>
        <p:pic>
          <p:nvPicPr>
            <p:cNvPr id="10174" name="Google Shape;10174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80859" y="0"/>
              <a:ext cx="5063133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75" name="Google Shape;10175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46823" y="0"/>
              <a:ext cx="2698954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76" name="Google Shape;10176;p33"/>
          <p:cNvSpPr txBox="1"/>
          <p:nvPr>
            <p:ph idx="1" type="subTitle"/>
          </p:nvPr>
        </p:nvSpPr>
        <p:spPr>
          <a:xfrm>
            <a:off x="599675" y="4376600"/>
            <a:ext cx="41304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603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03200" lvl="2" marL="1143000" marR="0" rtl="0">
              <a:spcBef>
                <a:spcPts val="480"/>
              </a:spcBef>
              <a:spcAft>
                <a:spcPts val="0"/>
              </a:spcAft>
              <a:buSzPts val="20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1905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1905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032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03200" lvl="6" marL="2971800" marR="0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03200" lvl="7" marL="3429000" marR="0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03200" lvl="8" marL="3886200" marR="0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177" name="Google Shape;10177;p33"/>
          <p:cNvSpPr txBox="1"/>
          <p:nvPr>
            <p:ph type="ctrTitle"/>
          </p:nvPr>
        </p:nvSpPr>
        <p:spPr>
          <a:xfrm>
            <a:off x="599675" y="2094350"/>
            <a:ext cx="4497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0178" name="Google Shape;1017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79" name="Google Shape;10179;p33"/>
          <p:cNvSpPr txBox="1"/>
          <p:nvPr>
            <p:ph idx="2" type="subTitle"/>
          </p:nvPr>
        </p:nvSpPr>
        <p:spPr>
          <a:xfrm>
            <a:off x="599675" y="1472250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200"/>
              <a:buFont typeface="Noto Symbol"/>
              <a:buNone/>
              <a:defRPr sz="2200">
                <a:solidFill>
                  <a:schemeClr val="dk2"/>
                </a:solidFill>
              </a:defRPr>
            </a:lvl1pPr>
            <a:lvl2pPr indent="-2603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03200" lvl="2" marL="1143000" marR="0" rtl="0">
              <a:spcBef>
                <a:spcPts val="480"/>
              </a:spcBef>
              <a:spcAft>
                <a:spcPts val="0"/>
              </a:spcAft>
              <a:buSzPts val="20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1905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1905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032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03200" lvl="6" marL="2971800" marR="0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03200" lvl="7" marL="3429000" marR="0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03200" lvl="8" marL="3886200" marR="0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10180" name="Shape 10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1" name="Google Shape;10181;p3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82" name="Google Shape;10182;p34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683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ymbol"/>
              <a:buChar char="○"/>
              <a:defRPr/>
            </a:lvl2pPr>
            <a:lvl3pPr indent="-355600" lvl="2" marL="1371600" rtl="0" algn="l">
              <a:spcBef>
                <a:spcPts val="480"/>
              </a:spcBef>
              <a:spcAft>
                <a:spcPts val="0"/>
              </a:spcAft>
              <a:buSzPts val="2000"/>
              <a:buFont typeface="Cambria"/>
              <a:buChar char="■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Char char="●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9pPr>
          </a:lstStyle>
          <a:p/>
        </p:txBody>
      </p:sp>
      <p:sp>
        <p:nvSpPr>
          <p:cNvPr id="10183" name="Google Shape;10183;p34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683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ymbol"/>
              <a:buChar char="○"/>
              <a:defRPr/>
            </a:lvl2pPr>
            <a:lvl3pPr indent="-355600" lvl="2" marL="1371600" rtl="0" algn="l">
              <a:spcBef>
                <a:spcPts val="480"/>
              </a:spcBef>
              <a:spcAft>
                <a:spcPts val="0"/>
              </a:spcAft>
              <a:buSzPts val="2000"/>
              <a:buFont typeface="Cambria"/>
              <a:buChar char="■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Char char="●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9pPr>
          </a:lstStyle>
          <a:p/>
        </p:txBody>
      </p:sp>
      <p:sp>
        <p:nvSpPr>
          <p:cNvPr id="10184" name="Google Shape;10184;p3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85" name="Google Shape;10185;p34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1">
  <p:cSld name="BLANK_1">
    <p:spTree>
      <p:nvGrpSpPr>
        <p:cNvPr id="10186" name="Shape 10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7" name="Google Shape;10187;p3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88" name="Google Shape;10188;p35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10189" name="Google Shape;10189;p35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0190" name="Google Shape;10190;p3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10191" name="Shape 10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2" name="Google Shape;10192;p36"/>
          <p:cNvSpPr txBox="1"/>
          <p:nvPr>
            <p:ph idx="1" type="body"/>
          </p:nvPr>
        </p:nvSpPr>
        <p:spPr>
          <a:xfrm>
            <a:off x="630238" y="2439813"/>
            <a:ext cx="38688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93" name="Google Shape;10193;p36"/>
          <p:cNvSpPr txBox="1"/>
          <p:nvPr>
            <p:ph idx="2" type="body"/>
          </p:nvPr>
        </p:nvSpPr>
        <p:spPr>
          <a:xfrm>
            <a:off x="4629150" y="2439813"/>
            <a:ext cx="38877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94" name="Google Shape;10194;p3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95" name="Google Shape;10195;p36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196" name="Google Shape;10196;p36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197" name="Google Shape;10197;p3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177800" lvl="1" marL="0" marR="0" rtl="0" algn="r">
              <a:spcBef>
                <a:spcPts val="0"/>
              </a:spcBef>
              <a:spcAft>
                <a:spcPts val="0"/>
              </a:spcAft>
              <a:buSzPts val="28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177800" lvl="2" marL="0" marR="0" rtl="0" algn="r">
              <a:spcBef>
                <a:spcPts val="0"/>
              </a:spcBef>
              <a:spcAft>
                <a:spcPts val="0"/>
              </a:spcAft>
              <a:buSzPts val="28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177800" lvl="3" marL="0" marR="0" rtl="0" algn="r">
              <a:spcBef>
                <a:spcPts val="0"/>
              </a:spcBef>
              <a:spcAft>
                <a:spcPts val="0"/>
              </a:spcAft>
              <a:buSzPts val="28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177800" lvl="4" marL="0" marR="0" rtl="0" algn="r">
              <a:spcBef>
                <a:spcPts val="0"/>
              </a:spcBef>
              <a:spcAft>
                <a:spcPts val="0"/>
              </a:spcAft>
              <a:buSzPts val="28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177800" lvl="5" marL="457200" marR="0" rtl="0" algn="r">
              <a:spcBef>
                <a:spcPts val="0"/>
              </a:spcBef>
              <a:spcAft>
                <a:spcPts val="0"/>
              </a:spcAft>
              <a:buSzPts val="28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177800" lvl="6" marL="914400" marR="0" rtl="0" algn="r">
              <a:spcBef>
                <a:spcPts val="0"/>
              </a:spcBef>
              <a:spcAft>
                <a:spcPts val="0"/>
              </a:spcAft>
              <a:buSzPts val="28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177800" lvl="7" marL="1371600" marR="0" rtl="0" algn="r">
              <a:spcBef>
                <a:spcPts val="0"/>
              </a:spcBef>
              <a:spcAft>
                <a:spcPts val="0"/>
              </a:spcAft>
              <a:buSzPts val="28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177800" lvl="8" marL="1828800" marR="0" rtl="0" algn="r">
              <a:spcBef>
                <a:spcPts val="0"/>
              </a:spcBef>
              <a:spcAft>
                <a:spcPts val="0"/>
              </a:spcAft>
              <a:buSzPts val="28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10198" name="Google Shape;10198;p36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 1">
  <p:cSld name="1_章節標題_2_1">
    <p:bg>
      <p:bgPr>
        <a:solidFill>
          <a:srgbClr val="FFFFFF"/>
        </a:solidFill>
      </p:bgPr>
    </p:bg>
    <p:spTree>
      <p:nvGrpSpPr>
        <p:cNvPr id="10199" name="Shape 10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0" name="Google Shape;10200;p37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10201" name="Google Shape;10201;p3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02" name="Google Shape;10202;p37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03" name="Google Shape;1020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sp>
        <p:nvSpPr>
          <p:cNvPr id="10204" name="Google Shape;10204;p37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05" name="Google Shape;10205;p37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683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ymbol"/>
              <a:buChar char="○"/>
              <a:defRPr/>
            </a:lvl2pPr>
            <a:lvl3pPr indent="-355600" lvl="2" marL="1371600" rtl="0" algn="l">
              <a:spcBef>
                <a:spcPts val="480"/>
              </a:spcBef>
              <a:spcAft>
                <a:spcPts val="0"/>
              </a:spcAft>
              <a:buSzPts val="2000"/>
              <a:buFont typeface="Cambria"/>
              <a:buChar char="■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Char char="●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9pPr>
          </a:lstStyle>
          <a:p/>
        </p:txBody>
      </p:sp>
      <p:sp>
        <p:nvSpPr>
          <p:cNvPr id="10206" name="Google Shape;10206;p3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[Slide] 實作 Practice slide" id="10207" name="Google Shape;1020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11" y="3313551"/>
            <a:ext cx="3094027" cy="293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 1">
  <p:cSld name="TITLE_ONLY_2">
    <p:spTree>
      <p:nvGrpSpPr>
        <p:cNvPr id="10208" name="Shape 10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" name="Google Shape;10209;p3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10" name="Google Shape;10210;p3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177800" lvl="1" marL="0" marR="0" rtl="0" algn="r">
              <a:spcBef>
                <a:spcPts val="0"/>
              </a:spcBef>
              <a:spcAft>
                <a:spcPts val="0"/>
              </a:spcAft>
              <a:buSzPts val="28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177800" lvl="2" marL="0" marR="0" rtl="0" algn="r">
              <a:spcBef>
                <a:spcPts val="0"/>
              </a:spcBef>
              <a:spcAft>
                <a:spcPts val="0"/>
              </a:spcAft>
              <a:buSzPts val="28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177800" lvl="3" marL="0" marR="0" rtl="0" algn="r">
              <a:spcBef>
                <a:spcPts val="0"/>
              </a:spcBef>
              <a:spcAft>
                <a:spcPts val="0"/>
              </a:spcAft>
              <a:buSzPts val="28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177800" lvl="4" marL="0" marR="0" rtl="0" algn="r">
              <a:spcBef>
                <a:spcPts val="0"/>
              </a:spcBef>
              <a:spcAft>
                <a:spcPts val="0"/>
              </a:spcAft>
              <a:buSzPts val="28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177800" lvl="5" marL="457200" marR="0" rtl="0" algn="r">
              <a:spcBef>
                <a:spcPts val="0"/>
              </a:spcBef>
              <a:spcAft>
                <a:spcPts val="0"/>
              </a:spcAft>
              <a:buSzPts val="28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177800" lvl="6" marL="914400" marR="0" rtl="0" algn="r">
              <a:spcBef>
                <a:spcPts val="0"/>
              </a:spcBef>
              <a:spcAft>
                <a:spcPts val="0"/>
              </a:spcAft>
              <a:buSzPts val="28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177800" lvl="7" marL="1371600" marR="0" rtl="0" algn="r">
              <a:spcBef>
                <a:spcPts val="0"/>
              </a:spcBef>
              <a:spcAft>
                <a:spcPts val="0"/>
              </a:spcAft>
              <a:buSzPts val="28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177800" lvl="8" marL="1828800" marR="0" rtl="0" algn="r">
              <a:spcBef>
                <a:spcPts val="0"/>
              </a:spcBef>
              <a:spcAft>
                <a:spcPts val="0"/>
              </a:spcAft>
              <a:buSzPts val="28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10211" name="Google Shape;10211;p38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 1 1">
  <p:cSld name="TITLE_ONLY_1_3">
    <p:spTree>
      <p:nvGrpSpPr>
        <p:cNvPr id="10212" name="Shape 10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13" name="Google Shape;10213;p39"/>
          <p:cNvPicPr preferRelativeResize="0"/>
          <p:nvPr/>
        </p:nvPicPr>
        <p:blipFill rotWithShape="1">
          <a:blip r:embed="rId2">
            <a:alphaModFix/>
          </a:blip>
          <a:srcRect b="67177" l="0" r="0" t="6725"/>
          <a:stretch/>
        </p:blipFill>
        <p:spPr>
          <a:xfrm>
            <a:off x="0" y="0"/>
            <a:ext cx="9143999" cy="1789776"/>
          </a:xfrm>
          <a:prstGeom prst="rect">
            <a:avLst/>
          </a:prstGeom>
          <a:noFill/>
          <a:ln>
            <a:noFill/>
          </a:ln>
        </p:spPr>
      </p:pic>
      <p:sp>
        <p:nvSpPr>
          <p:cNvPr id="10214" name="Google Shape;10214;p3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15" name="Google Shape;10215;p39"/>
          <p:cNvSpPr txBox="1"/>
          <p:nvPr>
            <p:ph type="title"/>
          </p:nvPr>
        </p:nvSpPr>
        <p:spPr>
          <a:xfrm>
            <a:off x="476250" y="169425"/>
            <a:ext cx="8191500" cy="9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177800" lvl="1" marL="0" marR="0" rtl="0" algn="r">
              <a:spcBef>
                <a:spcPts val="0"/>
              </a:spcBef>
              <a:spcAft>
                <a:spcPts val="0"/>
              </a:spcAft>
              <a:buSzPts val="28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177800" lvl="2" marL="0" marR="0" rtl="0" algn="r">
              <a:spcBef>
                <a:spcPts val="0"/>
              </a:spcBef>
              <a:spcAft>
                <a:spcPts val="0"/>
              </a:spcAft>
              <a:buSzPts val="28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177800" lvl="3" marL="0" marR="0" rtl="0" algn="r">
              <a:spcBef>
                <a:spcPts val="0"/>
              </a:spcBef>
              <a:spcAft>
                <a:spcPts val="0"/>
              </a:spcAft>
              <a:buSzPts val="28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177800" lvl="4" marL="0" marR="0" rtl="0" algn="r">
              <a:spcBef>
                <a:spcPts val="0"/>
              </a:spcBef>
              <a:spcAft>
                <a:spcPts val="0"/>
              </a:spcAft>
              <a:buSzPts val="28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177800" lvl="5" marL="457200" marR="0" rtl="0" algn="r">
              <a:spcBef>
                <a:spcPts val="0"/>
              </a:spcBef>
              <a:spcAft>
                <a:spcPts val="0"/>
              </a:spcAft>
              <a:buSzPts val="28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177800" lvl="6" marL="914400" marR="0" rtl="0" algn="r">
              <a:spcBef>
                <a:spcPts val="0"/>
              </a:spcBef>
              <a:spcAft>
                <a:spcPts val="0"/>
              </a:spcAft>
              <a:buSzPts val="28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177800" lvl="7" marL="1371600" marR="0" rtl="0" algn="r">
              <a:spcBef>
                <a:spcPts val="0"/>
              </a:spcBef>
              <a:spcAft>
                <a:spcPts val="0"/>
              </a:spcAft>
              <a:buSzPts val="28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177800" lvl="8" marL="1828800" marR="0" rtl="0" algn="r">
              <a:spcBef>
                <a:spcPts val="0"/>
              </a:spcBef>
              <a:spcAft>
                <a:spcPts val="0"/>
              </a:spcAft>
              <a:buSzPts val="28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10216" name="Google Shape;10216;p39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10217" name="Google Shape;10217;p39"/>
          <p:cNvPicPr preferRelativeResize="0"/>
          <p:nvPr/>
        </p:nvPicPr>
        <p:blipFill rotWithShape="1">
          <a:blip r:embed="rId2">
            <a:alphaModFix/>
          </a:blip>
          <a:srcRect b="39336" l="0" r="0" t="34566"/>
          <a:stretch/>
        </p:blipFill>
        <p:spPr>
          <a:xfrm>
            <a:off x="0" y="1710950"/>
            <a:ext cx="9143999" cy="178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222" name="Shape 10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3" name="Google Shape;10223;p41"/>
          <p:cNvSpPr txBox="1"/>
          <p:nvPr>
            <p:ph type="title"/>
          </p:nvPr>
        </p:nvSpPr>
        <p:spPr>
          <a:xfrm>
            <a:off x="2531400" y="2708350"/>
            <a:ext cx="4081200" cy="14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24" name="Google Shape;10224;p41"/>
          <p:cNvSpPr/>
          <p:nvPr/>
        </p:nvSpPr>
        <p:spPr>
          <a:xfrm>
            <a:off x="4562934" y="22865"/>
            <a:ext cx="657300" cy="6573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_to_stock_photography_Vibrant-(9-of-10).jpg" id="10225" name="Google Shape;10225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07071" y="-20491"/>
            <a:ext cx="1384968" cy="1384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photography_Vibrant-(10-of-10).jpg" id="10226" name="Google Shape;10226;p41"/>
          <p:cNvPicPr preferRelativeResize="0"/>
          <p:nvPr/>
        </p:nvPicPr>
        <p:blipFill rotWithShape="1">
          <a:blip r:embed="rId3">
            <a:alphaModFix/>
          </a:blip>
          <a:srcRect b="0" l="50330" r="0" t="0"/>
          <a:stretch/>
        </p:blipFill>
        <p:spPr>
          <a:xfrm>
            <a:off x="-2" y="4113456"/>
            <a:ext cx="1372680" cy="27636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5.jpg" id="10227" name="Google Shape;10227;p41"/>
          <p:cNvPicPr preferRelativeResize="0"/>
          <p:nvPr/>
        </p:nvPicPr>
        <p:blipFill rotWithShape="1">
          <a:blip r:embed="rId4">
            <a:alphaModFix/>
          </a:blip>
          <a:srcRect b="0" l="0" r="49563" t="0"/>
          <a:stretch/>
        </p:blipFill>
        <p:spPr>
          <a:xfrm>
            <a:off x="7774782" y="3268"/>
            <a:ext cx="1384965" cy="2745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9-.jpg" id="10228" name="Google Shape;10228;p41"/>
          <p:cNvPicPr preferRelativeResize="0"/>
          <p:nvPr/>
        </p:nvPicPr>
        <p:blipFill rotWithShape="1">
          <a:blip r:embed="rId5">
            <a:alphaModFix/>
          </a:blip>
          <a:srcRect b="0" l="50330" r="0" t="0"/>
          <a:stretch/>
        </p:blipFill>
        <p:spPr>
          <a:xfrm>
            <a:off x="-2" y="1357874"/>
            <a:ext cx="1372680" cy="2763638"/>
          </a:xfrm>
          <a:prstGeom prst="rect">
            <a:avLst/>
          </a:prstGeom>
          <a:noFill/>
          <a:ln>
            <a:noFill/>
          </a:ln>
        </p:spPr>
      </p:pic>
      <p:sp>
        <p:nvSpPr>
          <p:cNvPr id="10229" name="Google Shape;10229;p41"/>
          <p:cNvSpPr/>
          <p:nvPr/>
        </p:nvSpPr>
        <p:spPr>
          <a:xfrm>
            <a:off x="-2" y="5492223"/>
            <a:ext cx="1384800" cy="13848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toStock_Clementine10.jpg" id="10230" name="Google Shape;10230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64717" y="5487593"/>
            <a:ext cx="1384968" cy="1384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4.jpg" id="10231" name="Google Shape;10231;p41"/>
          <p:cNvPicPr preferRelativeResize="0"/>
          <p:nvPr/>
        </p:nvPicPr>
        <p:blipFill rotWithShape="1">
          <a:blip r:embed="rId7">
            <a:alphaModFix/>
          </a:blip>
          <a:srcRect b="0" l="0" r="49887" t="0"/>
          <a:stretch/>
        </p:blipFill>
        <p:spPr>
          <a:xfrm>
            <a:off x="7773169" y="4118189"/>
            <a:ext cx="1384965" cy="27636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1.jpg" id="10232" name="Google Shape;10232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69158" y="-23827"/>
            <a:ext cx="1384968" cy="1384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3.jpg" id="10233" name="Google Shape;10233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79758" y="5480109"/>
            <a:ext cx="1384968" cy="1384967"/>
          </a:xfrm>
          <a:prstGeom prst="rect">
            <a:avLst/>
          </a:prstGeom>
          <a:noFill/>
          <a:ln>
            <a:noFill/>
          </a:ln>
        </p:spPr>
      </p:pic>
      <p:sp>
        <p:nvSpPr>
          <p:cNvPr id="10234" name="Google Shape;10234;p41"/>
          <p:cNvSpPr/>
          <p:nvPr/>
        </p:nvSpPr>
        <p:spPr>
          <a:xfrm flipH="1">
            <a:off x="-124" y="-7875"/>
            <a:ext cx="1807200" cy="13728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35" name="Google Shape;10235;p41"/>
          <p:cNvSpPr/>
          <p:nvPr/>
        </p:nvSpPr>
        <p:spPr>
          <a:xfrm flipH="1">
            <a:off x="1372699" y="5492250"/>
            <a:ext cx="1820400" cy="13728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36" name="Google Shape;10236;p41"/>
          <p:cNvSpPr/>
          <p:nvPr/>
        </p:nvSpPr>
        <p:spPr>
          <a:xfrm flipH="1">
            <a:off x="5947826" y="5492250"/>
            <a:ext cx="1820400" cy="13728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37" name="Google Shape;10237;p41"/>
          <p:cNvSpPr/>
          <p:nvPr/>
        </p:nvSpPr>
        <p:spPr>
          <a:xfrm flipH="1">
            <a:off x="5951604" y="-12450"/>
            <a:ext cx="1807200" cy="13728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38" name="Google Shape;10238;p41"/>
          <p:cNvSpPr/>
          <p:nvPr/>
        </p:nvSpPr>
        <p:spPr>
          <a:xfrm flipH="1">
            <a:off x="3201772" y="296"/>
            <a:ext cx="1372800" cy="13728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39" name="Google Shape;10239;p41"/>
          <p:cNvSpPr/>
          <p:nvPr/>
        </p:nvSpPr>
        <p:spPr>
          <a:xfrm flipH="1">
            <a:off x="7776115" y="3421163"/>
            <a:ext cx="692400" cy="692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40" name="Google Shape;10240;p41"/>
          <p:cNvSpPr/>
          <p:nvPr/>
        </p:nvSpPr>
        <p:spPr>
          <a:xfrm flipH="1">
            <a:off x="2496813" y="668210"/>
            <a:ext cx="692400" cy="692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41" name="Google Shape;10241;p41"/>
          <p:cNvSpPr/>
          <p:nvPr/>
        </p:nvSpPr>
        <p:spPr>
          <a:xfrm>
            <a:off x="7768024" y="4118199"/>
            <a:ext cx="1384800" cy="13848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42" name="Google Shape;10242;p41"/>
          <p:cNvSpPr/>
          <p:nvPr/>
        </p:nvSpPr>
        <p:spPr>
          <a:xfrm flipH="1">
            <a:off x="7774952" y="2746275"/>
            <a:ext cx="1384800" cy="13848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43" name="Google Shape;10243;p41"/>
          <p:cNvSpPr txBox="1"/>
          <p:nvPr>
            <p:ph idx="1" type="subTitle"/>
          </p:nvPr>
        </p:nvSpPr>
        <p:spPr>
          <a:xfrm>
            <a:off x="2531400" y="2113250"/>
            <a:ext cx="4081200" cy="5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0D85B"/>
              </a:buClr>
              <a:buSzPts val="1800"/>
              <a:buNone/>
              <a:defRPr>
                <a:solidFill>
                  <a:srgbClr val="B0D8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0D85B"/>
              </a:buClr>
              <a:buSzPts val="1400"/>
              <a:buNone/>
              <a:defRPr>
                <a:solidFill>
                  <a:srgbClr val="B0D85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0D85B"/>
              </a:buClr>
              <a:buSzPts val="1400"/>
              <a:buNone/>
              <a:defRPr>
                <a:solidFill>
                  <a:srgbClr val="B0D85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0D85B"/>
              </a:buClr>
              <a:buSzPts val="1400"/>
              <a:buNone/>
              <a:defRPr>
                <a:solidFill>
                  <a:srgbClr val="B0D85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0D85B"/>
              </a:buClr>
              <a:buSzPts val="1400"/>
              <a:buNone/>
              <a:defRPr>
                <a:solidFill>
                  <a:srgbClr val="B0D85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0D85B"/>
              </a:buClr>
              <a:buSzPts val="1400"/>
              <a:buNone/>
              <a:defRPr>
                <a:solidFill>
                  <a:srgbClr val="B0D85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0D85B"/>
              </a:buClr>
              <a:buSzPts val="1400"/>
              <a:buNone/>
              <a:defRPr>
                <a:solidFill>
                  <a:srgbClr val="B0D85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0D85B"/>
              </a:buClr>
              <a:buSzPts val="1400"/>
              <a:buNone/>
              <a:defRPr>
                <a:solidFill>
                  <a:srgbClr val="B0D85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0D85B"/>
              </a:buClr>
              <a:buSzPts val="1400"/>
              <a:buNone/>
              <a:defRPr>
                <a:solidFill>
                  <a:srgbClr val="B0D85B"/>
                </a:solidFill>
              </a:defRPr>
            </a:lvl9pPr>
          </a:lstStyle>
          <a:p/>
        </p:txBody>
      </p:sp>
      <p:sp>
        <p:nvSpPr>
          <p:cNvPr id="10244" name="Google Shape;10244;p41"/>
          <p:cNvSpPr txBox="1"/>
          <p:nvPr>
            <p:ph idx="2" type="subTitle"/>
          </p:nvPr>
        </p:nvSpPr>
        <p:spPr>
          <a:xfrm>
            <a:off x="2531400" y="4177750"/>
            <a:ext cx="4081200" cy="5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800"/>
              <a:buNone/>
              <a:defRPr>
                <a:solidFill>
                  <a:srgbClr val="7198A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3561" name="Shape 3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2" name="Google Shape;3562;p5"/>
          <p:cNvSpPr txBox="1"/>
          <p:nvPr>
            <p:ph idx="1" type="body"/>
          </p:nvPr>
        </p:nvSpPr>
        <p:spPr>
          <a:xfrm>
            <a:off x="755900" y="1551400"/>
            <a:ext cx="37260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68300" lvl="1" marL="914400">
              <a:spcBef>
                <a:spcPts val="160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55600" lvl="2" marL="1371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3563" name="Google Shape;3563;p5"/>
          <p:cNvSpPr txBox="1"/>
          <p:nvPr>
            <p:ph idx="2" type="body"/>
          </p:nvPr>
        </p:nvSpPr>
        <p:spPr>
          <a:xfrm>
            <a:off x="4966898" y="1551400"/>
            <a:ext cx="37260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68300" lvl="1" marL="914400">
              <a:spcBef>
                <a:spcPts val="160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55600" lvl="2" marL="1371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3564" name="Google Shape;3564;p5"/>
          <p:cNvSpPr txBox="1"/>
          <p:nvPr>
            <p:ph type="title"/>
          </p:nvPr>
        </p:nvSpPr>
        <p:spPr>
          <a:xfrm>
            <a:off x="1698600" y="584600"/>
            <a:ext cx="57468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65" name="Google Shape;3565;p5"/>
          <p:cNvSpPr txBox="1"/>
          <p:nvPr/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訂版面配置 1">
  <p:cSld name="CUSTOM">
    <p:spTree>
      <p:nvGrpSpPr>
        <p:cNvPr id="10245" name="Shape 10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Google Shape;10246;p4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47" name="Google Shape;10247;p42"/>
          <p:cNvSpPr txBox="1"/>
          <p:nvPr/>
        </p:nvSpPr>
        <p:spPr>
          <a:xfrm>
            <a:off x="2529763" y="2546797"/>
            <a:ext cx="4081200" cy="14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7198A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0248" name="Google Shape;10248;p42"/>
          <p:cNvSpPr/>
          <p:nvPr/>
        </p:nvSpPr>
        <p:spPr>
          <a:xfrm>
            <a:off x="4562934" y="22865"/>
            <a:ext cx="657300" cy="6573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_to_stock_photography_Vibrant-(9-of-10).jpg" id="10249" name="Google Shape;10249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07071" y="-17919"/>
            <a:ext cx="1384968" cy="1384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photography_Vibrant-(10-of-10).jpg" id="10250" name="Google Shape;10250;p42"/>
          <p:cNvPicPr preferRelativeResize="0"/>
          <p:nvPr/>
        </p:nvPicPr>
        <p:blipFill rotWithShape="1">
          <a:blip r:embed="rId3">
            <a:alphaModFix/>
          </a:blip>
          <a:srcRect b="0" l="34292" r="0" t="0"/>
          <a:stretch/>
        </p:blipFill>
        <p:spPr>
          <a:xfrm>
            <a:off x="4252" y="4113450"/>
            <a:ext cx="1815900" cy="2763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5.jpg" id="10251" name="Google Shape;10251;p42"/>
          <p:cNvPicPr preferRelativeResize="0"/>
          <p:nvPr/>
        </p:nvPicPr>
        <p:blipFill rotWithShape="1">
          <a:blip r:embed="rId4">
            <a:alphaModFix/>
          </a:blip>
          <a:srcRect b="0" l="0" r="33537" t="0"/>
          <a:stretch/>
        </p:blipFill>
        <p:spPr>
          <a:xfrm>
            <a:off x="7320475" y="3275"/>
            <a:ext cx="1825125" cy="2745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9-.jpg" id="10252" name="Google Shape;10252;p42"/>
          <p:cNvPicPr preferRelativeResize="0"/>
          <p:nvPr/>
        </p:nvPicPr>
        <p:blipFill rotWithShape="1">
          <a:blip r:embed="rId5">
            <a:alphaModFix/>
          </a:blip>
          <a:srcRect b="0" l="34292" r="0" t="0"/>
          <a:stretch/>
        </p:blipFill>
        <p:spPr>
          <a:xfrm>
            <a:off x="2824" y="1357875"/>
            <a:ext cx="1815900" cy="276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53" name="Google Shape;10253;p42"/>
          <p:cNvSpPr/>
          <p:nvPr/>
        </p:nvSpPr>
        <p:spPr>
          <a:xfrm>
            <a:off x="-1829" y="5492225"/>
            <a:ext cx="1825200" cy="13848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toStock_Clementine10.jpg" id="10254" name="Google Shape;10254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64717" y="5487593"/>
            <a:ext cx="1384968" cy="1384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4.jpg" id="10255" name="Google Shape;10255;p42"/>
          <p:cNvPicPr preferRelativeResize="0"/>
          <p:nvPr/>
        </p:nvPicPr>
        <p:blipFill rotWithShape="1">
          <a:blip r:embed="rId7">
            <a:alphaModFix/>
          </a:blip>
          <a:srcRect b="0" l="0" r="33962" t="0"/>
          <a:stretch/>
        </p:blipFill>
        <p:spPr>
          <a:xfrm>
            <a:off x="7318877" y="4118200"/>
            <a:ext cx="1825125" cy="2763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1.jpg" id="10256" name="Google Shape;10256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69158" y="-17919"/>
            <a:ext cx="1384968" cy="1384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3.jpg" id="10257" name="Google Shape;10257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79758" y="5480109"/>
            <a:ext cx="1384968" cy="1384967"/>
          </a:xfrm>
          <a:prstGeom prst="rect">
            <a:avLst/>
          </a:prstGeom>
          <a:noFill/>
          <a:ln>
            <a:noFill/>
          </a:ln>
        </p:spPr>
      </p:pic>
      <p:sp>
        <p:nvSpPr>
          <p:cNvPr id="10258" name="Google Shape;10258;p42"/>
          <p:cNvSpPr/>
          <p:nvPr/>
        </p:nvSpPr>
        <p:spPr>
          <a:xfrm flipH="1">
            <a:off x="4251" y="-11775"/>
            <a:ext cx="1815900" cy="13728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9" name="Google Shape;10259;p42"/>
          <p:cNvSpPr/>
          <p:nvPr/>
        </p:nvSpPr>
        <p:spPr>
          <a:xfrm flipH="1">
            <a:off x="1820304" y="5492240"/>
            <a:ext cx="1372800" cy="13728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0" name="Google Shape;10260;p42"/>
          <p:cNvSpPr/>
          <p:nvPr/>
        </p:nvSpPr>
        <p:spPr>
          <a:xfrm flipH="1">
            <a:off x="5947684" y="5492240"/>
            <a:ext cx="1372800" cy="13728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1" name="Google Shape;10261;p42"/>
          <p:cNvSpPr/>
          <p:nvPr/>
        </p:nvSpPr>
        <p:spPr>
          <a:xfrm flipH="1">
            <a:off x="5951588" y="-11765"/>
            <a:ext cx="1372800" cy="13728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2" name="Google Shape;10262;p42"/>
          <p:cNvSpPr/>
          <p:nvPr/>
        </p:nvSpPr>
        <p:spPr>
          <a:xfrm flipH="1">
            <a:off x="3201772" y="-11765"/>
            <a:ext cx="1372800" cy="13728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3" name="Google Shape;10263;p42"/>
          <p:cNvSpPr/>
          <p:nvPr/>
        </p:nvSpPr>
        <p:spPr>
          <a:xfrm flipH="1">
            <a:off x="7321815" y="3421163"/>
            <a:ext cx="692400" cy="692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4" name="Google Shape;10264;p42"/>
          <p:cNvSpPr/>
          <p:nvPr/>
        </p:nvSpPr>
        <p:spPr>
          <a:xfrm flipH="1">
            <a:off x="2496813" y="668210"/>
            <a:ext cx="692400" cy="692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5" name="Google Shape;10265;p42"/>
          <p:cNvSpPr/>
          <p:nvPr/>
        </p:nvSpPr>
        <p:spPr>
          <a:xfrm>
            <a:off x="7313725" y="4118203"/>
            <a:ext cx="1815900" cy="13848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6" name="Google Shape;10266;p42"/>
          <p:cNvSpPr/>
          <p:nvPr/>
        </p:nvSpPr>
        <p:spPr>
          <a:xfrm flipH="1">
            <a:off x="7322950" y="2746275"/>
            <a:ext cx="1815900" cy="13848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訂版面配置 2">
  <p:cSld name="CUSTOM_1">
    <p:spTree>
      <p:nvGrpSpPr>
        <p:cNvPr id="10267" name="Shape 10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communicate_hands_2.jpg" id="10268" name="Google Shape;10268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80689" y="2672325"/>
            <a:ext cx="1547213" cy="1547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photography_Vibrant-(10-of-10).jpg" id="10269" name="Google Shape;1026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9" y="4126386"/>
            <a:ext cx="2762282" cy="27622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5.jpg" id="10270" name="Google Shape;1027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3325" y="18197"/>
            <a:ext cx="2744573" cy="2744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9-.jpg" id="10271" name="Google Shape;10271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" y="1372150"/>
            <a:ext cx="2762282" cy="2762282"/>
          </a:xfrm>
          <a:prstGeom prst="rect">
            <a:avLst/>
          </a:prstGeom>
          <a:noFill/>
          <a:ln>
            <a:noFill/>
          </a:ln>
        </p:spPr>
      </p:pic>
      <p:sp>
        <p:nvSpPr>
          <p:cNvPr id="10272" name="Google Shape;10272;p43"/>
          <p:cNvSpPr/>
          <p:nvPr/>
        </p:nvSpPr>
        <p:spPr>
          <a:xfrm>
            <a:off x="12" y="2747498"/>
            <a:ext cx="1384200" cy="13842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_to_stock_communicate_hands_4.jpg" id="10273" name="Google Shape;10273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81709" y="4131122"/>
            <a:ext cx="2762282" cy="27622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toStock_Simplify3.jpg" id="10274" name="Google Shape;10274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51" y="-8925"/>
            <a:ext cx="1384293" cy="13843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1.jpg" id="10275" name="Google Shape;10275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12073" y="-8882"/>
            <a:ext cx="1384292" cy="13842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3.jpg" id="10276" name="Google Shape;10276;p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63796" y="5492370"/>
            <a:ext cx="1384293" cy="1384293"/>
          </a:xfrm>
          <a:prstGeom prst="rect">
            <a:avLst/>
          </a:prstGeom>
          <a:noFill/>
          <a:ln>
            <a:noFill/>
          </a:ln>
        </p:spPr>
      </p:pic>
      <p:sp>
        <p:nvSpPr>
          <p:cNvPr id="10277" name="Google Shape;10277;p43"/>
          <p:cNvSpPr/>
          <p:nvPr/>
        </p:nvSpPr>
        <p:spPr>
          <a:xfrm flipH="1">
            <a:off x="1384197" y="15229"/>
            <a:ext cx="1372500" cy="13725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78" name="Google Shape;10278;p43"/>
          <p:cNvSpPr/>
          <p:nvPr/>
        </p:nvSpPr>
        <p:spPr>
          <a:xfrm flipH="1">
            <a:off x="4148178" y="5504500"/>
            <a:ext cx="2241600" cy="13725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79" name="Google Shape;10279;p43"/>
          <p:cNvSpPr/>
          <p:nvPr/>
        </p:nvSpPr>
        <p:spPr>
          <a:xfrm flipH="1">
            <a:off x="2756669" y="15225"/>
            <a:ext cx="2260800" cy="13725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0" name="Google Shape;10280;p43"/>
          <p:cNvSpPr/>
          <p:nvPr/>
        </p:nvSpPr>
        <p:spPr>
          <a:xfrm flipH="1">
            <a:off x="4327553" y="682817"/>
            <a:ext cx="691800" cy="6918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1" name="Google Shape;10281;p43"/>
          <p:cNvSpPr/>
          <p:nvPr/>
        </p:nvSpPr>
        <p:spPr>
          <a:xfrm>
            <a:off x="5695094" y="15163"/>
            <a:ext cx="692100" cy="6921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2" name="Google Shape;10282;p43"/>
          <p:cNvSpPr/>
          <p:nvPr/>
        </p:nvSpPr>
        <p:spPr>
          <a:xfrm flipH="1">
            <a:off x="1587082" y="15150"/>
            <a:ext cx="691800" cy="6918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3" name="Google Shape;10283;p43"/>
          <p:cNvSpPr/>
          <p:nvPr/>
        </p:nvSpPr>
        <p:spPr>
          <a:xfrm>
            <a:off x="1384200" y="1374800"/>
            <a:ext cx="6383700" cy="412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4" name="Google Shape;10284;p43"/>
          <p:cNvSpPr txBox="1"/>
          <p:nvPr>
            <p:ph type="title"/>
          </p:nvPr>
        </p:nvSpPr>
        <p:spPr>
          <a:xfrm>
            <a:off x="2531400" y="2410800"/>
            <a:ext cx="4081200" cy="14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2600"/>
              <a:buNone/>
              <a:defRPr b="1" sz="2600">
                <a:solidFill>
                  <a:srgbClr val="4D778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85" name="Google Shape;10285;p43"/>
          <p:cNvSpPr txBox="1"/>
          <p:nvPr>
            <p:ph idx="1" type="subTitle"/>
          </p:nvPr>
        </p:nvSpPr>
        <p:spPr>
          <a:xfrm>
            <a:off x="2531400" y="3880200"/>
            <a:ext cx="4081200" cy="56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800"/>
              <a:buNone/>
              <a:defRPr>
                <a:solidFill>
                  <a:srgbClr val="7198A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86" name="Shape 10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7" name="Google Shape;10287;p4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288" name="Google Shape;10288;p4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289" name="Shape 10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0" name="Google Shape;10290;p45"/>
          <p:cNvSpPr txBox="1"/>
          <p:nvPr>
            <p:ph type="title"/>
          </p:nvPr>
        </p:nvSpPr>
        <p:spPr>
          <a:xfrm>
            <a:off x="1037400" y="593375"/>
            <a:ext cx="7069200" cy="7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91" name="Google Shape;10291;p45"/>
          <p:cNvSpPr txBox="1"/>
          <p:nvPr>
            <p:ph idx="1" type="body"/>
          </p:nvPr>
        </p:nvSpPr>
        <p:spPr>
          <a:xfrm>
            <a:off x="1037400" y="1536639"/>
            <a:ext cx="70692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descr="Death_to_stock_communicate_hands_2.jpg" id="10292" name="Google Shape;10292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184" y="2070682"/>
            <a:ext cx="1037815" cy="10378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5.jpg" id="10293" name="Google Shape;1029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1" y="9"/>
            <a:ext cx="2077780" cy="2077770"/>
          </a:xfrm>
          <a:prstGeom prst="rect">
            <a:avLst/>
          </a:prstGeom>
          <a:noFill/>
          <a:ln>
            <a:noFill/>
          </a:ln>
        </p:spPr>
      </p:pic>
      <p:sp>
        <p:nvSpPr>
          <p:cNvPr id="10294" name="Google Shape;10294;p45"/>
          <p:cNvSpPr/>
          <p:nvPr/>
        </p:nvSpPr>
        <p:spPr>
          <a:xfrm>
            <a:off x="7070023" y="2072330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95" name="Google Shape;10295;p45"/>
          <p:cNvSpPr/>
          <p:nvPr/>
        </p:nvSpPr>
        <p:spPr>
          <a:xfrm>
            <a:off x="8106245" y="310851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96" name="Google Shape;10296;p45"/>
          <p:cNvSpPr/>
          <p:nvPr/>
        </p:nvSpPr>
        <p:spPr>
          <a:xfrm>
            <a:off x="7070023" y="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97" name="Google Shape;10297;p45"/>
          <p:cNvSpPr/>
          <p:nvPr/>
        </p:nvSpPr>
        <p:spPr>
          <a:xfrm>
            <a:off x="6551323" y="-9"/>
            <a:ext cx="518700" cy="518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98" name="Google Shape;10298;p45"/>
          <p:cNvSpPr/>
          <p:nvPr/>
        </p:nvSpPr>
        <p:spPr>
          <a:xfrm>
            <a:off x="7587466" y="25837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99" name="Google Shape;10299;p45"/>
          <p:cNvGrpSpPr/>
          <p:nvPr/>
        </p:nvGrpSpPr>
        <p:grpSpPr>
          <a:xfrm>
            <a:off x="7332942" y="269800"/>
            <a:ext cx="498130" cy="498101"/>
            <a:chOff x="1923675" y="1633650"/>
            <a:chExt cx="436000" cy="435975"/>
          </a:xfrm>
        </p:grpSpPr>
        <p:sp>
          <p:nvSpPr>
            <p:cNvPr id="10300" name="Google Shape;10300;p45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1" name="Google Shape;10301;p45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2" name="Google Shape;10302;p45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3" name="Google Shape;10303;p45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4" name="Google Shape;10304;p45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5" name="Google Shape;10305;p45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06" name="Google Shape;10306;p45"/>
          <p:cNvSpPr/>
          <p:nvPr/>
        </p:nvSpPr>
        <p:spPr>
          <a:xfrm>
            <a:off x="7" y="5820294"/>
            <a:ext cx="1037700" cy="1037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7" name="Google Shape;10307;p45"/>
          <p:cNvSpPr/>
          <p:nvPr/>
        </p:nvSpPr>
        <p:spPr>
          <a:xfrm>
            <a:off x="0" y="53015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8" name="Google Shape;10308;p45"/>
          <p:cNvSpPr/>
          <p:nvPr/>
        </p:nvSpPr>
        <p:spPr>
          <a:xfrm>
            <a:off x="518691" y="58202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9" name="Google Shape;10309;p45"/>
          <p:cNvSpPr txBox="1"/>
          <p:nvPr/>
        </p:nvSpPr>
        <p:spPr>
          <a:xfrm>
            <a:off x="8625301" y="6339300"/>
            <a:ext cx="5187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‹#›</a:t>
            </a:fld>
            <a:endParaRPr sz="10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0310" name="Google Shape;10310;p45"/>
          <p:cNvSpPr txBox="1"/>
          <p:nvPr>
            <p:ph idx="2" type="body"/>
          </p:nvPr>
        </p:nvSpPr>
        <p:spPr>
          <a:xfrm>
            <a:off x="1023450" y="6421500"/>
            <a:ext cx="7097100" cy="3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●"/>
              <a:defRPr sz="1200">
                <a:solidFill>
                  <a:srgbClr val="999999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">
  <p:cSld name="TITLE_AND_BODY_1">
    <p:spTree>
      <p:nvGrpSpPr>
        <p:cNvPr id="10311" name="Shape 10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photography_Vibrant-(10-of-10).jpg" id="10312" name="Google Shape;10312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9775" y="1037700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13" name="Google Shape;10313;p46"/>
          <p:cNvSpPr/>
          <p:nvPr/>
        </p:nvSpPr>
        <p:spPr>
          <a:xfrm>
            <a:off x="7070023" y="2072326"/>
            <a:ext cx="1037700" cy="1037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_to_stock_photography_Vibrant-(9-of-10).jpg" id="10314" name="Google Shape;1031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2625" y="0"/>
            <a:ext cx="1037825" cy="103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15" name="Google Shape;10315;p46"/>
          <p:cNvSpPr/>
          <p:nvPr/>
        </p:nvSpPr>
        <p:spPr>
          <a:xfrm>
            <a:off x="8102686" y="3110092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6" name="Google Shape;10316;p46"/>
          <p:cNvSpPr/>
          <p:nvPr/>
        </p:nvSpPr>
        <p:spPr>
          <a:xfrm>
            <a:off x="7070032" y="6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7" name="Google Shape;10317;p46"/>
          <p:cNvSpPr/>
          <p:nvPr/>
        </p:nvSpPr>
        <p:spPr>
          <a:xfrm>
            <a:off x="8621748" y="4146316"/>
            <a:ext cx="518700" cy="5187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8" name="Google Shape;10318;p46"/>
          <p:cNvSpPr/>
          <p:nvPr/>
        </p:nvSpPr>
        <p:spPr>
          <a:xfrm>
            <a:off x="8621753" y="3627616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19" name="Google Shape;10319;p46"/>
          <p:cNvGrpSpPr/>
          <p:nvPr/>
        </p:nvGrpSpPr>
        <p:grpSpPr>
          <a:xfrm>
            <a:off x="7424021" y="2343455"/>
            <a:ext cx="329718" cy="522703"/>
            <a:chOff x="6718575" y="2318625"/>
            <a:chExt cx="256950" cy="407375"/>
          </a:xfrm>
        </p:grpSpPr>
        <p:sp>
          <p:nvSpPr>
            <p:cNvPr id="10320" name="Google Shape;10320;p4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1" name="Google Shape;10321;p4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2" name="Google Shape;10322;p4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3" name="Google Shape;10323;p4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4" name="Google Shape;10324;p4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5" name="Google Shape;10325;p4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6" name="Google Shape;10326;p4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7" name="Google Shape;10327;p4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28" name="Google Shape;10328;p46"/>
          <p:cNvSpPr txBox="1"/>
          <p:nvPr>
            <p:ph type="title"/>
          </p:nvPr>
        </p:nvSpPr>
        <p:spPr>
          <a:xfrm>
            <a:off x="1037400" y="593375"/>
            <a:ext cx="7069200" cy="7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29" name="Google Shape;10329;p46"/>
          <p:cNvSpPr txBox="1"/>
          <p:nvPr/>
        </p:nvSpPr>
        <p:spPr>
          <a:xfrm>
            <a:off x="8625301" y="6339300"/>
            <a:ext cx="5187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‹#›</a:t>
            </a:fld>
            <a:endParaRPr sz="10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0330" name="Google Shape;10330;p46"/>
          <p:cNvSpPr/>
          <p:nvPr/>
        </p:nvSpPr>
        <p:spPr>
          <a:xfrm>
            <a:off x="7" y="5820294"/>
            <a:ext cx="1037700" cy="10377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31" name="Google Shape;10331;p46"/>
          <p:cNvSpPr/>
          <p:nvPr/>
        </p:nvSpPr>
        <p:spPr>
          <a:xfrm>
            <a:off x="1037700" y="63389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32" name="Google Shape;10332;p46"/>
          <p:cNvSpPr/>
          <p:nvPr/>
        </p:nvSpPr>
        <p:spPr>
          <a:xfrm>
            <a:off x="-9" y="5820291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33" name="Google Shape;10333;p46"/>
          <p:cNvSpPr txBox="1"/>
          <p:nvPr>
            <p:ph idx="1" type="body"/>
          </p:nvPr>
        </p:nvSpPr>
        <p:spPr>
          <a:xfrm>
            <a:off x="1579062" y="1536625"/>
            <a:ext cx="28101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334" name="Google Shape;10334;p46"/>
          <p:cNvSpPr txBox="1"/>
          <p:nvPr>
            <p:ph idx="2" type="body"/>
          </p:nvPr>
        </p:nvSpPr>
        <p:spPr>
          <a:xfrm>
            <a:off x="4754942" y="1536625"/>
            <a:ext cx="28101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335" name="Google Shape;10335;p46"/>
          <p:cNvSpPr txBox="1"/>
          <p:nvPr>
            <p:ph idx="3" type="body"/>
          </p:nvPr>
        </p:nvSpPr>
        <p:spPr>
          <a:xfrm>
            <a:off x="1023450" y="6421500"/>
            <a:ext cx="7097100" cy="3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●"/>
              <a:defRPr sz="1200">
                <a:solidFill>
                  <a:srgbClr val="999999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 1">
  <p:cSld name="TITLE_AND_BODY_1_1">
    <p:spTree>
      <p:nvGrpSpPr>
        <p:cNvPr id="10336" name="Shape 10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7" name="Google Shape;10337;p47"/>
          <p:cNvSpPr txBox="1"/>
          <p:nvPr>
            <p:ph type="title"/>
          </p:nvPr>
        </p:nvSpPr>
        <p:spPr>
          <a:xfrm>
            <a:off x="1037400" y="593375"/>
            <a:ext cx="7069200" cy="7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38" name="Google Shape;10338;p47"/>
          <p:cNvSpPr txBox="1"/>
          <p:nvPr/>
        </p:nvSpPr>
        <p:spPr>
          <a:xfrm>
            <a:off x="8625301" y="6339300"/>
            <a:ext cx="5187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‹#›</a:t>
            </a:fld>
            <a:endParaRPr sz="10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0339" name="Google Shape;10339;p47"/>
          <p:cNvSpPr txBox="1"/>
          <p:nvPr>
            <p:ph idx="1" type="body"/>
          </p:nvPr>
        </p:nvSpPr>
        <p:spPr>
          <a:xfrm>
            <a:off x="1059875" y="2077775"/>
            <a:ext cx="2810100" cy="4014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340" name="Google Shape;10340;p47"/>
          <p:cNvSpPr txBox="1"/>
          <p:nvPr>
            <p:ph idx="2" type="body"/>
          </p:nvPr>
        </p:nvSpPr>
        <p:spPr>
          <a:xfrm>
            <a:off x="4235766" y="2077775"/>
            <a:ext cx="2810100" cy="4014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341" name="Google Shape;10341;p47"/>
          <p:cNvSpPr/>
          <p:nvPr/>
        </p:nvSpPr>
        <p:spPr>
          <a:xfrm>
            <a:off x="-293" y="5301294"/>
            <a:ext cx="1037700" cy="1037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42" name="Google Shape;10342;p47"/>
          <p:cNvSpPr/>
          <p:nvPr/>
        </p:nvSpPr>
        <p:spPr>
          <a:xfrm>
            <a:off x="-300" y="63389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43" name="Google Shape;10343;p47"/>
          <p:cNvSpPr/>
          <p:nvPr/>
        </p:nvSpPr>
        <p:spPr>
          <a:xfrm>
            <a:off x="-309" y="53012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toStock_Clementine10.jpg" id="10344" name="Google Shape;10344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8350" y="2070675"/>
            <a:ext cx="1037825" cy="103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9-.jpg" id="10345" name="Google Shape;1034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5" y="0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46" name="Google Shape;10346;p47"/>
          <p:cNvSpPr/>
          <p:nvPr/>
        </p:nvSpPr>
        <p:spPr>
          <a:xfrm>
            <a:off x="6030661" y="5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47" name="Google Shape;10347;p47"/>
          <p:cNvSpPr/>
          <p:nvPr/>
        </p:nvSpPr>
        <p:spPr>
          <a:xfrm>
            <a:off x="8106245" y="2071756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48" name="Google Shape;10348;p47"/>
          <p:cNvSpPr/>
          <p:nvPr/>
        </p:nvSpPr>
        <p:spPr>
          <a:xfrm>
            <a:off x="8106236" y="103462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49" name="Google Shape;10349;p47"/>
          <p:cNvSpPr/>
          <p:nvPr/>
        </p:nvSpPr>
        <p:spPr>
          <a:xfrm>
            <a:off x="8625223" y="3113166"/>
            <a:ext cx="518700" cy="518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50" name="Google Shape;10350;p47"/>
          <p:cNvSpPr/>
          <p:nvPr/>
        </p:nvSpPr>
        <p:spPr>
          <a:xfrm>
            <a:off x="7068341" y="-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51" name="Google Shape;10351;p47"/>
          <p:cNvGrpSpPr/>
          <p:nvPr/>
        </p:nvGrpSpPr>
        <p:grpSpPr>
          <a:xfrm>
            <a:off x="8352271" y="1280646"/>
            <a:ext cx="545654" cy="545654"/>
            <a:chOff x="5941025" y="3634400"/>
            <a:chExt cx="467650" cy="467650"/>
          </a:xfrm>
        </p:grpSpPr>
        <p:sp>
          <p:nvSpPr>
            <p:cNvPr id="10352" name="Google Shape;10352;p47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3" name="Google Shape;10353;p47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4" name="Google Shape;10354;p47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5" name="Google Shape;10355;p47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6" name="Google Shape;10356;p47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7" name="Google Shape;10357;p47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58" name="Google Shape;10358;p47"/>
          <p:cNvSpPr txBox="1"/>
          <p:nvPr>
            <p:ph idx="3" type="subTitle"/>
          </p:nvPr>
        </p:nvSpPr>
        <p:spPr>
          <a:xfrm>
            <a:off x="1059875" y="1532875"/>
            <a:ext cx="2810100" cy="54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0359" name="Google Shape;10359;p47"/>
          <p:cNvSpPr txBox="1"/>
          <p:nvPr>
            <p:ph idx="4" type="subTitle"/>
          </p:nvPr>
        </p:nvSpPr>
        <p:spPr>
          <a:xfrm>
            <a:off x="4235775" y="1532875"/>
            <a:ext cx="2810100" cy="54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0360" name="Google Shape;10360;p47"/>
          <p:cNvSpPr txBox="1"/>
          <p:nvPr>
            <p:ph idx="5" type="body"/>
          </p:nvPr>
        </p:nvSpPr>
        <p:spPr>
          <a:xfrm>
            <a:off x="1023450" y="6421500"/>
            <a:ext cx="7097100" cy="3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●"/>
              <a:defRPr sz="1200">
                <a:solidFill>
                  <a:srgbClr val="999999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2">
  <p:cSld name="TITLE_AND_BODY_2">
    <p:spTree>
      <p:nvGrpSpPr>
        <p:cNvPr id="10361" name="Shape 10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" name="Google Shape;10362;p48"/>
          <p:cNvSpPr txBox="1"/>
          <p:nvPr>
            <p:ph type="title"/>
          </p:nvPr>
        </p:nvSpPr>
        <p:spPr>
          <a:xfrm>
            <a:off x="1037400" y="593375"/>
            <a:ext cx="7069200" cy="7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63" name="Google Shape;10363;p48"/>
          <p:cNvSpPr txBox="1"/>
          <p:nvPr/>
        </p:nvSpPr>
        <p:spPr>
          <a:xfrm>
            <a:off x="8625301" y="6339300"/>
            <a:ext cx="5187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‹#›</a:t>
            </a:fld>
            <a:endParaRPr sz="10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0364" name="Google Shape;10364;p48"/>
          <p:cNvSpPr/>
          <p:nvPr/>
        </p:nvSpPr>
        <p:spPr>
          <a:xfrm>
            <a:off x="7" y="5820294"/>
            <a:ext cx="1037700" cy="10377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65" name="Google Shape;10365;p48"/>
          <p:cNvSpPr/>
          <p:nvPr/>
        </p:nvSpPr>
        <p:spPr>
          <a:xfrm>
            <a:off x="1037700" y="58202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66" name="Google Shape;10366;p48"/>
          <p:cNvSpPr/>
          <p:nvPr/>
        </p:nvSpPr>
        <p:spPr>
          <a:xfrm>
            <a:off x="-9" y="63392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toStock_Simplify3.jpg" id="10367" name="Google Shape;10367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250" y="0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4.jpg" id="10368" name="Google Shape;1036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5" y="2070675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69" name="Google Shape;10369;p48"/>
          <p:cNvSpPr/>
          <p:nvPr/>
        </p:nvSpPr>
        <p:spPr>
          <a:xfrm>
            <a:off x="7070023" y="5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0" name="Google Shape;10370;p48"/>
          <p:cNvSpPr/>
          <p:nvPr/>
        </p:nvSpPr>
        <p:spPr>
          <a:xfrm>
            <a:off x="8106245" y="103771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1" name="Google Shape;10371;p48"/>
          <p:cNvSpPr/>
          <p:nvPr/>
        </p:nvSpPr>
        <p:spPr>
          <a:xfrm>
            <a:off x="7070023" y="310245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2" name="Google Shape;10372;p48"/>
          <p:cNvSpPr/>
          <p:nvPr/>
        </p:nvSpPr>
        <p:spPr>
          <a:xfrm>
            <a:off x="7587473" y="1037691"/>
            <a:ext cx="518700" cy="5187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3" name="Google Shape;10373;p48"/>
          <p:cNvSpPr/>
          <p:nvPr/>
        </p:nvSpPr>
        <p:spPr>
          <a:xfrm>
            <a:off x="8625291" y="5189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4" name="Google Shape;10374;p48"/>
          <p:cNvSpPr/>
          <p:nvPr/>
        </p:nvSpPr>
        <p:spPr>
          <a:xfrm>
            <a:off x="7529848" y="3440573"/>
            <a:ext cx="455351" cy="41422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5" name="Google Shape;10375;p48"/>
          <p:cNvSpPr txBox="1"/>
          <p:nvPr>
            <p:ph idx="1" type="body"/>
          </p:nvPr>
        </p:nvSpPr>
        <p:spPr>
          <a:xfrm>
            <a:off x="1023450" y="6421500"/>
            <a:ext cx="7097100" cy="3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●"/>
              <a:defRPr sz="1200">
                <a:solidFill>
                  <a:srgbClr val="999999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2 1">
  <p:cSld name="TITLE_AND_BODY_2_1">
    <p:spTree>
      <p:nvGrpSpPr>
        <p:cNvPr id="10376" name="Shape 10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7" name="Google Shape;10377;p49"/>
          <p:cNvSpPr txBox="1"/>
          <p:nvPr>
            <p:ph type="title"/>
          </p:nvPr>
        </p:nvSpPr>
        <p:spPr>
          <a:xfrm>
            <a:off x="1037400" y="593375"/>
            <a:ext cx="7069200" cy="7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78" name="Google Shape;10378;p49"/>
          <p:cNvSpPr txBox="1"/>
          <p:nvPr/>
        </p:nvSpPr>
        <p:spPr>
          <a:xfrm>
            <a:off x="8625301" y="6339300"/>
            <a:ext cx="5187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‹#›</a:t>
            </a:fld>
            <a:endParaRPr sz="10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descr="Death_to_stock_communicate_hands_10.jpg" id="10379" name="Google Shape;10379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550" y="5817925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80" name="Google Shape;10380;p49"/>
          <p:cNvSpPr/>
          <p:nvPr/>
        </p:nvSpPr>
        <p:spPr>
          <a:xfrm flipH="1">
            <a:off x="-3494" y="4780225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1" name="Google Shape;10381;p49"/>
          <p:cNvSpPr/>
          <p:nvPr/>
        </p:nvSpPr>
        <p:spPr>
          <a:xfrm flipH="1">
            <a:off x="1032734" y="6339291"/>
            <a:ext cx="518700" cy="518700"/>
          </a:xfrm>
          <a:prstGeom prst="rect">
            <a:avLst/>
          </a:prstGeom>
          <a:solidFill>
            <a:srgbClr val="4D77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2" name="Google Shape;10382;p49"/>
          <p:cNvSpPr/>
          <p:nvPr/>
        </p:nvSpPr>
        <p:spPr>
          <a:xfrm>
            <a:off x="9" y="6339300"/>
            <a:ext cx="10326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3" name="Google Shape;10383;p49"/>
          <p:cNvSpPr/>
          <p:nvPr/>
        </p:nvSpPr>
        <p:spPr>
          <a:xfrm>
            <a:off x="8107795" y="103771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toStock_Wired3.jpg" id="10384" name="Google Shape;1038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7795" y="-12"/>
            <a:ext cx="1037825" cy="103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85" name="Google Shape;10385;p49"/>
          <p:cNvSpPr/>
          <p:nvPr/>
        </p:nvSpPr>
        <p:spPr>
          <a:xfrm>
            <a:off x="8107724" y="51870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6" name="Google Shape;10386;p49"/>
          <p:cNvSpPr/>
          <p:nvPr/>
        </p:nvSpPr>
        <p:spPr>
          <a:xfrm>
            <a:off x="7070023" y="42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7" name="Google Shape;10387;p49"/>
          <p:cNvSpPr/>
          <p:nvPr/>
        </p:nvSpPr>
        <p:spPr>
          <a:xfrm>
            <a:off x="6551323" y="-9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8" name="Google Shape;10388;p49"/>
          <p:cNvSpPr/>
          <p:nvPr/>
        </p:nvSpPr>
        <p:spPr>
          <a:xfrm>
            <a:off x="8247197" y="658172"/>
            <a:ext cx="239764" cy="239764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9" name="Google Shape;10389;p49"/>
          <p:cNvSpPr txBox="1"/>
          <p:nvPr>
            <p:ph idx="1" type="body"/>
          </p:nvPr>
        </p:nvSpPr>
        <p:spPr>
          <a:xfrm>
            <a:off x="1023450" y="6421500"/>
            <a:ext cx="7097100" cy="3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●"/>
              <a:defRPr sz="1200">
                <a:solidFill>
                  <a:srgbClr val="999999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2 1 1">
  <p:cSld name="TITLE_AND_BODY_2_1_1">
    <p:spTree>
      <p:nvGrpSpPr>
        <p:cNvPr id="10390" name="Shape 10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1" name="Google Shape;10391;p50"/>
          <p:cNvSpPr txBox="1"/>
          <p:nvPr>
            <p:ph type="title"/>
          </p:nvPr>
        </p:nvSpPr>
        <p:spPr>
          <a:xfrm>
            <a:off x="1037400" y="4782550"/>
            <a:ext cx="7069200" cy="7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92" name="Google Shape;10392;p50"/>
          <p:cNvSpPr txBox="1"/>
          <p:nvPr/>
        </p:nvSpPr>
        <p:spPr>
          <a:xfrm>
            <a:off x="8625301" y="6339300"/>
            <a:ext cx="5187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‹#›</a:t>
            </a:fld>
            <a:endParaRPr sz="10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descr="Death_to_stock_communicate_hands_3.jpg" id="10393" name="Google Shape;10393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820300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2.jpg" id="10394" name="Google Shape;1039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8" y="4782552"/>
            <a:ext cx="1037700" cy="103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95" name="Google Shape;10395;p50"/>
          <p:cNvSpPr/>
          <p:nvPr/>
        </p:nvSpPr>
        <p:spPr>
          <a:xfrm>
            <a:off x="518700" y="426384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6" name="Google Shape;10396;p50"/>
          <p:cNvSpPr/>
          <p:nvPr/>
        </p:nvSpPr>
        <p:spPr>
          <a:xfrm>
            <a:off x="-9" y="63392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_to_stock_communicate_hands_1.jpg" id="10397" name="Google Shape;10397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6250" y="0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98" name="Google Shape;10398;p50"/>
          <p:cNvSpPr/>
          <p:nvPr/>
        </p:nvSpPr>
        <p:spPr>
          <a:xfrm>
            <a:off x="8106248" y="1037705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9" name="Google Shape;10399;p50"/>
          <p:cNvSpPr/>
          <p:nvPr/>
        </p:nvSpPr>
        <p:spPr>
          <a:xfrm>
            <a:off x="7070023" y="1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0" name="Google Shape;10400;p50"/>
          <p:cNvSpPr/>
          <p:nvPr/>
        </p:nvSpPr>
        <p:spPr>
          <a:xfrm>
            <a:off x="7070032" y="1037694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1" name="Google Shape;10401;p50"/>
          <p:cNvSpPr/>
          <p:nvPr/>
        </p:nvSpPr>
        <p:spPr>
          <a:xfrm>
            <a:off x="8623698" y="3114516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2" name="Google Shape;10402;p50"/>
          <p:cNvSpPr/>
          <p:nvPr/>
        </p:nvSpPr>
        <p:spPr>
          <a:xfrm>
            <a:off x="8623691" y="5189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toStock_CreativeSpace4-11.45.jpg" id="10403" name="Google Shape;10403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6250" y="2072325"/>
            <a:ext cx="1037700" cy="103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04" name="Google Shape;10404;p50"/>
          <p:cNvGrpSpPr/>
          <p:nvPr/>
        </p:nvGrpSpPr>
        <p:grpSpPr>
          <a:xfrm>
            <a:off x="7331725" y="290387"/>
            <a:ext cx="514306" cy="456926"/>
            <a:chOff x="5292575" y="3681900"/>
            <a:chExt cx="420150" cy="373275"/>
          </a:xfrm>
        </p:grpSpPr>
        <p:sp>
          <p:nvSpPr>
            <p:cNvPr id="10405" name="Google Shape;10405;p50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6" name="Google Shape;10406;p50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7" name="Google Shape;10407;p50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8" name="Google Shape;10408;p50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9" name="Google Shape;10409;p50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0" name="Google Shape;10410;p50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1" name="Google Shape;10411;p50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12" name="Google Shape;10412;p50"/>
          <p:cNvSpPr txBox="1"/>
          <p:nvPr>
            <p:ph idx="1" type="body"/>
          </p:nvPr>
        </p:nvSpPr>
        <p:spPr>
          <a:xfrm>
            <a:off x="1023450" y="6421500"/>
            <a:ext cx="7097100" cy="3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●"/>
              <a:defRPr sz="1200">
                <a:solidFill>
                  <a:srgbClr val="999999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413" name="Shape 10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" name="Google Shape;10414;p5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15" name="Google Shape;10415;p51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16" name="Google Shape;10416;p51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17" name="Google Shape;10417;p5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66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7" name="Google Shape;3567;p6"/>
          <p:cNvSpPr txBox="1"/>
          <p:nvPr>
            <p:ph type="title"/>
          </p:nvPr>
        </p:nvSpPr>
        <p:spPr>
          <a:xfrm>
            <a:off x="1698600" y="584600"/>
            <a:ext cx="57468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68" name="Google Shape;3568;p6"/>
          <p:cNvSpPr txBox="1"/>
          <p:nvPr/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418" name="Shape 10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9" name="Google Shape;10419;p5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20" name="Google Shape;10420;p5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421" name="Shape 10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2" name="Google Shape;10422;p53"/>
          <p:cNvSpPr txBox="1"/>
          <p:nvPr>
            <p:ph type="title"/>
          </p:nvPr>
        </p:nvSpPr>
        <p:spPr>
          <a:xfrm>
            <a:off x="31680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423" name="Google Shape;10423;p53"/>
          <p:cNvSpPr txBox="1"/>
          <p:nvPr>
            <p:ph idx="1" type="body"/>
          </p:nvPr>
        </p:nvSpPr>
        <p:spPr>
          <a:xfrm>
            <a:off x="31680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24" name="Google Shape;10424;p5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DeathtoStock_Simplify2.jpg" id="10425" name="Google Shape;10425;p53"/>
          <p:cNvPicPr preferRelativeResize="0"/>
          <p:nvPr/>
        </p:nvPicPr>
        <p:blipFill rotWithShape="1">
          <a:blip r:embed="rId2">
            <a:alphaModFix/>
          </a:blip>
          <a:srcRect b="0" l="50059" r="0" t="0"/>
          <a:stretch/>
        </p:blipFill>
        <p:spPr>
          <a:xfrm>
            <a:off x="6295" y="3423125"/>
            <a:ext cx="1715400" cy="343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26" name="Google Shape;10426;p53"/>
          <p:cNvSpPr/>
          <p:nvPr/>
        </p:nvSpPr>
        <p:spPr>
          <a:xfrm flipH="1">
            <a:off x="11" y="8"/>
            <a:ext cx="1715400" cy="17154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7" name="Google Shape;10427;p53"/>
          <p:cNvSpPr/>
          <p:nvPr/>
        </p:nvSpPr>
        <p:spPr>
          <a:xfrm flipH="1">
            <a:off x="11" y="3423133"/>
            <a:ext cx="1715400" cy="1715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8" name="Google Shape;10428;p53"/>
          <p:cNvSpPr/>
          <p:nvPr/>
        </p:nvSpPr>
        <p:spPr>
          <a:xfrm flipH="1">
            <a:off x="1715499" y="6000497"/>
            <a:ext cx="857400" cy="8574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9" name="Google Shape;10429;p53"/>
          <p:cNvSpPr/>
          <p:nvPr/>
        </p:nvSpPr>
        <p:spPr>
          <a:xfrm flipH="1">
            <a:off x="858024" y="857968"/>
            <a:ext cx="857400" cy="857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30" name="Google Shape;10430;p53"/>
          <p:cNvGrpSpPr/>
          <p:nvPr/>
        </p:nvGrpSpPr>
        <p:grpSpPr>
          <a:xfrm>
            <a:off x="458778" y="3862434"/>
            <a:ext cx="798306" cy="837012"/>
            <a:chOff x="5961125" y="1623900"/>
            <a:chExt cx="427450" cy="448175"/>
          </a:xfrm>
        </p:grpSpPr>
        <p:sp>
          <p:nvSpPr>
            <p:cNvPr id="10431" name="Google Shape;10431;p53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2" name="Google Shape;10432;p53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3" name="Google Shape;10433;p53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4" name="Google Shape;10434;p53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5" name="Google Shape;10435;p53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6" name="Google Shape;10436;p53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7" name="Google Shape;10437;p53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DeathtoStock_Wired3.jpg" id="10438" name="Google Shape;10438;p53"/>
          <p:cNvPicPr preferRelativeResize="0"/>
          <p:nvPr/>
        </p:nvPicPr>
        <p:blipFill rotWithShape="1">
          <a:blip r:embed="rId3">
            <a:alphaModFix/>
          </a:blip>
          <a:srcRect b="0" l="0" r="49657" t="0"/>
          <a:stretch/>
        </p:blipFill>
        <p:spPr>
          <a:xfrm>
            <a:off x="7408951" y="1715750"/>
            <a:ext cx="1735050" cy="344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39" name="Google Shape;10439;p53"/>
          <p:cNvSpPr/>
          <p:nvPr/>
        </p:nvSpPr>
        <p:spPr>
          <a:xfrm>
            <a:off x="7408949" y="1715755"/>
            <a:ext cx="1715700" cy="1715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0" name="Google Shape;10440;p53"/>
          <p:cNvSpPr/>
          <p:nvPr/>
        </p:nvSpPr>
        <p:spPr>
          <a:xfrm>
            <a:off x="7408949" y="91"/>
            <a:ext cx="1715700" cy="1715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1" name="Google Shape;10441;p53"/>
          <p:cNvSpPr/>
          <p:nvPr/>
        </p:nvSpPr>
        <p:spPr>
          <a:xfrm>
            <a:off x="6551327" y="6"/>
            <a:ext cx="857700" cy="85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2" name="Google Shape;10442;p53"/>
          <p:cNvSpPr/>
          <p:nvPr/>
        </p:nvSpPr>
        <p:spPr>
          <a:xfrm>
            <a:off x="7870293" y="2177090"/>
            <a:ext cx="793056" cy="793056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3" name="Google Shape;10443;p53"/>
          <p:cNvSpPr txBox="1"/>
          <p:nvPr>
            <p:ph idx="2" type="body"/>
          </p:nvPr>
        </p:nvSpPr>
        <p:spPr>
          <a:xfrm>
            <a:off x="1023450" y="6421500"/>
            <a:ext cx="7097100" cy="3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●"/>
              <a:defRPr sz="1200">
                <a:solidFill>
                  <a:srgbClr val="999999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單欄文字 1">
  <p:cSld name="ONE_COLUMN_TEXT_1">
    <p:spTree>
      <p:nvGrpSpPr>
        <p:cNvPr id="10444" name="Shape 10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" name="Google Shape;10445;p54"/>
          <p:cNvSpPr txBox="1"/>
          <p:nvPr>
            <p:ph type="title"/>
          </p:nvPr>
        </p:nvSpPr>
        <p:spPr>
          <a:xfrm>
            <a:off x="2074225" y="740800"/>
            <a:ext cx="49959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446" name="Google Shape;10446;p54"/>
          <p:cNvSpPr txBox="1"/>
          <p:nvPr>
            <p:ph idx="1" type="body"/>
          </p:nvPr>
        </p:nvSpPr>
        <p:spPr>
          <a:xfrm>
            <a:off x="2074225" y="1852800"/>
            <a:ext cx="49959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47" name="Google Shape;10447;p5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Death_to_stock_communicate_hands_10.jpg" id="10448" name="Google Shape;10448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550" y="2709550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toStock_Simplify2.jpg" id="10449" name="Google Shape;1044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50" y="4780225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50" name="Google Shape;10450;p54"/>
          <p:cNvSpPr/>
          <p:nvPr/>
        </p:nvSpPr>
        <p:spPr>
          <a:xfrm flipH="1">
            <a:off x="1032727" y="2709555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1" name="Google Shape;10451;p54"/>
          <p:cNvSpPr/>
          <p:nvPr/>
        </p:nvSpPr>
        <p:spPr>
          <a:xfrm flipH="1">
            <a:off x="-3494" y="374726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2" name="Google Shape;10452;p54"/>
          <p:cNvSpPr/>
          <p:nvPr/>
        </p:nvSpPr>
        <p:spPr>
          <a:xfrm flipH="1">
            <a:off x="1032727" y="478022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3" name="Google Shape;10453;p54"/>
          <p:cNvSpPr/>
          <p:nvPr/>
        </p:nvSpPr>
        <p:spPr>
          <a:xfrm flipH="1">
            <a:off x="2070428" y="6339291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4" name="Google Shape;10454;p54"/>
          <p:cNvSpPr/>
          <p:nvPr/>
        </p:nvSpPr>
        <p:spPr>
          <a:xfrm flipH="1">
            <a:off x="1551734" y="32285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55" name="Google Shape;10455;p54"/>
          <p:cNvGrpSpPr/>
          <p:nvPr/>
        </p:nvGrpSpPr>
        <p:grpSpPr>
          <a:xfrm>
            <a:off x="1310132" y="5045924"/>
            <a:ext cx="482890" cy="506303"/>
            <a:chOff x="5961125" y="1623900"/>
            <a:chExt cx="427450" cy="448175"/>
          </a:xfrm>
        </p:grpSpPr>
        <p:sp>
          <p:nvSpPr>
            <p:cNvPr id="10456" name="Google Shape;10456;p54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7" name="Google Shape;10457;p54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8" name="Google Shape;10458;p54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9" name="Google Shape;10459;p54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0" name="Google Shape;10460;p54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1" name="Google Shape;10461;p54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2" name="Google Shape;10462;p54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63" name="Google Shape;10463;p54"/>
          <p:cNvSpPr/>
          <p:nvPr/>
        </p:nvSpPr>
        <p:spPr>
          <a:xfrm>
            <a:off x="8107795" y="311011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toStock_Wired3.jpg" id="10464" name="Google Shape;10464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0025" y="1037700"/>
            <a:ext cx="2084475" cy="20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65" name="Google Shape;10465;p54"/>
          <p:cNvSpPr/>
          <p:nvPr/>
        </p:nvSpPr>
        <p:spPr>
          <a:xfrm>
            <a:off x="7070023" y="103770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6" name="Google Shape;10466;p54"/>
          <p:cNvSpPr/>
          <p:nvPr/>
        </p:nvSpPr>
        <p:spPr>
          <a:xfrm>
            <a:off x="7070023" y="42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7" name="Google Shape;10467;p54"/>
          <p:cNvSpPr/>
          <p:nvPr/>
        </p:nvSpPr>
        <p:spPr>
          <a:xfrm>
            <a:off x="6551323" y="-9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_to_stock_communicate_hands_2.jpg" id="10468" name="Google Shape;10468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7734" y="-5"/>
            <a:ext cx="1037815" cy="10378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69" name="Google Shape;10469;p54"/>
          <p:cNvSpPr/>
          <p:nvPr/>
        </p:nvSpPr>
        <p:spPr>
          <a:xfrm>
            <a:off x="7349050" y="1316724"/>
            <a:ext cx="479648" cy="479648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0" name="Google Shape;10470;p54"/>
          <p:cNvSpPr txBox="1"/>
          <p:nvPr>
            <p:ph idx="2" type="body"/>
          </p:nvPr>
        </p:nvSpPr>
        <p:spPr>
          <a:xfrm>
            <a:off x="1023450" y="6421500"/>
            <a:ext cx="7097100" cy="3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●"/>
              <a:defRPr sz="1200">
                <a:solidFill>
                  <a:srgbClr val="999999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471" name="Shape 10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2" name="Google Shape;10472;p55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473" name="Google Shape;10473;p5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474" name="Shape 10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" name="Google Shape;10475;p5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6" name="Google Shape;10476;p56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477" name="Google Shape;10477;p56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478" name="Google Shape;10478;p56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479" name="Google Shape;10479;p5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480" name="Shape 10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1" name="Google Shape;10481;p57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482" name="Google Shape;10482;p5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483" name="Shape 10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4" name="Google Shape;10484;p58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485" name="Google Shape;10485;p58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486" name="Google Shape;10486;p5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87" name="Shape 10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" name="Google Shape;10488;p5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69" name="Shape 3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0" name="Google Shape;3570;p7"/>
          <p:cNvSpPr txBox="1"/>
          <p:nvPr>
            <p:ph type="title"/>
          </p:nvPr>
        </p:nvSpPr>
        <p:spPr>
          <a:xfrm>
            <a:off x="914050" y="1913867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71" name="Google Shape;3571;p7"/>
          <p:cNvSpPr txBox="1"/>
          <p:nvPr>
            <p:ph idx="1" type="body"/>
          </p:nvPr>
        </p:nvSpPr>
        <p:spPr>
          <a:xfrm>
            <a:off x="914050" y="3025867"/>
            <a:ext cx="2808000" cy="30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55600" lvl="1" marL="9144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72" name="Google Shape;3572;p7"/>
          <p:cNvSpPr txBox="1"/>
          <p:nvPr>
            <p:ph idx="2" type="title"/>
          </p:nvPr>
        </p:nvSpPr>
        <p:spPr>
          <a:xfrm>
            <a:off x="1698600" y="584600"/>
            <a:ext cx="57468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73" name="Google Shape;3573;p7"/>
          <p:cNvSpPr txBox="1"/>
          <p:nvPr/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74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" name="Google Shape;3575;p8"/>
          <p:cNvSpPr/>
          <p:nvPr/>
        </p:nvSpPr>
        <p:spPr>
          <a:xfrm>
            <a:off x="-45000" y="1004600"/>
            <a:ext cx="4371900" cy="4645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6" name="Google Shape;3576;p8"/>
          <p:cNvSpPr txBox="1"/>
          <p:nvPr>
            <p:ph type="title"/>
          </p:nvPr>
        </p:nvSpPr>
        <p:spPr>
          <a:xfrm>
            <a:off x="566450" y="600200"/>
            <a:ext cx="3394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grpSp>
        <p:nvGrpSpPr>
          <p:cNvPr id="3577" name="Google Shape;3577;p8"/>
          <p:cNvGrpSpPr/>
          <p:nvPr/>
        </p:nvGrpSpPr>
        <p:grpSpPr>
          <a:xfrm>
            <a:off x="7328985" y="4447858"/>
            <a:ext cx="2674008" cy="2727143"/>
            <a:chOff x="236475" y="527300"/>
            <a:chExt cx="1124525" cy="1101075"/>
          </a:xfrm>
        </p:grpSpPr>
        <p:sp>
          <p:nvSpPr>
            <p:cNvPr id="3578" name="Google Shape;3578;p8"/>
            <p:cNvSpPr/>
            <p:nvPr/>
          </p:nvSpPr>
          <p:spPr>
            <a:xfrm>
              <a:off x="4352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9" name="Google Shape;3579;p8"/>
            <p:cNvSpPr/>
            <p:nvPr/>
          </p:nvSpPr>
          <p:spPr>
            <a:xfrm>
              <a:off x="47500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0" name="Google Shape;3580;p8"/>
            <p:cNvSpPr/>
            <p:nvPr/>
          </p:nvSpPr>
          <p:spPr>
            <a:xfrm>
              <a:off x="5147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1" name="Google Shape;3581;p8"/>
            <p:cNvSpPr/>
            <p:nvPr/>
          </p:nvSpPr>
          <p:spPr>
            <a:xfrm>
              <a:off x="554500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2" name="Google Shape;3582;p8"/>
            <p:cNvSpPr/>
            <p:nvPr/>
          </p:nvSpPr>
          <p:spPr>
            <a:xfrm>
              <a:off x="594250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3" name="Google Shape;3583;p8"/>
            <p:cNvSpPr/>
            <p:nvPr/>
          </p:nvSpPr>
          <p:spPr>
            <a:xfrm>
              <a:off x="634025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4" name="Google Shape;3584;p8"/>
            <p:cNvSpPr/>
            <p:nvPr/>
          </p:nvSpPr>
          <p:spPr>
            <a:xfrm>
              <a:off x="673775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5" name="Google Shape;3585;p8"/>
            <p:cNvSpPr/>
            <p:nvPr/>
          </p:nvSpPr>
          <p:spPr>
            <a:xfrm>
              <a:off x="713525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6" name="Google Shape;3586;p8"/>
            <p:cNvSpPr/>
            <p:nvPr/>
          </p:nvSpPr>
          <p:spPr>
            <a:xfrm>
              <a:off x="753300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7" name="Google Shape;3587;p8"/>
            <p:cNvSpPr/>
            <p:nvPr/>
          </p:nvSpPr>
          <p:spPr>
            <a:xfrm>
              <a:off x="7930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8" name="Google Shape;3588;p8"/>
            <p:cNvSpPr/>
            <p:nvPr/>
          </p:nvSpPr>
          <p:spPr>
            <a:xfrm>
              <a:off x="8328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9" name="Google Shape;3589;p8"/>
            <p:cNvSpPr/>
            <p:nvPr/>
          </p:nvSpPr>
          <p:spPr>
            <a:xfrm>
              <a:off x="8725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0" name="Google Shape;3590;p8"/>
            <p:cNvSpPr/>
            <p:nvPr/>
          </p:nvSpPr>
          <p:spPr>
            <a:xfrm>
              <a:off x="9123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1" name="Google Shape;3591;p8"/>
            <p:cNvSpPr/>
            <p:nvPr/>
          </p:nvSpPr>
          <p:spPr>
            <a:xfrm>
              <a:off x="9520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2" name="Google Shape;3592;p8"/>
            <p:cNvSpPr/>
            <p:nvPr/>
          </p:nvSpPr>
          <p:spPr>
            <a:xfrm>
              <a:off x="9918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3" name="Google Shape;3593;p8"/>
            <p:cNvSpPr/>
            <p:nvPr/>
          </p:nvSpPr>
          <p:spPr>
            <a:xfrm>
              <a:off x="1031575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4" name="Google Shape;3594;p8"/>
            <p:cNvSpPr/>
            <p:nvPr/>
          </p:nvSpPr>
          <p:spPr>
            <a:xfrm>
              <a:off x="10713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5" name="Google Shape;3595;p8"/>
            <p:cNvSpPr/>
            <p:nvPr/>
          </p:nvSpPr>
          <p:spPr>
            <a:xfrm>
              <a:off x="111110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6" name="Google Shape;3596;p8"/>
            <p:cNvSpPr/>
            <p:nvPr/>
          </p:nvSpPr>
          <p:spPr>
            <a:xfrm>
              <a:off x="11508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7" name="Google Shape;3597;p8"/>
            <p:cNvSpPr/>
            <p:nvPr/>
          </p:nvSpPr>
          <p:spPr>
            <a:xfrm>
              <a:off x="3971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8" name="Google Shape;3598;p8"/>
            <p:cNvSpPr/>
            <p:nvPr/>
          </p:nvSpPr>
          <p:spPr>
            <a:xfrm>
              <a:off x="435250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9" name="Google Shape;3599;p8"/>
            <p:cNvSpPr/>
            <p:nvPr/>
          </p:nvSpPr>
          <p:spPr>
            <a:xfrm>
              <a:off x="475000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0" name="Google Shape;3600;p8"/>
            <p:cNvSpPr/>
            <p:nvPr/>
          </p:nvSpPr>
          <p:spPr>
            <a:xfrm>
              <a:off x="516425" y="1448100"/>
              <a:ext cx="9675" cy="9750"/>
            </a:xfrm>
            <a:custGeom>
              <a:rect b="b" l="l" r="r" t="t"/>
              <a:pathLst>
                <a:path extrusionOk="0" h="390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1" name="Google Shape;3601;p8"/>
            <p:cNvSpPr/>
            <p:nvPr/>
          </p:nvSpPr>
          <p:spPr>
            <a:xfrm>
              <a:off x="554500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2" name="Google Shape;3602;p8"/>
            <p:cNvSpPr/>
            <p:nvPr/>
          </p:nvSpPr>
          <p:spPr>
            <a:xfrm>
              <a:off x="595925" y="1448100"/>
              <a:ext cx="9700" cy="9750"/>
            </a:xfrm>
            <a:custGeom>
              <a:rect b="b" l="l" r="r" t="t"/>
              <a:pathLst>
                <a:path extrusionOk="0" h="390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3" name="Google Shape;3603;p8"/>
            <p:cNvSpPr/>
            <p:nvPr/>
          </p:nvSpPr>
          <p:spPr>
            <a:xfrm>
              <a:off x="634025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4" name="Google Shape;3604;p8"/>
            <p:cNvSpPr/>
            <p:nvPr/>
          </p:nvSpPr>
          <p:spPr>
            <a:xfrm>
              <a:off x="673775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5" name="Google Shape;3605;p8"/>
            <p:cNvSpPr/>
            <p:nvPr/>
          </p:nvSpPr>
          <p:spPr>
            <a:xfrm>
              <a:off x="47500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6" name="Google Shape;3606;p8"/>
            <p:cNvSpPr/>
            <p:nvPr/>
          </p:nvSpPr>
          <p:spPr>
            <a:xfrm>
              <a:off x="51475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7" name="Google Shape;3607;p8"/>
            <p:cNvSpPr/>
            <p:nvPr/>
          </p:nvSpPr>
          <p:spPr>
            <a:xfrm>
              <a:off x="554500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8" name="Google Shape;3608;p8"/>
            <p:cNvSpPr/>
            <p:nvPr/>
          </p:nvSpPr>
          <p:spPr>
            <a:xfrm>
              <a:off x="594250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9" name="Google Shape;3609;p8"/>
            <p:cNvSpPr/>
            <p:nvPr/>
          </p:nvSpPr>
          <p:spPr>
            <a:xfrm>
              <a:off x="634025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0" name="Google Shape;3610;p8"/>
            <p:cNvSpPr/>
            <p:nvPr/>
          </p:nvSpPr>
          <p:spPr>
            <a:xfrm>
              <a:off x="673775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1" name="Google Shape;3611;p8"/>
            <p:cNvSpPr/>
            <p:nvPr/>
          </p:nvSpPr>
          <p:spPr>
            <a:xfrm>
              <a:off x="713525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2" name="Google Shape;3612;p8"/>
            <p:cNvSpPr/>
            <p:nvPr/>
          </p:nvSpPr>
          <p:spPr>
            <a:xfrm>
              <a:off x="753300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3" name="Google Shape;3613;p8"/>
            <p:cNvSpPr/>
            <p:nvPr/>
          </p:nvSpPr>
          <p:spPr>
            <a:xfrm>
              <a:off x="7930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4" name="Google Shape;3614;p8"/>
            <p:cNvSpPr/>
            <p:nvPr/>
          </p:nvSpPr>
          <p:spPr>
            <a:xfrm>
              <a:off x="8328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5" name="Google Shape;3615;p8"/>
            <p:cNvSpPr/>
            <p:nvPr/>
          </p:nvSpPr>
          <p:spPr>
            <a:xfrm>
              <a:off x="8725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6" name="Google Shape;3616;p8"/>
            <p:cNvSpPr/>
            <p:nvPr/>
          </p:nvSpPr>
          <p:spPr>
            <a:xfrm>
              <a:off x="9123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7" name="Google Shape;3617;p8"/>
            <p:cNvSpPr/>
            <p:nvPr/>
          </p:nvSpPr>
          <p:spPr>
            <a:xfrm>
              <a:off x="9520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8" name="Google Shape;3618;p8"/>
            <p:cNvSpPr/>
            <p:nvPr/>
          </p:nvSpPr>
          <p:spPr>
            <a:xfrm>
              <a:off x="9918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9" name="Google Shape;3619;p8"/>
            <p:cNvSpPr/>
            <p:nvPr/>
          </p:nvSpPr>
          <p:spPr>
            <a:xfrm>
              <a:off x="1031575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0" name="Google Shape;3620;p8"/>
            <p:cNvSpPr/>
            <p:nvPr/>
          </p:nvSpPr>
          <p:spPr>
            <a:xfrm>
              <a:off x="107135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1" name="Google Shape;3621;p8"/>
            <p:cNvSpPr/>
            <p:nvPr/>
          </p:nvSpPr>
          <p:spPr>
            <a:xfrm>
              <a:off x="111110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2" name="Google Shape;3622;p8"/>
            <p:cNvSpPr/>
            <p:nvPr/>
          </p:nvSpPr>
          <p:spPr>
            <a:xfrm>
              <a:off x="7152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3" name="Google Shape;3623;p8"/>
            <p:cNvSpPr/>
            <p:nvPr/>
          </p:nvSpPr>
          <p:spPr>
            <a:xfrm>
              <a:off x="753300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4" name="Google Shape;3624;p8"/>
            <p:cNvSpPr/>
            <p:nvPr/>
          </p:nvSpPr>
          <p:spPr>
            <a:xfrm>
              <a:off x="7947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5" name="Google Shape;3625;p8"/>
            <p:cNvSpPr/>
            <p:nvPr/>
          </p:nvSpPr>
          <p:spPr>
            <a:xfrm>
              <a:off x="832825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6" name="Google Shape;3626;p8"/>
            <p:cNvSpPr/>
            <p:nvPr/>
          </p:nvSpPr>
          <p:spPr>
            <a:xfrm>
              <a:off x="872575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7" name="Google Shape;3627;p8"/>
            <p:cNvSpPr/>
            <p:nvPr/>
          </p:nvSpPr>
          <p:spPr>
            <a:xfrm>
              <a:off x="91395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8" name="Google Shape;3628;p8"/>
            <p:cNvSpPr/>
            <p:nvPr/>
          </p:nvSpPr>
          <p:spPr>
            <a:xfrm>
              <a:off x="9537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9" name="Google Shape;3629;p8"/>
            <p:cNvSpPr/>
            <p:nvPr/>
          </p:nvSpPr>
          <p:spPr>
            <a:xfrm>
              <a:off x="99345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0" name="Google Shape;3630;p8"/>
            <p:cNvSpPr/>
            <p:nvPr/>
          </p:nvSpPr>
          <p:spPr>
            <a:xfrm>
              <a:off x="10332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1" name="Google Shape;3631;p8"/>
            <p:cNvSpPr/>
            <p:nvPr/>
          </p:nvSpPr>
          <p:spPr>
            <a:xfrm>
              <a:off x="107297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2" name="Google Shape;3632;p8"/>
            <p:cNvSpPr/>
            <p:nvPr/>
          </p:nvSpPr>
          <p:spPr>
            <a:xfrm>
              <a:off x="11127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3" name="Google Shape;3633;p8"/>
            <p:cNvSpPr/>
            <p:nvPr/>
          </p:nvSpPr>
          <p:spPr>
            <a:xfrm>
              <a:off x="1152500" y="1448100"/>
              <a:ext cx="9700" cy="9750"/>
            </a:xfrm>
            <a:custGeom>
              <a:rect b="b" l="l" r="r" t="t"/>
              <a:pathLst>
                <a:path extrusionOk="0" h="390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4" name="Google Shape;3634;p8"/>
            <p:cNvSpPr/>
            <p:nvPr/>
          </p:nvSpPr>
          <p:spPr>
            <a:xfrm>
              <a:off x="1192275" y="1448100"/>
              <a:ext cx="9675" cy="9750"/>
            </a:xfrm>
            <a:custGeom>
              <a:rect b="b" l="l" r="r" t="t"/>
              <a:pathLst>
                <a:path extrusionOk="0" h="390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5" name="Google Shape;3635;p8"/>
            <p:cNvSpPr/>
            <p:nvPr/>
          </p:nvSpPr>
          <p:spPr>
            <a:xfrm>
              <a:off x="355750" y="14140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6" name="Google Shape;3636;p8"/>
            <p:cNvSpPr/>
            <p:nvPr/>
          </p:nvSpPr>
          <p:spPr>
            <a:xfrm>
              <a:off x="3971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7" name="Google Shape;3637;p8"/>
            <p:cNvSpPr/>
            <p:nvPr/>
          </p:nvSpPr>
          <p:spPr>
            <a:xfrm>
              <a:off x="435250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8" name="Google Shape;3638;p8"/>
            <p:cNvSpPr/>
            <p:nvPr/>
          </p:nvSpPr>
          <p:spPr>
            <a:xfrm>
              <a:off x="475000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9" name="Google Shape;3639;p8"/>
            <p:cNvSpPr/>
            <p:nvPr/>
          </p:nvSpPr>
          <p:spPr>
            <a:xfrm>
              <a:off x="51642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0" name="Google Shape;3640;p8"/>
            <p:cNvSpPr/>
            <p:nvPr/>
          </p:nvSpPr>
          <p:spPr>
            <a:xfrm>
              <a:off x="554500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1" name="Google Shape;3641;p8"/>
            <p:cNvSpPr/>
            <p:nvPr/>
          </p:nvSpPr>
          <p:spPr>
            <a:xfrm>
              <a:off x="595925" y="14140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2" name="Google Shape;3642;p8"/>
            <p:cNvSpPr/>
            <p:nvPr/>
          </p:nvSpPr>
          <p:spPr>
            <a:xfrm>
              <a:off x="634025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3" name="Google Shape;3643;p8"/>
            <p:cNvSpPr/>
            <p:nvPr/>
          </p:nvSpPr>
          <p:spPr>
            <a:xfrm>
              <a:off x="673775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4" name="Google Shape;3644;p8"/>
            <p:cNvSpPr/>
            <p:nvPr/>
          </p:nvSpPr>
          <p:spPr>
            <a:xfrm>
              <a:off x="7152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5" name="Google Shape;3645;p8"/>
            <p:cNvSpPr/>
            <p:nvPr/>
          </p:nvSpPr>
          <p:spPr>
            <a:xfrm>
              <a:off x="753300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6" name="Google Shape;3646;p8"/>
            <p:cNvSpPr/>
            <p:nvPr/>
          </p:nvSpPr>
          <p:spPr>
            <a:xfrm>
              <a:off x="7947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7" name="Google Shape;3647;p8"/>
            <p:cNvSpPr/>
            <p:nvPr/>
          </p:nvSpPr>
          <p:spPr>
            <a:xfrm>
              <a:off x="832825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8" name="Google Shape;3648;p8"/>
            <p:cNvSpPr/>
            <p:nvPr/>
          </p:nvSpPr>
          <p:spPr>
            <a:xfrm>
              <a:off x="872575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9" name="Google Shape;3649;p8"/>
            <p:cNvSpPr/>
            <p:nvPr/>
          </p:nvSpPr>
          <p:spPr>
            <a:xfrm>
              <a:off x="91395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0" name="Google Shape;3650;p8"/>
            <p:cNvSpPr/>
            <p:nvPr/>
          </p:nvSpPr>
          <p:spPr>
            <a:xfrm>
              <a:off x="9537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1" name="Google Shape;3651;p8"/>
            <p:cNvSpPr/>
            <p:nvPr/>
          </p:nvSpPr>
          <p:spPr>
            <a:xfrm>
              <a:off x="99345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2" name="Google Shape;3652;p8"/>
            <p:cNvSpPr/>
            <p:nvPr/>
          </p:nvSpPr>
          <p:spPr>
            <a:xfrm>
              <a:off x="10332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3" name="Google Shape;3653;p8"/>
            <p:cNvSpPr/>
            <p:nvPr/>
          </p:nvSpPr>
          <p:spPr>
            <a:xfrm>
              <a:off x="107297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4" name="Google Shape;3654;p8"/>
            <p:cNvSpPr/>
            <p:nvPr/>
          </p:nvSpPr>
          <p:spPr>
            <a:xfrm>
              <a:off x="11127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5" name="Google Shape;3655;p8"/>
            <p:cNvSpPr/>
            <p:nvPr/>
          </p:nvSpPr>
          <p:spPr>
            <a:xfrm>
              <a:off x="1152500" y="14140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6" name="Google Shape;3656;p8"/>
            <p:cNvSpPr/>
            <p:nvPr/>
          </p:nvSpPr>
          <p:spPr>
            <a:xfrm>
              <a:off x="119227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7" name="Google Shape;3657;p8"/>
            <p:cNvSpPr/>
            <p:nvPr/>
          </p:nvSpPr>
          <p:spPr>
            <a:xfrm>
              <a:off x="123202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8" name="Google Shape;3658;p8"/>
            <p:cNvSpPr/>
            <p:nvPr/>
          </p:nvSpPr>
          <p:spPr>
            <a:xfrm>
              <a:off x="355750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9" name="Google Shape;3659;p8"/>
            <p:cNvSpPr/>
            <p:nvPr/>
          </p:nvSpPr>
          <p:spPr>
            <a:xfrm>
              <a:off x="3971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0" name="Google Shape;3660;p8"/>
            <p:cNvSpPr/>
            <p:nvPr/>
          </p:nvSpPr>
          <p:spPr>
            <a:xfrm>
              <a:off x="435250" y="13799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1" name="Google Shape;3661;p8"/>
            <p:cNvSpPr/>
            <p:nvPr/>
          </p:nvSpPr>
          <p:spPr>
            <a:xfrm>
              <a:off x="475000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2" name="Google Shape;3662;p8"/>
            <p:cNvSpPr/>
            <p:nvPr/>
          </p:nvSpPr>
          <p:spPr>
            <a:xfrm>
              <a:off x="51642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3" name="Google Shape;3663;p8"/>
            <p:cNvSpPr/>
            <p:nvPr/>
          </p:nvSpPr>
          <p:spPr>
            <a:xfrm>
              <a:off x="554500" y="13799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4" name="Google Shape;3664;p8"/>
            <p:cNvSpPr/>
            <p:nvPr/>
          </p:nvSpPr>
          <p:spPr>
            <a:xfrm>
              <a:off x="595925" y="13799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5" name="Google Shape;3665;p8"/>
            <p:cNvSpPr/>
            <p:nvPr/>
          </p:nvSpPr>
          <p:spPr>
            <a:xfrm>
              <a:off x="634025" y="13799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6" name="Google Shape;3666;p8"/>
            <p:cNvSpPr/>
            <p:nvPr/>
          </p:nvSpPr>
          <p:spPr>
            <a:xfrm>
              <a:off x="673775" y="13799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7" name="Google Shape;3667;p8"/>
            <p:cNvSpPr/>
            <p:nvPr/>
          </p:nvSpPr>
          <p:spPr>
            <a:xfrm>
              <a:off x="7152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8" name="Google Shape;3668;p8"/>
            <p:cNvSpPr/>
            <p:nvPr/>
          </p:nvSpPr>
          <p:spPr>
            <a:xfrm>
              <a:off x="753300" y="13799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9" name="Google Shape;3669;p8"/>
            <p:cNvSpPr/>
            <p:nvPr/>
          </p:nvSpPr>
          <p:spPr>
            <a:xfrm>
              <a:off x="7947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0" name="Google Shape;3670;p8"/>
            <p:cNvSpPr/>
            <p:nvPr/>
          </p:nvSpPr>
          <p:spPr>
            <a:xfrm>
              <a:off x="832825" y="13799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8"/>
            <p:cNvSpPr/>
            <p:nvPr/>
          </p:nvSpPr>
          <p:spPr>
            <a:xfrm>
              <a:off x="872575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2" name="Google Shape;3672;p8"/>
            <p:cNvSpPr/>
            <p:nvPr/>
          </p:nvSpPr>
          <p:spPr>
            <a:xfrm>
              <a:off x="91395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3" name="Google Shape;3673;p8"/>
            <p:cNvSpPr/>
            <p:nvPr/>
          </p:nvSpPr>
          <p:spPr>
            <a:xfrm>
              <a:off x="9537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8"/>
            <p:cNvSpPr/>
            <p:nvPr/>
          </p:nvSpPr>
          <p:spPr>
            <a:xfrm>
              <a:off x="99345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8"/>
            <p:cNvSpPr/>
            <p:nvPr/>
          </p:nvSpPr>
          <p:spPr>
            <a:xfrm>
              <a:off x="10332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8"/>
            <p:cNvSpPr/>
            <p:nvPr/>
          </p:nvSpPr>
          <p:spPr>
            <a:xfrm>
              <a:off x="107297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8"/>
            <p:cNvSpPr/>
            <p:nvPr/>
          </p:nvSpPr>
          <p:spPr>
            <a:xfrm>
              <a:off x="11127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8"/>
            <p:cNvSpPr/>
            <p:nvPr/>
          </p:nvSpPr>
          <p:spPr>
            <a:xfrm>
              <a:off x="1152500" y="13799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9" name="Google Shape;3679;p8"/>
            <p:cNvSpPr/>
            <p:nvPr/>
          </p:nvSpPr>
          <p:spPr>
            <a:xfrm>
              <a:off x="119227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0" name="Google Shape;3680;p8"/>
            <p:cNvSpPr/>
            <p:nvPr/>
          </p:nvSpPr>
          <p:spPr>
            <a:xfrm>
              <a:off x="123202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8"/>
            <p:cNvSpPr/>
            <p:nvPr/>
          </p:nvSpPr>
          <p:spPr>
            <a:xfrm>
              <a:off x="3176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8"/>
            <p:cNvSpPr/>
            <p:nvPr/>
          </p:nvSpPr>
          <p:spPr>
            <a:xfrm>
              <a:off x="35575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8"/>
            <p:cNvSpPr/>
            <p:nvPr/>
          </p:nvSpPr>
          <p:spPr>
            <a:xfrm>
              <a:off x="3971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4" name="Google Shape;3684;p8"/>
            <p:cNvSpPr/>
            <p:nvPr/>
          </p:nvSpPr>
          <p:spPr>
            <a:xfrm>
              <a:off x="43525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5" name="Google Shape;3685;p8"/>
            <p:cNvSpPr/>
            <p:nvPr/>
          </p:nvSpPr>
          <p:spPr>
            <a:xfrm>
              <a:off x="47500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8"/>
            <p:cNvSpPr/>
            <p:nvPr/>
          </p:nvSpPr>
          <p:spPr>
            <a:xfrm>
              <a:off x="51642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7" name="Google Shape;3687;p8"/>
            <p:cNvSpPr/>
            <p:nvPr/>
          </p:nvSpPr>
          <p:spPr>
            <a:xfrm>
              <a:off x="554500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8" name="Google Shape;3688;p8"/>
            <p:cNvSpPr/>
            <p:nvPr/>
          </p:nvSpPr>
          <p:spPr>
            <a:xfrm>
              <a:off x="595925" y="13458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8"/>
            <p:cNvSpPr/>
            <p:nvPr/>
          </p:nvSpPr>
          <p:spPr>
            <a:xfrm>
              <a:off x="634025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0" name="Google Shape;3690;p8"/>
            <p:cNvSpPr/>
            <p:nvPr/>
          </p:nvSpPr>
          <p:spPr>
            <a:xfrm>
              <a:off x="673775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1" name="Google Shape;3691;p8"/>
            <p:cNvSpPr/>
            <p:nvPr/>
          </p:nvSpPr>
          <p:spPr>
            <a:xfrm>
              <a:off x="7152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2" name="Google Shape;3692;p8"/>
            <p:cNvSpPr/>
            <p:nvPr/>
          </p:nvSpPr>
          <p:spPr>
            <a:xfrm>
              <a:off x="753300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3" name="Google Shape;3693;p8"/>
            <p:cNvSpPr/>
            <p:nvPr/>
          </p:nvSpPr>
          <p:spPr>
            <a:xfrm>
              <a:off x="7947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4" name="Google Shape;3694;p8"/>
            <p:cNvSpPr/>
            <p:nvPr/>
          </p:nvSpPr>
          <p:spPr>
            <a:xfrm>
              <a:off x="832825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5" name="Google Shape;3695;p8"/>
            <p:cNvSpPr/>
            <p:nvPr/>
          </p:nvSpPr>
          <p:spPr>
            <a:xfrm>
              <a:off x="872575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6" name="Google Shape;3696;p8"/>
            <p:cNvSpPr/>
            <p:nvPr/>
          </p:nvSpPr>
          <p:spPr>
            <a:xfrm>
              <a:off x="91395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7" name="Google Shape;3697;p8"/>
            <p:cNvSpPr/>
            <p:nvPr/>
          </p:nvSpPr>
          <p:spPr>
            <a:xfrm>
              <a:off x="9537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8" name="Google Shape;3698;p8"/>
            <p:cNvSpPr/>
            <p:nvPr/>
          </p:nvSpPr>
          <p:spPr>
            <a:xfrm>
              <a:off x="99345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9" name="Google Shape;3699;p8"/>
            <p:cNvSpPr/>
            <p:nvPr/>
          </p:nvSpPr>
          <p:spPr>
            <a:xfrm>
              <a:off x="10332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0" name="Google Shape;3700;p8"/>
            <p:cNvSpPr/>
            <p:nvPr/>
          </p:nvSpPr>
          <p:spPr>
            <a:xfrm>
              <a:off x="107297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8"/>
            <p:cNvSpPr/>
            <p:nvPr/>
          </p:nvSpPr>
          <p:spPr>
            <a:xfrm>
              <a:off x="11127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2" name="Google Shape;3702;p8"/>
            <p:cNvSpPr/>
            <p:nvPr/>
          </p:nvSpPr>
          <p:spPr>
            <a:xfrm>
              <a:off x="1152500" y="13458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3" name="Google Shape;3703;p8"/>
            <p:cNvSpPr/>
            <p:nvPr/>
          </p:nvSpPr>
          <p:spPr>
            <a:xfrm>
              <a:off x="119227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4" name="Google Shape;3704;p8"/>
            <p:cNvSpPr/>
            <p:nvPr/>
          </p:nvSpPr>
          <p:spPr>
            <a:xfrm>
              <a:off x="123202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5" name="Google Shape;3705;p8"/>
            <p:cNvSpPr/>
            <p:nvPr/>
          </p:nvSpPr>
          <p:spPr>
            <a:xfrm>
              <a:off x="3176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6" name="Google Shape;3706;p8"/>
            <p:cNvSpPr/>
            <p:nvPr/>
          </p:nvSpPr>
          <p:spPr>
            <a:xfrm>
              <a:off x="35575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8"/>
            <p:cNvSpPr/>
            <p:nvPr/>
          </p:nvSpPr>
          <p:spPr>
            <a:xfrm>
              <a:off x="3971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8" name="Google Shape;3708;p8"/>
            <p:cNvSpPr/>
            <p:nvPr/>
          </p:nvSpPr>
          <p:spPr>
            <a:xfrm>
              <a:off x="43525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9" name="Google Shape;3709;p8"/>
            <p:cNvSpPr/>
            <p:nvPr/>
          </p:nvSpPr>
          <p:spPr>
            <a:xfrm>
              <a:off x="47500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8"/>
            <p:cNvSpPr/>
            <p:nvPr/>
          </p:nvSpPr>
          <p:spPr>
            <a:xfrm>
              <a:off x="51642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1" name="Google Shape;3711;p8"/>
            <p:cNvSpPr/>
            <p:nvPr/>
          </p:nvSpPr>
          <p:spPr>
            <a:xfrm>
              <a:off x="554500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2" name="Google Shape;3712;p8"/>
            <p:cNvSpPr/>
            <p:nvPr/>
          </p:nvSpPr>
          <p:spPr>
            <a:xfrm>
              <a:off x="595925" y="13116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3" name="Google Shape;3713;p8"/>
            <p:cNvSpPr/>
            <p:nvPr/>
          </p:nvSpPr>
          <p:spPr>
            <a:xfrm>
              <a:off x="634025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4" name="Google Shape;3714;p8"/>
            <p:cNvSpPr/>
            <p:nvPr/>
          </p:nvSpPr>
          <p:spPr>
            <a:xfrm>
              <a:off x="673775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5" name="Google Shape;3715;p8"/>
            <p:cNvSpPr/>
            <p:nvPr/>
          </p:nvSpPr>
          <p:spPr>
            <a:xfrm>
              <a:off x="7152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6" name="Google Shape;3716;p8"/>
            <p:cNvSpPr/>
            <p:nvPr/>
          </p:nvSpPr>
          <p:spPr>
            <a:xfrm>
              <a:off x="753300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7" name="Google Shape;3717;p8"/>
            <p:cNvSpPr/>
            <p:nvPr/>
          </p:nvSpPr>
          <p:spPr>
            <a:xfrm>
              <a:off x="7947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8" name="Google Shape;3718;p8"/>
            <p:cNvSpPr/>
            <p:nvPr/>
          </p:nvSpPr>
          <p:spPr>
            <a:xfrm>
              <a:off x="832825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9" name="Google Shape;3719;p8"/>
            <p:cNvSpPr/>
            <p:nvPr/>
          </p:nvSpPr>
          <p:spPr>
            <a:xfrm>
              <a:off x="872575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0" name="Google Shape;3720;p8"/>
            <p:cNvSpPr/>
            <p:nvPr/>
          </p:nvSpPr>
          <p:spPr>
            <a:xfrm>
              <a:off x="91395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1" name="Google Shape;3721;p8"/>
            <p:cNvSpPr/>
            <p:nvPr/>
          </p:nvSpPr>
          <p:spPr>
            <a:xfrm>
              <a:off x="9537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2" name="Google Shape;3722;p8"/>
            <p:cNvSpPr/>
            <p:nvPr/>
          </p:nvSpPr>
          <p:spPr>
            <a:xfrm>
              <a:off x="99345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3" name="Google Shape;3723;p8"/>
            <p:cNvSpPr/>
            <p:nvPr/>
          </p:nvSpPr>
          <p:spPr>
            <a:xfrm>
              <a:off x="10332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4" name="Google Shape;3724;p8"/>
            <p:cNvSpPr/>
            <p:nvPr/>
          </p:nvSpPr>
          <p:spPr>
            <a:xfrm>
              <a:off x="107297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5" name="Google Shape;3725;p8"/>
            <p:cNvSpPr/>
            <p:nvPr/>
          </p:nvSpPr>
          <p:spPr>
            <a:xfrm>
              <a:off x="11127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6" name="Google Shape;3726;p8"/>
            <p:cNvSpPr/>
            <p:nvPr/>
          </p:nvSpPr>
          <p:spPr>
            <a:xfrm>
              <a:off x="1152500" y="13116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7" name="Google Shape;3727;p8"/>
            <p:cNvSpPr/>
            <p:nvPr/>
          </p:nvSpPr>
          <p:spPr>
            <a:xfrm>
              <a:off x="119227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8" name="Google Shape;3728;p8"/>
            <p:cNvSpPr/>
            <p:nvPr/>
          </p:nvSpPr>
          <p:spPr>
            <a:xfrm>
              <a:off x="123202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9" name="Google Shape;3729;p8"/>
            <p:cNvSpPr/>
            <p:nvPr/>
          </p:nvSpPr>
          <p:spPr>
            <a:xfrm>
              <a:off x="276225" y="12775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0" name="Google Shape;3730;p8"/>
            <p:cNvSpPr/>
            <p:nvPr/>
          </p:nvSpPr>
          <p:spPr>
            <a:xfrm>
              <a:off x="3176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1" name="Google Shape;3731;p8"/>
            <p:cNvSpPr/>
            <p:nvPr/>
          </p:nvSpPr>
          <p:spPr>
            <a:xfrm>
              <a:off x="35575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2" name="Google Shape;3732;p8"/>
            <p:cNvSpPr/>
            <p:nvPr/>
          </p:nvSpPr>
          <p:spPr>
            <a:xfrm>
              <a:off x="3971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3" name="Google Shape;3733;p8"/>
            <p:cNvSpPr/>
            <p:nvPr/>
          </p:nvSpPr>
          <p:spPr>
            <a:xfrm>
              <a:off x="43525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4" name="Google Shape;3734;p8"/>
            <p:cNvSpPr/>
            <p:nvPr/>
          </p:nvSpPr>
          <p:spPr>
            <a:xfrm>
              <a:off x="47500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5" name="Google Shape;3735;p8"/>
            <p:cNvSpPr/>
            <p:nvPr/>
          </p:nvSpPr>
          <p:spPr>
            <a:xfrm>
              <a:off x="51642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6" name="Google Shape;3736;p8"/>
            <p:cNvSpPr/>
            <p:nvPr/>
          </p:nvSpPr>
          <p:spPr>
            <a:xfrm>
              <a:off x="554500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7" name="Google Shape;3737;p8"/>
            <p:cNvSpPr/>
            <p:nvPr/>
          </p:nvSpPr>
          <p:spPr>
            <a:xfrm>
              <a:off x="595925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8" name="Google Shape;3738;p8"/>
            <p:cNvSpPr/>
            <p:nvPr/>
          </p:nvSpPr>
          <p:spPr>
            <a:xfrm>
              <a:off x="634025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8"/>
            <p:cNvSpPr/>
            <p:nvPr/>
          </p:nvSpPr>
          <p:spPr>
            <a:xfrm>
              <a:off x="673775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0" name="Google Shape;3740;p8"/>
            <p:cNvSpPr/>
            <p:nvPr/>
          </p:nvSpPr>
          <p:spPr>
            <a:xfrm>
              <a:off x="7152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1" name="Google Shape;3741;p8"/>
            <p:cNvSpPr/>
            <p:nvPr/>
          </p:nvSpPr>
          <p:spPr>
            <a:xfrm>
              <a:off x="753300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2" name="Google Shape;3742;p8"/>
            <p:cNvSpPr/>
            <p:nvPr/>
          </p:nvSpPr>
          <p:spPr>
            <a:xfrm>
              <a:off x="7947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3" name="Google Shape;3743;p8"/>
            <p:cNvSpPr/>
            <p:nvPr/>
          </p:nvSpPr>
          <p:spPr>
            <a:xfrm>
              <a:off x="832825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4" name="Google Shape;3744;p8"/>
            <p:cNvSpPr/>
            <p:nvPr/>
          </p:nvSpPr>
          <p:spPr>
            <a:xfrm>
              <a:off x="872575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5" name="Google Shape;3745;p8"/>
            <p:cNvSpPr/>
            <p:nvPr/>
          </p:nvSpPr>
          <p:spPr>
            <a:xfrm>
              <a:off x="91395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6" name="Google Shape;3746;p8"/>
            <p:cNvSpPr/>
            <p:nvPr/>
          </p:nvSpPr>
          <p:spPr>
            <a:xfrm>
              <a:off x="9537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7" name="Google Shape;3747;p8"/>
            <p:cNvSpPr/>
            <p:nvPr/>
          </p:nvSpPr>
          <p:spPr>
            <a:xfrm>
              <a:off x="99345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8" name="Google Shape;3748;p8"/>
            <p:cNvSpPr/>
            <p:nvPr/>
          </p:nvSpPr>
          <p:spPr>
            <a:xfrm>
              <a:off x="10332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8"/>
            <p:cNvSpPr/>
            <p:nvPr/>
          </p:nvSpPr>
          <p:spPr>
            <a:xfrm>
              <a:off x="107297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0" name="Google Shape;3750;p8"/>
            <p:cNvSpPr/>
            <p:nvPr/>
          </p:nvSpPr>
          <p:spPr>
            <a:xfrm>
              <a:off x="11127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1" name="Google Shape;3751;p8"/>
            <p:cNvSpPr/>
            <p:nvPr/>
          </p:nvSpPr>
          <p:spPr>
            <a:xfrm>
              <a:off x="1152500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2" name="Google Shape;3752;p8"/>
            <p:cNvSpPr/>
            <p:nvPr/>
          </p:nvSpPr>
          <p:spPr>
            <a:xfrm>
              <a:off x="119227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3" name="Google Shape;3753;p8"/>
            <p:cNvSpPr/>
            <p:nvPr/>
          </p:nvSpPr>
          <p:spPr>
            <a:xfrm>
              <a:off x="123202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4" name="Google Shape;3754;p8"/>
            <p:cNvSpPr/>
            <p:nvPr/>
          </p:nvSpPr>
          <p:spPr>
            <a:xfrm>
              <a:off x="276225" y="1243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5" name="Google Shape;3755;p8"/>
            <p:cNvSpPr/>
            <p:nvPr/>
          </p:nvSpPr>
          <p:spPr>
            <a:xfrm>
              <a:off x="3176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6" name="Google Shape;3756;p8"/>
            <p:cNvSpPr/>
            <p:nvPr/>
          </p:nvSpPr>
          <p:spPr>
            <a:xfrm>
              <a:off x="355750" y="1243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7" name="Google Shape;3757;p8"/>
            <p:cNvSpPr/>
            <p:nvPr/>
          </p:nvSpPr>
          <p:spPr>
            <a:xfrm>
              <a:off x="3971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8" name="Google Shape;3758;p8"/>
            <p:cNvSpPr/>
            <p:nvPr/>
          </p:nvSpPr>
          <p:spPr>
            <a:xfrm>
              <a:off x="435250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8"/>
            <p:cNvSpPr/>
            <p:nvPr/>
          </p:nvSpPr>
          <p:spPr>
            <a:xfrm>
              <a:off x="475000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8"/>
            <p:cNvSpPr/>
            <p:nvPr/>
          </p:nvSpPr>
          <p:spPr>
            <a:xfrm>
              <a:off x="51642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1" name="Google Shape;3761;p8"/>
            <p:cNvSpPr/>
            <p:nvPr/>
          </p:nvSpPr>
          <p:spPr>
            <a:xfrm>
              <a:off x="554500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2" name="Google Shape;3762;p8"/>
            <p:cNvSpPr/>
            <p:nvPr/>
          </p:nvSpPr>
          <p:spPr>
            <a:xfrm>
              <a:off x="595925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3" name="Google Shape;3763;p8"/>
            <p:cNvSpPr/>
            <p:nvPr/>
          </p:nvSpPr>
          <p:spPr>
            <a:xfrm>
              <a:off x="634025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8"/>
            <p:cNvSpPr/>
            <p:nvPr/>
          </p:nvSpPr>
          <p:spPr>
            <a:xfrm>
              <a:off x="673775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5" name="Google Shape;3765;p8"/>
            <p:cNvSpPr/>
            <p:nvPr/>
          </p:nvSpPr>
          <p:spPr>
            <a:xfrm>
              <a:off x="7152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6" name="Google Shape;3766;p8"/>
            <p:cNvSpPr/>
            <p:nvPr/>
          </p:nvSpPr>
          <p:spPr>
            <a:xfrm>
              <a:off x="753300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7" name="Google Shape;3767;p8"/>
            <p:cNvSpPr/>
            <p:nvPr/>
          </p:nvSpPr>
          <p:spPr>
            <a:xfrm>
              <a:off x="7947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8" name="Google Shape;3768;p8"/>
            <p:cNvSpPr/>
            <p:nvPr/>
          </p:nvSpPr>
          <p:spPr>
            <a:xfrm>
              <a:off x="832825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9" name="Google Shape;3769;p8"/>
            <p:cNvSpPr/>
            <p:nvPr/>
          </p:nvSpPr>
          <p:spPr>
            <a:xfrm>
              <a:off x="872575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0" name="Google Shape;3770;p8"/>
            <p:cNvSpPr/>
            <p:nvPr/>
          </p:nvSpPr>
          <p:spPr>
            <a:xfrm>
              <a:off x="91395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1" name="Google Shape;3771;p8"/>
            <p:cNvSpPr/>
            <p:nvPr/>
          </p:nvSpPr>
          <p:spPr>
            <a:xfrm>
              <a:off x="9537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2" name="Google Shape;3772;p8"/>
            <p:cNvSpPr/>
            <p:nvPr/>
          </p:nvSpPr>
          <p:spPr>
            <a:xfrm>
              <a:off x="99345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3" name="Google Shape;3773;p8"/>
            <p:cNvSpPr/>
            <p:nvPr/>
          </p:nvSpPr>
          <p:spPr>
            <a:xfrm>
              <a:off x="10332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4" name="Google Shape;3774;p8"/>
            <p:cNvSpPr/>
            <p:nvPr/>
          </p:nvSpPr>
          <p:spPr>
            <a:xfrm>
              <a:off x="107297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5" name="Google Shape;3775;p8"/>
            <p:cNvSpPr/>
            <p:nvPr/>
          </p:nvSpPr>
          <p:spPr>
            <a:xfrm>
              <a:off x="11127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6" name="Google Shape;3776;p8"/>
            <p:cNvSpPr/>
            <p:nvPr/>
          </p:nvSpPr>
          <p:spPr>
            <a:xfrm>
              <a:off x="1152500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7" name="Google Shape;3777;p8"/>
            <p:cNvSpPr/>
            <p:nvPr/>
          </p:nvSpPr>
          <p:spPr>
            <a:xfrm>
              <a:off x="119227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8" name="Google Shape;3778;p8"/>
            <p:cNvSpPr/>
            <p:nvPr/>
          </p:nvSpPr>
          <p:spPr>
            <a:xfrm>
              <a:off x="123202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9" name="Google Shape;3779;p8"/>
            <p:cNvSpPr/>
            <p:nvPr/>
          </p:nvSpPr>
          <p:spPr>
            <a:xfrm>
              <a:off x="276225" y="1209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0" name="Google Shape;3780;p8"/>
            <p:cNvSpPr/>
            <p:nvPr/>
          </p:nvSpPr>
          <p:spPr>
            <a:xfrm>
              <a:off x="3176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1" name="Google Shape;3781;p8"/>
            <p:cNvSpPr/>
            <p:nvPr/>
          </p:nvSpPr>
          <p:spPr>
            <a:xfrm>
              <a:off x="355750" y="1209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2" name="Google Shape;3782;p8"/>
            <p:cNvSpPr/>
            <p:nvPr/>
          </p:nvSpPr>
          <p:spPr>
            <a:xfrm>
              <a:off x="3971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3" name="Google Shape;3783;p8"/>
            <p:cNvSpPr/>
            <p:nvPr/>
          </p:nvSpPr>
          <p:spPr>
            <a:xfrm>
              <a:off x="435250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8"/>
            <p:cNvSpPr/>
            <p:nvPr/>
          </p:nvSpPr>
          <p:spPr>
            <a:xfrm>
              <a:off x="475000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5" name="Google Shape;3785;p8"/>
            <p:cNvSpPr/>
            <p:nvPr/>
          </p:nvSpPr>
          <p:spPr>
            <a:xfrm>
              <a:off x="51642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6" name="Google Shape;3786;p8"/>
            <p:cNvSpPr/>
            <p:nvPr/>
          </p:nvSpPr>
          <p:spPr>
            <a:xfrm>
              <a:off x="554500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7" name="Google Shape;3787;p8"/>
            <p:cNvSpPr/>
            <p:nvPr/>
          </p:nvSpPr>
          <p:spPr>
            <a:xfrm>
              <a:off x="595925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8" name="Google Shape;3788;p8"/>
            <p:cNvSpPr/>
            <p:nvPr/>
          </p:nvSpPr>
          <p:spPr>
            <a:xfrm>
              <a:off x="634025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9" name="Google Shape;3789;p8"/>
            <p:cNvSpPr/>
            <p:nvPr/>
          </p:nvSpPr>
          <p:spPr>
            <a:xfrm>
              <a:off x="673775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0" name="Google Shape;3790;p8"/>
            <p:cNvSpPr/>
            <p:nvPr/>
          </p:nvSpPr>
          <p:spPr>
            <a:xfrm>
              <a:off x="7152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1" name="Google Shape;3791;p8"/>
            <p:cNvSpPr/>
            <p:nvPr/>
          </p:nvSpPr>
          <p:spPr>
            <a:xfrm>
              <a:off x="753300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2" name="Google Shape;3792;p8"/>
            <p:cNvSpPr/>
            <p:nvPr/>
          </p:nvSpPr>
          <p:spPr>
            <a:xfrm>
              <a:off x="7947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3" name="Google Shape;3793;p8"/>
            <p:cNvSpPr/>
            <p:nvPr/>
          </p:nvSpPr>
          <p:spPr>
            <a:xfrm>
              <a:off x="832825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4" name="Google Shape;3794;p8"/>
            <p:cNvSpPr/>
            <p:nvPr/>
          </p:nvSpPr>
          <p:spPr>
            <a:xfrm>
              <a:off x="872575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5" name="Google Shape;3795;p8"/>
            <p:cNvSpPr/>
            <p:nvPr/>
          </p:nvSpPr>
          <p:spPr>
            <a:xfrm>
              <a:off x="91395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6" name="Google Shape;3796;p8"/>
            <p:cNvSpPr/>
            <p:nvPr/>
          </p:nvSpPr>
          <p:spPr>
            <a:xfrm>
              <a:off x="9537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7" name="Google Shape;3797;p8"/>
            <p:cNvSpPr/>
            <p:nvPr/>
          </p:nvSpPr>
          <p:spPr>
            <a:xfrm>
              <a:off x="99345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8" name="Google Shape;3798;p8"/>
            <p:cNvSpPr/>
            <p:nvPr/>
          </p:nvSpPr>
          <p:spPr>
            <a:xfrm>
              <a:off x="10332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9" name="Google Shape;3799;p8"/>
            <p:cNvSpPr/>
            <p:nvPr/>
          </p:nvSpPr>
          <p:spPr>
            <a:xfrm>
              <a:off x="107297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0" name="Google Shape;3800;p8"/>
            <p:cNvSpPr/>
            <p:nvPr/>
          </p:nvSpPr>
          <p:spPr>
            <a:xfrm>
              <a:off x="11127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1" name="Google Shape;3801;p8"/>
            <p:cNvSpPr/>
            <p:nvPr/>
          </p:nvSpPr>
          <p:spPr>
            <a:xfrm>
              <a:off x="1152500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8"/>
            <p:cNvSpPr/>
            <p:nvPr/>
          </p:nvSpPr>
          <p:spPr>
            <a:xfrm>
              <a:off x="119227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3" name="Google Shape;3803;p8"/>
            <p:cNvSpPr/>
            <p:nvPr/>
          </p:nvSpPr>
          <p:spPr>
            <a:xfrm>
              <a:off x="123202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4" name="Google Shape;3804;p8"/>
            <p:cNvSpPr/>
            <p:nvPr/>
          </p:nvSpPr>
          <p:spPr>
            <a:xfrm>
              <a:off x="276225" y="11753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5" name="Google Shape;3805;p8"/>
            <p:cNvSpPr/>
            <p:nvPr/>
          </p:nvSpPr>
          <p:spPr>
            <a:xfrm>
              <a:off x="3176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8"/>
            <p:cNvSpPr/>
            <p:nvPr/>
          </p:nvSpPr>
          <p:spPr>
            <a:xfrm>
              <a:off x="355750" y="117530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8"/>
            <p:cNvSpPr/>
            <p:nvPr/>
          </p:nvSpPr>
          <p:spPr>
            <a:xfrm>
              <a:off x="3971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8"/>
            <p:cNvSpPr/>
            <p:nvPr/>
          </p:nvSpPr>
          <p:spPr>
            <a:xfrm>
              <a:off x="435250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8"/>
            <p:cNvSpPr/>
            <p:nvPr/>
          </p:nvSpPr>
          <p:spPr>
            <a:xfrm>
              <a:off x="475025" y="11753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0" name="Google Shape;3810;p8"/>
            <p:cNvSpPr/>
            <p:nvPr/>
          </p:nvSpPr>
          <p:spPr>
            <a:xfrm>
              <a:off x="51642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1" name="Google Shape;3811;p8"/>
            <p:cNvSpPr/>
            <p:nvPr/>
          </p:nvSpPr>
          <p:spPr>
            <a:xfrm>
              <a:off x="55452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2" name="Google Shape;3812;p8"/>
            <p:cNvSpPr/>
            <p:nvPr/>
          </p:nvSpPr>
          <p:spPr>
            <a:xfrm>
              <a:off x="595925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3" name="Google Shape;3813;p8"/>
            <p:cNvSpPr/>
            <p:nvPr/>
          </p:nvSpPr>
          <p:spPr>
            <a:xfrm>
              <a:off x="634025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4" name="Google Shape;3814;p8"/>
            <p:cNvSpPr/>
            <p:nvPr/>
          </p:nvSpPr>
          <p:spPr>
            <a:xfrm>
              <a:off x="673775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5" name="Google Shape;3815;p8"/>
            <p:cNvSpPr/>
            <p:nvPr/>
          </p:nvSpPr>
          <p:spPr>
            <a:xfrm>
              <a:off x="7152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6" name="Google Shape;3816;p8"/>
            <p:cNvSpPr/>
            <p:nvPr/>
          </p:nvSpPr>
          <p:spPr>
            <a:xfrm>
              <a:off x="753300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7" name="Google Shape;3817;p8"/>
            <p:cNvSpPr/>
            <p:nvPr/>
          </p:nvSpPr>
          <p:spPr>
            <a:xfrm>
              <a:off x="7947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8" name="Google Shape;3818;p8"/>
            <p:cNvSpPr/>
            <p:nvPr/>
          </p:nvSpPr>
          <p:spPr>
            <a:xfrm>
              <a:off x="83282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9" name="Google Shape;3819;p8"/>
            <p:cNvSpPr/>
            <p:nvPr/>
          </p:nvSpPr>
          <p:spPr>
            <a:xfrm>
              <a:off x="87257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0" name="Google Shape;3820;p8"/>
            <p:cNvSpPr/>
            <p:nvPr/>
          </p:nvSpPr>
          <p:spPr>
            <a:xfrm>
              <a:off x="91395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1" name="Google Shape;3821;p8"/>
            <p:cNvSpPr/>
            <p:nvPr/>
          </p:nvSpPr>
          <p:spPr>
            <a:xfrm>
              <a:off x="9537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2" name="Google Shape;3822;p8"/>
            <p:cNvSpPr/>
            <p:nvPr/>
          </p:nvSpPr>
          <p:spPr>
            <a:xfrm>
              <a:off x="99345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3" name="Google Shape;3823;p8"/>
            <p:cNvSpPr/>
            <p:nvPr/>
          </p:nvSpPr>
          <p:spPr>
            <a:xfrm>
              <a:off x="10332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4" name="Google Shape;3824;p8"/>
            <p:cNvSpPr/>
            <p:nvPr/>
          </p:nvSpPr>
          <p:spPr>
            <a:xfrm>
              <a:off x="10729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5" name="Google Shape;3825;p8"/>
            <p:cNvSpPr/>
            <p:nvPr/>
          </p:nvSpPr>
          <p:spPr>
            <a:xfrm>
              <a:off x="11127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6" name="Google Shape;3826;p8"/>
            <p:cNvSpPr/>
            <p:nvPr/>
          </p:nvSpPr>
          <p:spPr>
            <a:xfrm>
              <a:off x="1152500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7" name="Google Shape;3827;p8"/>
            <p:cNvSpPr/>
            <p:nvPr/>
          </p:nvSpPr>
          <p:spPr>
            <a:xfrm>
              <a:off x="119227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8" name="Google Shape;3828;p8"/>
            <p:cNvSpPr/>
            <p:nvPr/>
          </p:nvSpPr>
          <p:spPr>
            <a:xfrm>
              <a:off x="123202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9" name="Google Shape;3829;p8"/>
            <p:cNvSpPr/>
            <p:nvPr/>
          </p:nvSpPr>
          <p:spPr>
            <a:xfrm>
              <a:off x="23647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0" name="Google Shape;3830;p8"/>
            <p:cNvSpPr/>
            <p:nvPr/>
          </p:nvSpPr>
          <p:spPr>
            <a:xfrm>
              <a:off x="276225" y="11412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1" name="Google Shape;3831;p8"/>
            <p:cNvSpPr/>
            <p:nvPr/>
          </p:nvSpPr>
          <p:spPr>
            <a:xfrm>
              <a:off x="3176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2" name="Google Shape;3832;p8"/>
            <p:cNvSpPr/>
            <p:nvPr/>
          </p:nvSpPr>
          <p:spPr>
            <a:xfrm>
              <a:off x="355750" y="114120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3" name="Google Shape;3833;p8"/>
            <p:cNvSpPr/>
            <p:nvPr/>
          </p:nvSpPr>
          <p:spPr>
            <a:xfrm>
              <a:off x="3971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4" name="Google Shape;3834;p8"/>
            <p:cNvSpPr/>
            <p:nvPr/>
          </p:nvSpPr>
          <p:spPr>
            <a:xfrm>
              <a:off x="435250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5" name="Google Shape;3835;p8"/>
            <p:cNvSpPr/>
            <p:nvPr/>
          </p:nvSpPr>
          <p:spPr>
            <a:xfrm>
              <a:off x="475000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6" name="Google Shape;3836;p8"/>
            <p:cNvSpPr/>
            <p:nvPr/>
          </p:nvSpPr>
          <p:spPr>
            <a:xfrm>
              <a:off x="51642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7" name="Google Shape;3837;p8"/>
            <p:cNvSpPr/>
            <p:nvPr/>
          </p:nvSpPr>
          <p:spPr>
            <a:xfrm>
              <a:off x="554500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8" name="Google Shape;3838;p8"/>
            <p:cNvSpPr/>
            <p:nvPr/>
          </p:nvSpPr>
          <p:spPr>
            <a:xfrm>
              <a:off x="595925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9" name="Google Shape;3839;p8"/>
            <p:cNvSpPr/>
            <p:nvPr/>
          </p:nvSpPr>
          <p:spPr>
            <a:xfrm>
              <a:off x="63402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0" name="Google Shape;3840;p8"/>
            <p:cNvSpPr/>
            <p:nvPr/>
          </p:nvSpPr>
          <p:spPr>
            <a:xfrm>
              <a:off x="67377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1" name="Google Shape;3841;p8"/>
            <p:cNvSpPr/>
            <p:nvPr/>
          </p:nvSpPr>
          <p:spPr>
            <a:xfrm>
              <a:off x="7152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2" name="Google Shape;3842;p8"/>
            <p:cNvSpPr/>
            <p:nvPr/>
          </p:nvSpPr>
          <p:spPr>
            <a:xfrm>
              <a:off x="753300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3" name="Google Shape;3843;p8"/>
            <p:cNvSpPr/>
            <p:nvPr/>
          </p:nvSpPr>
          <p:spPr>
            <a:xfrm>
              <a:off x="7947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4" name="Google Shape;3844;p8"/>
            <p:cNvSpPr/>
            <p:nvPr/>
          </p:nvSpPr>
          <p:spPr>
            <a:xfrm>
              <a:off x="832825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5" name="Google Shape;3845;p8"/>
            <p:cNvSpPr/>
            <p:nvPr/>
          </p:nvSpPr>
          <p:spPr>
            <a:xfrm>
              <a:off x="872575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6" name="Google Shape;3846;p8"/>
            <p:cNvSpPr/>
            <p:nvPr/>
          </p:nvSpPr>
          <p:spPr>
            <a:xfrm>
              <a:off x="91395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7" name="Google Shape;3847;p8"/>
            <p:cNvSpPr/>
            <p:nvPr/>
          </p:nvSpPr>
          <p:spPr>
            <a:xfrm>
              <a:off x="9537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8" name="Google Shape;3848;p8"/>
            <p:cNvSpPr/>
            <p:nvPr/>
          </p:nvSpPr>
          <p:spPr>
            <a:xfrm>
              <a:off x="99345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9" name="Google Shape;3849;p8"/>
            <p:cNvSpPr/>
            <p:nvPr/>
          </p:nvSpPr>
          <p:spPr>
            <a:xfrm>
              <a:off x="10332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0" name="Google Shape;3850;p8"/>
            <p:cNvSpPr/>
            <p:nvPr/>
          </p:nvSpPr>
          <p:spPr>
            <a:xfrm>
              <a:off x="10729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1" name="Google Shape;3851;p8"/>
            <p:cNvSpPr/>
            <p:nvPr/>
          </p:nvSpPr>
          <p:spPr>
            <a:xfrm>
              <a:off x="11127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2" name="Google Shape;3852;p8"/>
            <p:cNvSpPr/>
            <p:nvPr/>
          </p:nvSpPr>
          <p:spPr>
            <a:xfrm>
              <a:off x="1152500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3" name="Google Shape;3853;p8"/>
            <p:cNvSpPr/>
            <p:nvPr/>
          </p:nvSpPr>
          <p:spPr>
            <a:xfrm>
              <a:off x="119227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4" name="Google Shape;3854;p8"/>
            <p:cNvSpPr/>
            <p:nvPr/>
          </p:nvSpPr>
          <p:spPr>
            <a:xfrm>
              <a:off x="123202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5" name="Google Shape;3855;p8"/>
            <p:cNvSpPr/>
            <p:nvPr/>
          </p:nvSpPr>
          <p:spPr>
            <a:xfrm>
              <a:off x="23647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6" name="Google Shape;3856;p8"/>
            <p:cNvSpPr/>
            <p:nvPr/>
          </p:nvSpPr>
          <p:spPr>
            <a:xfrm>
              <a:off x="27622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7" name="Google Shape;3857;p8"/>
            <p:cNvSpPr/>
            <p:nvPr/>
          </p:nvSpPr>
          <p:spPr>
            <a:xfrm>
              <a:off x="3176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8" name="Google Shape;3858;p8"/>
            <p:cNvSpPr/>
            <p:nvPr/>
          </p:nvSpPr>
          <p:spPr>
            <a:xfrm>
              <a:off x="355750" y="110707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9" name="Google Shape;3859;p8"/>
            <p:cNvSpPr/>
            <p:nvPr/>
          </p:nvSpPr>
          <p:spPr>
            <a:xfrm>
              <a:off x="3971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0" name="Google Shape;3860;p8"/>
            <p:cNvSpPr/>
            <p:nvPr/>
          </p:nvSpPr>
          <p:spPr>
            <a:xfrm>
              <a:off x="435250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1" name="Google Shape;3861;p8"/>
            <p:cNvSpPr/>
            <p:nvPr/>
          </p:nvSpPr>
          <p:spPr>
            <a:xfrm>
              <a:off x="475000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2" name="Google Shape;3862;p8"/>
            <p:cNvSpPr/>
            <p:nvPr/>
          </p:nvSpPr>
          <p:spPr>
            <a:xfrm>
              <a:off x="51642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3" name="Google Shape;3863;p8"/>
            <p:cNvSpPr/>
            <p:nvPr/>
          </p:nvSpPr>
          <p:spPr>
            <a:xfrm>
              <a:off x="554500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4" name="Google Shape;3864;p8"/>
            <p:cNvSpPr/>
            <p:nvPr/>
          </p:nvSpPr>
          <p:spPr>
            <a:xfrm>
              <a:off x="595925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5" name="Google Shape;3865;p8"/>
            <p:cNvSpPr/>
            <p:nvPr/>
          </p:nvSpPr>
          <p:spPr>
            <a:xfrm>
              <a:off x="63402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6" name="Google Shape;3866;p8"/>
            <p:cNvSpPr/>
            <p:nvPr/>
          </p:nvSpPr>
          <p:spPr>
            <a:xfrm>
              <a:off x="67377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7" name="Google Shape;3867;p8"/>
            <p:cNvSpPr/>
            <p:nvPr/>
          </p:nvSpPr>
          <p:spPr>
            <a:xfrm>
              <a:off x="7152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8" name="Google Shape;3868;p8"/>
            <p:cNvSpPr/>
            <p:nvPr/>
          </p:nvSpPr>
          <p:spPr>
            <a:xfrm>
              <a:off x="753300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9" name="Google Shape;3869;p8"/>
            <p:cNvSpPr/>
            <p:nvPr/>
          </p:nvSpPr>
          <p:spPr>
            <a:xfrm>
              <a:off x="7947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0" name="Google Shape;3870;p8"/>
            <p:cNvSpPr/>
            <p:nvPr/>
          </p:nvSpPr>
          <p:spPr>
            <a:xfrm>
              <a:off x="832825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1" name="Google Shape;3871;p8"/>
            <p:cNvSpPr/>
            <p:nvPr/>
          </p:nvSpPr>
          <p:spPr>
            <a:xfrm>
              <a:off x="872575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2" name="Google Shape;3872;p8"/>
            <p:cNvSpPr/>
            <p:nvPr/>
          </p:nvSpPr>
          <p:spPr>
            <a:xfrm>
              <a:off x="91395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3" name="Google Shape;3873;p8"/>
            <p:cNvSpPr/>
            <p:nvPr/>
          </p:nvSpPr>
          <p:spPr>
            <a:xfrm>
              <a:off x="9537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4" name="Google Shape;3874;p8"/>
            <p:cNvSpPr/>
            <p:nvPr/>
          </p:nvSpPr>
          <p:spPr>
            <a:xfrm>
              <a:off x="99345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5" name="Google Shape;3875;p8"/>
            <p:cNvSpPr/>
            <p:nvPr/>
          </p:nvSpPr>
          <p:spPr>
            <a:xfrm>
              <a:off x="10332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6" name="Google Shape;3876;p8"/>
            <p:cNvSpPr/>
            <p:nvPr/>
          </p:nvSpPr>
          <p:spPr>
            <a:xfrm>
              <a:off x="10729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7" name="Google Shape;3877;p8"/>
            <p:cNvSpPr/>
            <p:nvPr/>
          </p:nvSpPr>
          <p:spPr>
            <a:xfrm>
              <a:off x="11127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8" name="Google Shape;3878;p8"/>
            <p:cNvSpPr/>
            <p:nvPr/>
          </p:nvSpPr>
          <p:spPr>
            <a:xfrm>
              <a:off x="1152500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9" name="Google Shape;3879;p8"/>
            <p:cNvSpPr/>
            <p:nvPr/>
          </p:nvSpPr>
          <p:spPr>
            <a:xfrm>
              <a:off x="119227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0" name="Google Shape;3880;p8"/>
            <p:cNvSpPr/>
            <p:nvPr/>
          </p:nvSpPr>
          <p:spPr>
            <a:xfrm>
              <a:off x="123202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1" name="Google Shape;3881;p8"/>
            <p:cNvSpPr/>
            <p:nvPr/>
          </p:nvSpPr>
          <p:spPr>
            <a:xfrm>
              <a:off x="23647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2" name="Google Shape;3882;p8"/>
            <p:cNvSpPr/>
            <p:nvPr/>
          </p:nvSpPr>
          <p:spPr>
            <a:xfrm>
              <a:off x="27622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3" name="Google Shape;3883;p8"/>
            <p:cNvSpPr/>
            <p:nvPr/>
          </p:nvSpPr>
          <p:spPr>
            <a:xfrm>
              <a:off x="3176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4" name="Google Shape;3884;p8"/>
            <p:cNvSpPr/>
            <p:nvPr/>
          </p:nvSpPr>
          <p:spPr>
            <a:xfrm>
              <a:off x="35575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5" name="Google Shape;3885;p8"/>
            <p:cNvSpPr/>
            <p:nvPr/>
          </p:nvSpPr>
          <p:spPr>
            <a:xfrm>
              <a:off x="3971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6" name="Google Shape;3886;p8"/>
            <p:cNvSpPr/>
            <p:nvPr/>
          </p:nvSpPr>
          <p:spPr>
            <a:xfrm>
              <a:off x="43525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7" name="Google Shape;3887;p8"/>
            <p:cNvSpPr/>
            <p:nvPr/>
          </p:nvSpPr>
          <p:spPr>
            <a:xfrm>
              <a:off x="47500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8" name="Google Shape;3888;p8"/>
            <p:cNvSpPr/>
            <p:nvPr/>
          </p:nvSpPr>
          <p:spPr>
            <a:xfrm>
              <a:off x="51642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9" name="Google Shape;3889;p8"/>
            <p:cNvSpPr/>
            <p:nvPr/>
          </p:nvSpPr>
          <p:spPr>
            <a:xfrm>
              <a:off x="554500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0" name="Google Shape;3890;p8"/>
            <p:cNvSpPr/>
            <p:nvPr/>
          </p:nvSpPr>
          <p:spPr>
            <a:xfrm>
              <a:off x="595925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1" name="Google Shape;3891;p8"/>
            <p:cNvSpPr/>
            <p:nvPr/>
          </p:nvSpPr>
          <p:spPr>
            <a:xfrm>
              <a:off x="63402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2" name="Google Shape;3892;p8"/>
            <p:cNvSpPr/>
            <p:nvPr/>
          </p:nvSpPr>
          <p:spPr>
            <a:xfrm>
              <a:off x="67377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3" name="Google Shape;3893;p8"/>
            <p:cNvSpPr/>
            <p:nvPr/>
          </p:nvSpPr>
          <p:spPr>
            <a:xfrm>
              <a:off x="7152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4" name="Google Shape;3894;p8"/>
            <p:cNvSpPr/>
            <p:nvPr/>
          </p:nvSpPr>
          <p:spPr>
            <a:xfrm>
              <a:off x="753300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5" name="Google Shape;3895;p8"/>
            <p:cNvSpPr/>
            <p:nvPr/>
          </p:nvSpPr>
          <p:spPr>
            <a:xfrm>
              <a:off x="7947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6" name="Google Shape;3896;p8"/>
            <p:cNvSpPr/>
            <p:nvPr/>
          </p:nvSpPr>
          <p:spPr>
            <a:xfrm>
              <a:off x="832825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7" name="Google Shape;3897;p8"/>
            <p:cNvSpPr/>
            <p:nvPr/>
          </p:nvSpPr>
          <p:spPr>
            <a:xfrm>
              <a:off x="872575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8" name="Google Shape;3898;p8"/>
            <p:cNvSpPr/>
            <p:nvPr/>
          </p:nvSpPr>
          <p:spPr>
            <a:xfrm>
              <a:off x="91395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9" name="Google Shape;3899;p8"/>
            <p:cNvSpPr/>
            <p:nvPr/>
          </p:nvSpPr>
          <p:spPr>
            <a:xfrm>
              <a:off x="9537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0" name="Google Shape;3900;p8"/>
            <p:cNvSpPr/>
            <p:nvPr/>
          </p:nvSpPr>
          <p:spPr>
            <a:xfrm>
              <a:off x="99345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1" name="Google Shape;3901;p8"/>
            <p:cNvSpPr/>
            <p:nvPr/>
          </p:nvSpPr>
          <p:spPr>
            <a:xfrm>
              <a:off x="10332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2" name="Google Shape;3902;p8"/>
            <p:cNvSpPr/>
            <p:nvPr/>
          </p:nvSpPr>
          <p:spPr>
            <a:xfrm>
              <a:off x="10729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3" name="Google Shape;3903;p8"/>
            <p:cNvSpPr/>
            <p:nvPr/>
          </p:nvSpPr>
          <p:spPr>
            <a:xfrm>
              <a:off x="11127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4" name="Google Shape;3904;p8"/>
            <p:cNvSpPr/>
            <p:nvPr/>
          </p:nvSpPr>
          <p:spPr>
            <a:xfrm>
              <a:off x="1152500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5" name="Google Shape;3905;p8"/>
            <p:cNvSpPr/>
            <p:nvPr/>
          </p:nvSpPr>
          <p:spPr>
            <a:xfrm>
              <a:off x="119227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6" name="Google Shape;3906;p8"/>
            <p:cNvSpPr/>
            <p:nvPr/>
          </p:nvSpPr>
          <p:spPr>
            <a:xfrm>
              <a:off x="123202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7" name="Google Shape;3907;p8"/>
            <p:cNvSpPr/>
            <p:nvPr/>
          </p:nvSpPr>
          <p:spPr>
            <a:xfrm>
              <a:off x="23647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8" name="Google Shape;3908;p8"/>
            <p:cNvSpPr/>
            <p:nvPr/>
          </p:nvSpPr>
          <p:spPr>
            <a:xfrm>
              <a:off x="27622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9" name="Google Shape;3909;p8"/>
            <p:cNvSpPr/>
            <p:nvPr/>
          </p:nvSpPr>
          <p:spPr>
            <a:xfrm>
              <a:off x="3176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0" name="Google Shape;3910;p8"/>
            <p:cNvSpPr/>
            <p:nvPr/>
          </p:nvSpPr>
          <p:spPr>
            <a:xfrm>
              <a:off x="35575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1" name="Google Shape;3911;p8"/>
            <p:cNvSpPr/>
            <p:nvPr/>
          </p:nvSpPr>
          <p:spPr>
            <a:xfrm>
              <a:off x="3971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2" name="Google Shape;3912;p8"/>
            <p:cNvSpPr/>
            <p:nvPr/>
          </p:nvSpPr>
          <p:spPr>
            <a:xfrm>
              <a:off x="43525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3" name="Google Shape;3913;p8"/>
            <p:cNvSpPr/>
            <p:nvPr/>
          </p:nvSpPr>
          <p:spPr>
            <a:xfrm>
              <a:off x="47500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4" name="Google Shape;3914;p8"/>
            <p:cNvSpPr/>
            <p:nvPr/>
          </p:nvSpPr>
          <p:spPr>
            <a:xfrm>
              <a:off x="51642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5" name="Google Shape;3915;p8"/>
            <p:cNvSpPr/>
            <p:nvPr/>
          </p:nvSpPr>
          <p:spPr>
            <a:xfrm>
              <a:off x="554500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6" name="Google Shape;3916;p8"/>
            <p:cNvSpPr/>
            <p:nvPr/>
          </p:nvSpPr>
          <p:spPr>
            <a:xfrm>
              <a:off x="595925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7" name="Google Shape;3917;p8"/>
            <p:cNvSpPr/>
            <p:nvPr/>
          </p:nvSpPr>
          <p:spPr>
            <a:xfrm>
              <a:off x="63402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8" name="Google Shape;3918;p8"/>
            <p:cNvSpPr/>
            <p:nvPr/>
          </p:nvSpPr>
          <p:spPr>
            <a:xfrm>
              <a:off x="67377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9" name="Google Shape;3919;p8"/>
            <p:cNvSpPr/>
            <p:nvPr/>
          </p:nvSpPr>
          <p:spPr>
            <a:xfrm>
              <a:off x="7152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0" name="Google Shape;3920;p8"/>
            <p:cNvSpPr/>
            <p:nvPr/>
          </p:nvSpPr>
          <p:spPr>
            <a:xfrm>
              <a:off x="753300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1" name="Google Shape;3921;p8"/>
            <p:cNvSpPr/>
            <p:nvPr/>
          </p:nvSpPr>
          <p:spPr>
            <a:xfrm>
              <a:off x="7947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2" name="Google Shape;3922;p8"/>
            <p:cNvSpPr/>
            <p:nvPr/>
          </p:nvSpPr>
          <p:spPr>
            <a:xfrm>
              <a:off x="832825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3" name="Google Shape;3923;p8"/>
            <p:cNvSpPr/>
            <p:nvPr/>
          </p:nvSpPr>
          <p:spPr>
            <a:xfrm>
              <a:off x="872575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4" name="Google Shape;3924;p8"/>
            <p:cNvSpPr/>
            <p:nvPr/>
          </p:nvSpPr>
          <p:spPr>
            <a:xfrm>
              <a:off x="91395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5" name="Google Shape;3925;p8"/>
            <p:cNvSpPr/>
            <p:nvPr/>
          </p:nvSpPr>
          <p:spPr>
            <a:xfrm>
              <a:off x="9537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6" name="Google Shape;3926;p8"/>
            <p:cNvSpPr/>
            <p:nvPr/>
          </p:nvSpPr>
          <p:spPr>
            <a:xfrm>
              <a:off x="99345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7" name="Google Shape;3927;p8"/>
            <p:cNvSpPr/>
            <p:nvPr/>
          </p:nvSpPr>
          <p:spPr>
            <a:xfrm>
              <a:off x="10332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8" name="Google Shape;3928;p8"/>
            <p:cNvSpPr/>
            <p:nvPr/>
          </p:nvSpPr>
          <p:spPr>
            <a:xfrm>
              <a:off x="10729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9" name="Google Shape;3929;p8"/>
            <p:cNvSpPr/>
            <p:nvPr/>
          </p:nvSpPr>
          <p:spPr>
            <a:xfrm>
              <a:off x="11127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0" name="Google Shape;3930;p8"/>
            <p:cNvSpPr/>
            <p:nvPr/>
          </p:nvSpPr>
          <p:spPr>
            <a:xfrm>
              <a:off x="1152500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1" name="Google Shape;3931;p8"/>
            <p:cNvSpPr/>
            <p:nvPr/>
          </p:nvSpPr>
          <p:spPr>
            <a:xfrm>
              <a:off x="119227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2" name="Google Shape;3932;p8"/>
            <p:cNvSpPr/>
            <p:nvPr/>
          </p:nvSpPr>
          <p:spPr>
            <a:xfrm>
              <a:off x="123202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3" name="Google Shape;3933;p8"/>
            <p:cNvSpPr/>
            <p:nvPr/>
          </p:nvSpPr>
          <p:spPr>
            <a:xfrm>
              <a:off x="23647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4" name="Google Shape;3934;p8"/>
            <p:cNvSpPr/>
            <p:nvPr/>
          </p:nvSpPr>
          <p:spPr>
            <a:xfrm>
              <a:off x="276225" y="10048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5" name="Google Shape;3935;p8"/>
            <p:cNvSpPr/>
            <p:nvPr/>
          </p:nvSpPr>
          <p:spPr>
            <a:xfrm>
              <a:off x="3176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6" name="Google Shape;3936;p8"/>
            <p:cNvSpPr/>
            <p:nvPr/>
          </p:nvSpPr>
          <p:spPr>
            <a:xfrm>
              <a:off x="355750" y="10047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7" name="Google Shape;3937;p8"/>
            <p:cNvSpPr/>
            <p:nvPr/>
          </p:nvSpPr>
          <p:spPr>
            <a:xfrm>
              <a:off x="3971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8" name="Google Shape;3938;p8"/>
            <p:cNvSpPr/>
            <p:nvPr/>
          </p:nvSpPr>
          <p:spPr>
            <a:xfrm>
              <a:off x="435250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9" name="Google Shape;3939;p8"/>
            <p:cNvSpPr/>
            <p:nvPr/>
          </p:nvSpPr>
          <p:spPr>
            <a:xfrm>
              <a:off x="475025" y="10048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0" name="Google Shape;3940;p8"/>
            <p:cNvSpPr/>
            <p:nvPr/>
          </p:nvSpPr>
          <p:spPr>
            <a:xfrm>
              <a:off x="51642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1" name="Google Shape;3941;p8"/>
            <p:cNvSpPr/>
            <p:nvPr/>
          </p:nvSpPr>
          <p:spPr>
            <a:xfrm>
              <a:off x="55452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2" name="Google Shape;3942;p8"/>
            <p:cNvSpPr/>
            <p:nvPr/>
          </p:nvSpPr>
          <p:spPr>
            <a:xfrm>
              <a:off x="595925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3" name="Google Shape;3943;p8"/>
            <p:cNvSpPr/>
            <p:nvPr/>
          </p:nvSpPr>
          <p:spPr>
            <a:xfrm>
              <a:off x="63402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4" name="Google Shape;3944;p8"/>
            <p:cNvSpPr/>
            <p:nvPr/>
          </p:nvSpPr>
          <p:spPr>
            <a:xfrm>
              <a:off x="67377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5" name="Google Shape;3945;p8"/>
            <p:cNvSpPr/>
            <p:nvPr/>
          </p:nvSpPr>
          <p:spPr>
            <a:xfrm>
              <a:off x="7152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6" name="Google Shape;3946;p8"/>
            <p:cNvSpPr/>
            <p:nvPr/>
          </p:nvSpPr>
          <p:spPr>
            <a:xfrm>
              <a:off x="753300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7" name="Google Shape;3947;p8"/>
            <p:cNvSpPr/>
            <p:nvPr/>
          </p:nvSpPr>
          <p:spPr>
            <a:xfrm>
              <a:off x="7947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8" name="Google Shape;3948;p8"/>
            <p:cNvSpPr/>
            <p:nvPr/>
          </p:nvSpPr>
          <p:spPr>
            <a:xfrm>
              <a:off x="83282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9" name="Google Shape;3949;p8"/>
            <p:cNvSpPr/>
            <p:nvPr/>
          </p:nvSpPr>
          <p:spPr>
            <a:xfrm>
              <a:off x="87257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0" name="Google Shape;3950;p8"/>
            <p:cNvSpPr/>
            <p:nvPr/>
          </p:nvSpPr>
          <p:spPr>
            <a:xfrm>
              <a:off x="91395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1" name="Google Shape;3951;p8"/>
            <p:cNvSpPr/>
            <p:nvPr/>
          </p:nvSpPr>
          <p:spPr>
            <a:xfrm>
              <a:off x="9537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2" name="Google Shape;3952;p8"/>
            <p:cNvSpPr/>
            <p:nvPr/>
          </p:nvSpPr>
          <p:spPr>
            <a:xfrm>
              <a:off x="99345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3" name="Google Shape;3953;p8"/>
            <p:cNvSpPr/>
            <p:nvPr/>
          </p:nvSpPr>
          <p:spPr>
            <a:xfrm>
              <a:off x="10332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4" name="Google Shape;3954;p8"/>
            <p:cNvSpPr/>
            <p:nvPr/>
          </p:nvSpPr>
          <p:spPr>
            <a:xfrm>
              <a:off x="10729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5" name="Google Shape;3955;p8"/>
            <p:cNvSpPr/>
            <p:nvPr/>
          </p:nvSpPr>
          <p:spPr>
            <a:xfrm>
              <a:off x="11127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6" name="Google Shape;3956;p8"/>
            <p:cNvSpPr/>
            <p:nvPr/>
          </p:nvSpPr>
          <p:spPr>
            <a:xfrm>
              <a:off x="1152500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7" name="Google Shape;3957;p8"/>
            <p:cNvSpPr/>
            <p:nvPr/>
          </p:nvSpPr>
          <p:spPr>
            <a:xfrm>
              <a:off x="119227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8" name="Google Shape;3958;p8"/>
            <p:cNvSpPr/>
            <p:nvPr/>
          </p:nvSpPr>
          <p:spPr>
            <a:xfrm>
              <a:off x="123202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9" name="Google Shape;3959;p8"/>
            <p:cNvSpPr/>
            <p:nvPr/>
          </p:nvSpPr>
          <p:spPr>
            <a:xfrm>
              <a:off x="276225" y="9707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0" name="Google Shape;3960;p8"/>
            <p:cNvSpPr/>
            <p:nvPr/>
          </p:nvSpPr>
          <p:spPr>
            <a:xfrm>
              <a:off x="3176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1" name="Google Shape;3961;p8"/>
            <p:cNvSpPr/>
            <p:nvPr/>
          </p:nvSpPr>
          <p:spPr>
            <a:xfrm>
              <a:off x="355750" y="97065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2" name="Google Shape;3962;p8"/>
            <p:cNvSpPr/>
            <p:nvPr/>
          </p:nvSpPr>
          <p:spPr>
            <a:xfrm>
              <a:off x="3971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3" name="Google Shape;3963;p8"/>
            <p:cNvSpPr/>
            <p:nvPr/>
          </p:nvSpPr>
          <p:spPr>
            <a:xfrm>
              <a:off x="435250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4" name="Google Shape;3964;p8"/>
            <p:cNvSpPr/>
            <p:nvPr/>
          </p:nvSpPr>
          <p:spPr>
            <a:xfrm>
              <a:off x="475000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5" name="Google Shape;3965;p8"/>
            <p:cNvSpPr/>
            <p:nvPr/>
          </p:nvSpPr>
          <p:spPr>
            <a:xfrm>
              <a:off x="51642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6" name="Google Shape;3966;p8"/>
            <p:cNvSpPr/>
            <p:nvPr/>
          </p:nvSpPr>
          <p:spPr>
            <a:xfrm>
              <a:off x="554500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7" name="Google Shape;3967;p8"/>
            <p:cNvSpPr/>
            <p:nvPr/>
          </p:nvSpPr>
          <p:spPr>
            <a:xfrm>
              <a:off x="595925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8" name="Google Shape;3968;p8"/>
            <p:cNvSpPr/>
            <p:nvPr/>
          </p:nvSpPr>
          <p:spPr>
            <a:xfrm>
              <a:off x="634025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9" name="Google Shape;3969;p8"/>
            <p:cNvSpPr/>
            <p:nvPr/>
          </p:nvSpPr>
          <p:spPr>
            <a:xfrm>
              <a:off x="673775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0" name="Google Shape;3970;p8"/>
            <p:cNvSpPr/>
            <p:nvPr/>
          </p:nvSpPr>
          <p:spPr>
            <a:xfrm>
              <a:off x="7152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1" name="Google Shape;3971;p8"/>
            <p:cNvSpPr/>
            <p:nvPr/>
          </p:nvSpPr>
          <p:spPr>
            <a:xfrm>
              <a:off x="753300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2" name="Google Shape;3972;p8"/>
            <p:cNvSpPr/>
            <p:nvPr/>
          </p:nvSpPr>
          <p:spPr>
            <a:xfrm>
              <a:off x="7947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3" name="Google Shape;3973;p8"/>
            <p:cNvSpPr/>
            <p:nvPr/>
          </p:nvSpPr>
          <p:spPr>
            <a:xfrm>
              <a:off x="832825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4" name="Google Shape;3974;p8"/>
            <p:cNvSpPr/>
            <p:nvPr/>
          </p:nvSpPr>
          <p:spPr>
            <a:xfrm>
              <a:off x="872575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5" name="Google Shape;3975;p8"/>
            <p:cNvSpPr/>
            <p:nvPr/>
          </p:nvSpPr>
          <p:spPr>
            <a:xfrm>
              <a:off x="91395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6" name="Google Shape;3976;p8"/>
            <p:cNvSpPr/>
            <p:nvPr/>
          </p:nvSpPr>
          <p:spPr>
            <a:xfrm>
              <a:off x="9537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7" name="Google Shape;3977;p8"/>
            <p:cNvSpPr/>
            <p:nvPr/>
          </p:nvSpPr>
          <p:spPr>
            <a:xfrm>
              <a:off x="99345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8" name="Google Shape;3978;p8"/>
            <p:cNvSpPr/>
            <p:nvPr/>
          </p:nvSpPr>
          <p:spPr>
            <a:xfrm>
              <a:off x="10332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9" name="Google Shape;3979;p8"/>
            <p:cNvSpPr/>
            <p:nvPr/>
          </p:nvSpPr>
          <p:spPr>
            <a:xfrm>
              <a:off x="107297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0" name="Google Shape;3980;p8"/>
            <p:cNvSpPr/>
            <p:nvPr/>
          </p:nvSpPr>
          <p:spPr>
            <a:xfrm>
              <a:off x="11127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1" name="Google Shape;3981;p8"/>
            <p:cNvSpPr/>
            <p:nvPr/>
          </p:nvSpPr>
          <p:spPr>
            <a:xfrm>
              <a:off x="1152500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2" name="Google Shape;3982;p8"/>
            <p:cNvSpPr/>
            <p:nvPr/>
          </p:nvSpPr>
          <p:spPr>
            <a:xfrm>
              <a:off x="119227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3" name="Google Shape;3983;p8"/>
            <p:cNvSpPr/>
            <p:nvPr/>
          </p:nvSpPr>
          <p:spPr>
            <a:xfrm>
              <a:off x="123202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4" name="Google Shape;3984;p8"/>
            <p:cNvSpPr/>
            <p:nvPr/>
          </p:nvSpPr>
          <p:spPr>
            <a:xfrm>
              <a:off x="276225" y="9366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5" name="Google Shape;3985;p8"/>
            <p:cNvSpPr/>
            <p:nvPr/>
          </p:nvSpPr>
          <p:spPr>
            <a:xfrm>
              <a:off x="3176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6" name="Google Shape;3986;p8"/>
            <p:cNvSpPr/>
            <p:nvPr/>
          </p:nvSpPr>
          <p:spPr>
            <a:xfrm>
              <a:off x="355750" y="936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7" name="Google Shape;3987;p8"/>
            <p:cNvSpPr/>
            <p:nvPr/>
          </p:nvSpPr>
          <p:spPr>
            <a:xfrm>
              <a:off x="3971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8" name="Google Shape;3988;p8"/>
            <p:cNvSpPr/>
            <p:nvPr/>
          </p:nvSpPr>
          <p:spPr>
            <a:xfrm>
              <a:off x="435250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9" name="Google Shape;3989;p8"/>
            <p:cNvSpPr/>
            <p:nvPr/>
          </p:nvSpPr>
          <p:spPr>
            <a:xfrm>
              <a:off x="475025" y="9366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0" name="Google Shape;3990;p8"/>
            <p:cNvSpPr/>
            <p:nvPr/>
          </p:nvSpPr>
          <p:spPr>
            <a:xfrm>
              <a:off x="51642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1" name="Google Shape;3991;p8"/>
            <p:cNvSpPr/>
            <p:nvPr/>
          </p:nvSpPr>
          <p:spPr>
            <a:xfrm>
              <a:off x="55452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2" name="Google Shape;3992;p8"/>
            <p:cNvSpPr/>
            <p:nvPr/>
          </p:nvSpPr>
          <p:spPr>
            <a:xfrm>
              <a:off x="595925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3" name="Google Shape;3993;p8"/>
            <p:cNvSpPr/>
            <p:nvPr/>
          </p:nvSpPr>
          <p:spPr>
            <a:xfrm>
              <a:off x="634025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4" name="Google Shape;3994;p8"/>
            <p:cNvSpPr/>
            <p:nvPr/>
          </p:nvSpPr>
          <p:spPr>
            <a:xfrm>
              <a:off x="673775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5" name="Google Shape;3995;p8"/>
            <p:cNvSpPr/>
            <p:nvPr/>
          </p:nvSpPr>
          <p:spPr>
            <a:xfrm>
              <a:off x="7152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6" name="Google Shape;3996;p8"/>
            <p:cNvSpPr/>
            <p:nvPr/>
          </p:nvSpPr>
          <p:spPr>
            <a:xfrm>
              <a:off x="753300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7" name="Google Shape;3997;p8"/>
            <p:cNvSpPr/>
            <p:nvPr/>
          </p:nvSpPr>
          <p:spPr>
            <a:xfrm>
              <a:off x="7947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8" name="Google Shape;3998;p8"/>
            <p:cNvSpPr/>
            <p:nvPr/>
          </p:nvSpPr>
          <p:spPr>
            <a:xfrm>
              <a:off x="83282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9" name="Google Shape;3999;p8"/>
            <p:cNvSpPr/>
            <p:nvPr/>
          </p:nvSpPr>
          <p:spPr>
            <a:xfrm>
              <a:off x="87257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0" name="Google Shape;4000;p8"/>
            <p:cNvSpPr/>
            <p:nvPr/>
          </p:nvSpPr>
          <p:spPr>
            <a:xfrm>
              <a:off x="91395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1" name="Google Shape;4001;p8"/>
            <p:cNvSpPr/>
            <p:nvPr/>
          </p:nvSpPr>
          <p:spPr>
            <a:xfrm>
              <a:off x="9537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2" name="Google Shape;4002;p8"/>
            <p:cNvSpPr/>
            <p:nvPr/>
          </p:nvSpPr>
          <p:spPr>
            <a:xfrm>
              <a:off x="99345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3" name="Google Shape;4003;p8"/>
            <p:cNvSpPr/>
            <p:nvPr/>
          </p:nvSpPr>
          <p:spPr>
            <a:xfrm>
              <a:off x="10332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4" name="Google Shape;4004;p8"/>
            <p:cNvSpPr/>
            <p:nvPr/>
          </p:nvSpPr>
          <p:spPr>
            <a:xfrm>
              <a:off x="107297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5" name="Google Shape;4005;p8"/>
            <p:cNvSpPr/>
            <p:nvPr/>
          </p:nvSpPr>
          <p:spPr>
            <a:xfrm>
              <a:off x="11127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6" name="Google Shape;4006;p8"/>
            <p:cNvSpPr/>
            <p:nvPr/>
          </p:nvSpPr>
          <p:spPr>
            <a:xfrm>
              <a:off x="1152500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7" name="Google Shape;4007;p8"/>
            <p:cNvSpPr/>
            <p:nvPr/>
          </p:nvSpPr>
          <p:spPr>
            <a:xfrm>
              <a:off x="119227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8" name="Google Shape;4008;p8"/>
            <p:cNvSpPr/>
            <p:nvPr/>
          </p:nvSpPr>
          <p:spPr>
            <a:xfrm>
              <a:off x="123202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9" name="Google Shape;4009;p8"/>
            <p:cNvSpPr/>
            <p:nvPr/>
          </p:nvSpPr>
          <p:spPr>
            <a:xfrm>
              <a:off x="276225" y="902475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0" name="Google Shape;4010;p8"/>
            <p:cNvSpPr/>
            <p:nvPr/>
          </p:nvSpPr>
          <p:spPr>
            <a:xfrm>
              <a:off x="3176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1" name="Google Shape;4011;p8"/>
            <p:cNvSpPr/>
            <p:nvPr/>
          </p:nvSpPr>
          <p:spPr>
            <a:xfrm>
              <a:off x="355750" y="9024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2" name="Google Shape;4012;p8"/>
            <p:cNvSpPr/>
            <p:nvPr/>
          </p:nvSpPr>
          <p:spPr>
            <a:xfrm>
              <a:off x="3971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3" name="Google Shape;4013;p8"/>
            <p:cNvSpPr/>
            <p:nvPr/>
          </p:nvSpPr>
          <p:spPr>
            <a:xfrm>
              <a:off x="435250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4" name="Google Shape;4014;p8"/>
            <p:cNvSpPr/>
            <p:nvPr/>
          </p:nvSpPr>
          <p:spPr>
            <a:xfrm>
              <a:off x="475000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5" name="Google Shape;4015;p8"/>
            <p:cNvSpPr/>
            <p:nvPr/>
          </p:nvSpPr>
          <p:spPr>
            <a:xfrm>
              <a:off x="51642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6" name="Google Shape;4016;p8"/>
            <p:cNvSpPr/>
            <p:nvPr/>
          </p:nvSpPr>
          <p:spPr>
            <a:xfrm>
              <a:off x="554500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7" name="Google Shape;4017;p8"/>
            <p:cNvSpPr/>
            <p:nvPr/>
          </p:nvSpPr>
          <p:spPr>
            <a:xfrm>
              <a:off x="595925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8" name="Google Shape;4018;p8"/>
            <p:cNvSpPr/>
            <p:nvPr/>
          </p:nvSpPr>
          <p:spPr>
            <a:xfrm>
              <a:off x="634025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9" name="Google Shape;4019;p8"/>
            <p:cNvSpPr/>
            <p:nvPr/>
          </p:nvSpPr>
          <p:spPr>
            <a:xfrm>
              <a:off x="673775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0" name="Google Shape;4020;p8"/>
            <p:cNvSpPr/>
            <p:nvPr/>
          </p:nvSpPr>
          <p:spPr>
            <a:xfrm>
              <a:off x="7152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1" name="Google Shape;4021;p8"/>
            <p:cNvSpPr/>
            <p:nvPr/>
          </p:nvSpPr>
          <p:spPr>
            <a:xfrm>
              <a:off x="753300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2" name="Google Shape;4022;p8"/>
            <p:cNvSpPr/>
            <p:nvPr/>
          </p:nvSpPr>
          <p:spPr>
            <a:xfrm>
              <a:off x="7947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3" name="Google Shape;4023;p8"/>
            <p:cNvSpPr/>
            <p:nvPr/>
          </p:nvSpPr>
          <p:spPr>
            <a:xfrm>
              <a:off x="832825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4" name="Google Shape;4024;p8"/>
            <p:cNvSpPr/>
            <p:nvPr/>
          </p:nvSpPr>
          <p:spPr>
            <a:xfrm>
              <a:off x="872575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5" name="Google Shape;4025;p8"/>
            <p:cNvSpPr/>
            <p:nvPr/>
          </p:nvSpPr>
          <p:spPr>
            <a:xfrm>
              <a:off x="91395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6" name="Google Shape;4026;p8"/>
            <p:cNvSpPr/>
            <p:nvPr/>
          </p:nvSpPr>
          <p:spPr>
            <a:xfrm>
              <a:off x="9537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7" name="Google Shape;4027;p8"/>
            <p:cNvSpPr/>
            <p:nvPr/>
          </p:nvSpPr>
          <p:spPr>
            <a:xfrm>
              <a:off x="99345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8" name="Google Shape;4028;p8"/>
            <p:cNvSpPr/>
            <p:nvPr/>
          </p:nvSpPr>
          <p:spPr>
            <a:xfrm>
              <a:off x="10332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9" name="Google Shape;4029;p8"/>
            <p:cNvSpPr/>
            <p:nvPr/>
          </p:nvSpPr>
          <p:spPr>
            <a:xfrm>
              <a:off x="107297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0" name="Google Shape;4030;p8"/>
            <p:cNvSpPr/>
            <p:nvPr/>
          </p:nvSpPr>
          <p:spPr>
            <a:xfrm>
              <a:off x="11127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1" name="Google Shape;4031;p8"/>
            <p:cNvSpPr/>
            <p:nvPr/>
          </p:nvSpPr>
          <p:spPr>
            <a:xfrm>
              <a:off x="1152500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2" name="Google Shape;4032;p8"/>
            <p:cNvSpPr/>
            <p:nvPr/>
          </p:nvSpPr>
          <p:spPr>
            <a:xfrm>
              <a:off x="119227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3" name="Google Shape;4033;p8"/>
            <p:cNvSpPr/>
            <p:nvPr/>
          </p:nvSpPr>
          <p:spPr>
            <a:xfrm>
              <a:off x="123202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4" name="Google Shape;4034;p8"/>
            <p:cNvSpPr/>
            <p:nvPr/>
          </p:nvSpPr>
          <p:spPr>
            <a:xfrm>
              <a:off x="276225" y="868375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5" name="Google Shape;4035;p8"/>
            <p:cNvSpPr/>
            <p:nvPr/>
          </p:nvSpPr>
          <p:spPr>
            <a:xfrm>
              <a:off x="3176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6" name="Google Shape;4036;p8"/>
            <p:cNvSpPr/>
            <p:nvPr/>
          </p:nvSpPr>
          <p:spPr>
            <a:xfrm>
              <a:off x="355750" y="8683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7" name="Google Shape;4037;p8"/>
            <p:cNvSpPr/>
            <p:nvPr/>
          </p:nvSpPr>
          <p:spPr>
            <a:xfrm>
              <a:off x="3971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8" name="Google Shape;4038;p8"/>
            <p:cNvSpPr/>
            <p:nvPr/>
          </p:nvSpPr>
          <p:spPr>
            <a:xfrm>
              <a:off x="435250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9" name="Google Shape;4039;p8"/>
            <p:cNvSpPr/>
            <p:nvPr/>
          </p:nvSpPr>
          <p:spPr>
            <a:xfrm>
              <a:off x="475000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0" name="Google Shape;4040;p8"/>
            <p:cNvSpPr/>
            <p:nvPr/>
          </p:nvSpPr>
          <p:spPr>
            <a:xfrm>
              <a:off x="51642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1" name="Google Shape;4041;p8"/>
            <p:cNvSpPr/>
            <p:nvPr/>
          </p:nvSpPr>
          <p:spPr>
            <a:xfrm>
              <a:off x="554500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2" name="Google Shape;4042;p8"/>
            <p:cNvSpPr/>
            <p:nvPr/>
          </p:nvSpPr>
          <p:spPr>
            <a:xfrm>
              <a:off x="595925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3" name="Google Shape;4043;p8"/>
            <p:cNvSpPr/>
            <p:nvPr/>
          </p:nvSpPr>
          <p:spPr>
            <a:xfrm>
              <a:off x="634025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4" name="Google Shape;4044;p8"/>
            <p:cNvSpPr/>
            <p:nvPr/>
          </p:nvSpPr>
          <p:spPr>
            <a:xfrm>
              <a:off x="673775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5" name="Google Shape;4045;p8"/>
            <p:cNvSpPr/>
            <p:nvPr/>
          </p:nvSpPr>
          <p:spPr>
            <a:xfrm>
              <a:off x="7152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6" name="Google Shape;4046;p8"/>
            <p:cNvSpPr/>
            <p:nvPr/>
          </p:nvSpPr>
          <p:spPr>
            <a:xfrm>
              <a:off x="753300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7" name="Google Shape;4047;p8"/>
            <p:cNvSpPr/>
            <p:nvPr/>
          </p:nvSpPr>
          <p:spPr>
            <a:xfrm>
              <a:off x="7947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8" name="Google Shape;4048;p8"/>
            <p:cNvSpPr/>
            <p:nvPr/>
          </p:nvSpPr>
          <p:spPr>
            <a:xfrm>
              <a:off x="832825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9" name="Google Shape;4049;p8"/>
            <p:cNvSpPr/>
            <p:nvPr/>
          </p:nvSpPr>
          <p:spPr>
            <a:xfrm>
              <a:off x="872575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0" name="Google Shape;4050;p8"/>
            <p:cNvSpPr/>
            <p:nvPr/>
          </p:nvSpPr>
          <p:spPr>
            <a:xfrm>
              <a:off x="91395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1" name="Google Shape;4051;p8"/>
            <p:cNvSpPr/>
            <p:nvPr/>
          </p:nvSpPr>
          <p:spPr>
            <a:xfrm>
              <a:off x="9537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2" name="Google Shape;4052;p8"/>
            <p:cNvSpPr/>
            <p:nvPr/>
          </p:nvSpPr>
          <p:spPr>
            <a:xfrm>
              <a:off x="99345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3" name="Google Shape;4053;p8"/>
            <p:cNvSpPr/>
            <p:nvPr/>
          </p:nvSpPr>
          <p:spPr>
            <a:xfrm>
              <a:off x="10332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4" name="Google Shape;4054;p8"/>
            <p:cNvSpPr/>
            <p:nvPr/>
          </p:nvSpPr>
          <p:spPr>
            <a:xfrm>
              <a:off x="107297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5" name="Google Shape;4055;p8"/>
            <p:cNvSpPr/>
            <p:nvPr/>
          </p:nvSpPr>
          <p:spPr>
            <a:xfrm>
              <a:off x="11127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6" name="Google Shape;4056;p8"/>
            <p:cNvSpPr/>
            <p:nvPr/>
          </p:nvSpPr>
          <p:spPr>
            <a:xfrm>
              <a:off x="1152500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7" name="Google Shape;4057;p8"/>
            <p:cNvSpPr/>
            <p:nvPr/>
          </p:nvSpPr>
          <p:spPr>
            <a:xfrm>
              <a:off x="119227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8" name="Google Shape;4058;p8"/>
            <p:cNvSpPr/>
            <p:nvPr/>
          </p:nvSpPr>
          <p:spPr>
            <a:xfrm>
              <a:off x="123202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9" name="Google Shape;4059;p8"/>
            <p:cNvSpPr/>
            <p:nvPr/>
          </p:nvSpPr>
          <p:spPr>
            <a:xfrm>
              <a:off x="3176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0" name="Google Shape;4060;p8"/>
            <p:cNvSpPr/>
            <p:nvPr/>
          </p:nvSpPr>
          <p:spPr>
            <a:xfrm>
              <a:off x="355750" y="834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1" name="Google Shape;4061;p8"/>
            <p:cNvSpPr/>
            <p:nvPr/>
          </p:nvSpPr>
          <p:spPr>
            <a:xfrm>
              <a:off x="3971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2" name="Google Shape;4062;p8"/>
            <p:cNvSpPr/>
            <p:nvPr/>
          </p:nvSpPr>
          <p:spPr>
            <a:xfrm>
              <a:off x="435250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3" name="Google Shape;4063;p8"/>
            <p:cNvSpPr/>
            <p:nvPr/>
          </p:nvSpPr>
          <p:spPr>
            <a:xfrm>
              <a:off x="475025" y="834275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4" name="Google Shape;4064;p8"/>
            <p:cNvSpPr/>
            <p:nvPr/>
          </p:nvSpPr>
          <p:spPr>
            <a:xfrm>
              <a:off x="51642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5" name="Google Shape;4065;p8"/>
            <p:cNvSpPr/>
            <p:nvPr/>
          </p:nvSpPr>
          <p:spPr>
            <a:xfrm>
              <a:off x="554525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6" name="Google Shape;4066;p8"/>
            <p:cNvSpPr/>
            <p:nvPr/>
          </p:nvSpPr>
          <p:spPr>
            <a:xfrm>
              <a:off x="595925" y="8342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7" name="Google Shape;4067;p8"/>
            <p:cNvSpPr/>
            <p:nvPr/>
          </p:nvSpPr>
          <p:spPr>
            <a:xfrm>
              <a:off x="634025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8" name="Google Shape;4068;p8"/>
            <p:cNvSpPr/>
            <p:nvPr/>
          </p:nvSpPr>
          <p:spPr>
            <a:xfrm>
              <a:off x="673775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9" name="Google Shape;4069;p8"/>
            <p:cNvSpPr/>
            <p:nvPr/>
          </p:nvSpPr>
          <p:spPr>
            <a:xfrm>
              <a:off x="7152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0" name="Google Shape;4070;p8"/>
            <p:cNvSpPr/>
            <p:nvPr/>
          </p:nvSpPr>
          <p:spPr>
            <a:xfrm>
              <a:off x="753300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1" name="Google Shape;4071;p8"/>
            <p:cNvSpPr/>
            <p:nvPr/>
          </p:nvSpPr>
          <p:spPr>
            <a:xfrm>
              <a:off x="7947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2" name="Google Shape;4072;p8"/>
            <p:cNvSpPr/>
            <p:nvPr/>
          </p:nvSpPr>
          <p:spPr>
            <a:xfrm>
              <a:off x="832825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3" name="Google Shape;4073;p8"/>
            <p:cNvSpPr/>
            <p:nvPr/>
          </p:nvSpPr>
          <p:spPr>
            <a:xfrm>
              <a:off x="872575" y="8342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4" name="Google Shape;4074;p8"/>
            <p:cNvSpPr/>
            <p:nvPr/>
          </p:nvSpPr>
          <p:spPr>
            <a:xfrm>
              <a:off x="91395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5" name="Google Shape;4075;p8"/>
            <p:cNvSpPr/>
            <p:nvPr/>
          </p:nvSpPr>
          <p:spPr>
            <a:xfrm>
              <a:off x="9537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6" name="Google Shape;4076;p8"/>
            <p:cNvSpPr/>
            <p:nvPr/>
          </p:nvSpPr>
          <p:spPr>
            <a:xfrm>
              <a:off x="99345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7" name="Google Shape;4077;p8"/>
            <p:cNvSpPr/>
            <p:nvPr/>
          </p:nvSpPr>
          <p:spPr>
            <a:xfrm>
              <a:off x="10332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8" name="Google Shape;4078;p8"/>
            <p:cNvSpPr/>
            <p:nvPr/>
          </p:nvSpPr>
          <p:spPr>
            <a:xfrm>
              <a:off x="107297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9" name="Google Shape;4079;p8"/>
            <p:cNvSpPr/>
            <p:nvPr/>
          </p:nvSpPr>
          <p:spPr>
            <a:xfrm>
              <a:off x="11127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0" name="Google Shape;4080;p8"/>
            <p:cNvSpPr/>
            <p:nvPr/>
          </p:nvSpPr>
          <p:spPr>
            <a:xfrm>
              <a:off x="1152500" y="8342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1" name="Google Shape;4081;p8"/>
            <p:cNvSpPr/>
            <p:nvPr/>
          </p:nvSpPr>
          <p:spPr>
            <a:xfrm>
              <a:off x="119227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2" name="Google Shape;4082;p8"/>
            <p:cNvSpPr/>
            <p:nvPr/>
          </p:nvSpPr>
          <p:spPr>
            <a:xfrm>
              <a:off x="123202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3" name="Google Shape;4083;p8"/>
            <p:cNvSpPr/>
            <p:nvPr/>
          </p:nvSpPr>
          <p:spPr>
            <a:xfrm>
              <a:off x="3176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4" name="Google Shape;4084;p8"/>
            <p:cNvSpPr/>
            <p:nvPr/>
          </p:nvSpPr>
          <p:spPr>
            <a:xfrm>
              <a:off x="355750" y="8001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5" name="Google Shape;4085;p8"/>
            <p:cNvSpPr/>
            <p:nvPr/>
          </p:nvSpPr>
          <p:spPr>
            <a:xfrm>
              <a:off x="3971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6" name="Google Shape;4086;p8"/>
            <p:cNvSpPr/>
            <p:nvPr/>
          </p:nvSpPr>
          <p:spPr>
            <a:xfrm>
              <a:off x="435250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7" name="Google Shape;4087;p8"/>
            <p:cNvSpPr/>
            <p:nvPr/>
          </p:nvSpPr>
          <p:spPr>
            <a:xfrm>
              <a:off x="475000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8" name="Google Shape;4088;p8"/>
            <p:cNvSpPr/>
            <p:nvPr/>
          </p:nvSpPr>
          <p:spPr>
            <a:xfrm>
              <a:off x="51642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9" name="Google Shape;4089;p8"/>
            <p:cNvSpPr/>
            <p:nvPr/>
          </p:nvSpPr>
          <p:spPr>
            <a:xfrm>
              <a:off x="554500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0" name="Google Shape;4090;p8"/>
            <p:cNvSpPr/>
            <p:nvPr/>
          </p:nvSpPr>
          <p:spPr>
            <a:xfrm>
              <a:off x="595925" y="8001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1" name="Google Shape;4091;p8"/>
            <p:cNvSpPr/>
            <p:nvPr/>
          </p:nvSpPr>
          <p:spPr>
            <a:xfrm>
              <a:off x="634025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2" name="Google Shape;4092;p8"/>
            <p:cNvSpPr/>
            <p:nvPr/>
          </p:nvSpPr>
          <p:spPr>
            <a:xfrm>
              <a:off x="673775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3" name="Google Shape;4093;p8"/>
            <p:cNvSpPr/>
            <p:nvPr/>
          </p:nvSpPr>
          <p:spPr>
            <a:xfrm>
              <a:off x="7152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4" name="Google Shape;4094;p8"/>
            <p:cNvSpPr/>
            <p:nvPr/>
          </p:nvSpPr>
          <p:spPr>
            <a:xfrm>
              <a:off x="753300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5" name="Google Shape;4095;p8"/>
            <p:cNvSpPr/>
            <p:nvPr/>
          </p:nvSpPr>
          <p:spPr>
            <a:xfrm>
              <a:off x="7947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6" name="Google Shape;4096;p8"/>
            <p:cNvSpPr/>
            <p:nvPr/>
          </p:nvSpPr>
          <p:spPr>
            <a:xfrm>
              <a:off x="832825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7" name="Google Shape;4097;p8"/>
            <p:cNvSpPr/>
            <p:nvPr/>
          </p:nvSpPr>
          <p:spPr>
            <a:xfrm>
              <a:off x="872575" y="8001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8" name="Google Shape;4098;p8"/>
            <p:cNvSpPr/>
            <p:nvPr/>
          </p:nvSpPr>
          <p:spPr>
            <a:xfrm>
              <a:off x="91395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9" name="Google Shape;4099;p8"/>
            <p:cNvSpPr/>
            <p:nvPr/>
          </p:nvSpPr>
          <p:spPr>
            <a:xfrm>
              <a:off x="9537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0" name="Google Shape;4100;p8"/>
            <p:cNvSpPr/>
            <p:nvPr/>
          </p:nvSpPr>
          <p:spPr>
            <a:xfrm>
              <a:off x="99345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1" name="Google Shape;4101;p8"/>
            <p:cNvSpPr/>
            <p:nvPr/>
          </p:nvSpPr>
          <p:spPr>
            <a:xfrm>
              <a:off x="10332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2" name="Google Shape;4102;p8"/>
            <p:cNvSpPr/>
            <p:nvPr/>
          </p:nvSpPr>
          <p:spPr>
            <a:xfrm>
              <a:off x="107297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3" name="Google Shape;4103;p8"/>
            <p:cNvSpPr/>
            <p:nvPr/>
          </p:nvSpPr>
          <p:spPr>
            <a:xfrm>
              <a:off x="11127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4" name="Google Shape;4104;p8"/>
            <p:cNvSpPr/>
            <p:nvPr/>
          </p:nvSpPr>
          <p:spPr>
            <a:xfrm>
              <a:off x="1152500" y="8001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5" name="Google Shape;4105;p8"/>
            <p:cNvSpPr/>
            <p:nvPr/>
          </p:nvSpPr>
          <p:spPr>
            <a:xfrm>
              <a:off x="119227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6" name="Google Shape;4106;p8"/>
            <p:cNvSpPr/>
            <p:nvPr/>
          </p:nvSpPr>
          <p:spPr>
            <a:xfrm>
              <a:off x="123202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7" name="Google Shape;4107;p8"/>
            <p:cNvSpPr/>
            <p:nvPr/>
          </p:nvSpPr>
          <p:spPr>
            <a:xfrm>
              <a:off x="355750" y="7660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8" name="Google Shape;4108;p8"/>
            <p:cNvSpPr/>
            <p:nvPr/>
          </p:nvSpPr>
          <p:spPr>
            <a:xfrm>
              <a:off x="3971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9" name="Google Shape;4109;p8"/>
            <p:cNvSpPr/>
            <p:nvPr/>
          </p:nvSpPr>
          <p:spPr>
            <a:xfrm>
              <a:off x="435250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0" name="Google Shape;4110;p8"/>
            <p:cNvSpPr/>
            <p:nvPr/>
          </p:nvSpPr>
          <p:spPr>
            <a:xfrm>
              <a:off x="475025" y="7660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1" name="Google Shape;4111;p8"/>
            <p:cNvSpPr/>
            <p:nvPr/>
          </p:nvSpPr>
          <p:spPr>
            <a:xfrm>
              <a:off x="51642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2" name="Google Shape;4112;p8"/>
            <p:cNvSpPr/>
            <p:nvPr/>
          </p:nvSpPr>
          <p:spPr>
            <a:xfrm>
              <a:off x="554525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3" name="Google Shape;4113;p8"/>
            <p:cNvSpPr/>
            <p:nvPr/>
          </p:nvSpPr>
          <p:spPr>
            <a:xfrm>
              <a:off x="595925" y="7660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4" name="Google Shape;4114;p8"/>
            <p:cNvSpPr/>
            <p:nvPr/>
          </p:nvSpPr>
          <p:spPr>
            <a:xfrm>
              <a:off x="634025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5" name="Google Shape;4115;p8"/>
            <p:cNvSpPr/>
            <p:nvPr/>
          </p:nvSpPr>
          <p:spPr>
            <a:xfrm>
              <a:off x="673775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6" name="Google Shape;4116;p8"/>
            <p:cNvSpPr/>
            <p:nvPr/>
          </p:nvSpPr>
          <p:spPr>
            <a:xfrm>
              <a:off x="7152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7" name="Google Shape;4117;p8"/>
            <p:cNvSpPr/>
            <p:nvPr/>
          </p:nvSpPr>
          <p:spPr>
            <a:xfrm>
              <a:off x="753300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8" name="Google Shape;4118;p8"/>
            <p:cNvSpPr/>
            <p:nvPr/>
          </p:nvSpPr>
          <p:spPr>
            <a:xfrm>
              <a:off x="7947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9" name="Google Shape;4119;p8"/>
            <p:cNvSpPr/>
            <p:nvPr/>
          </p:nvSpPr>
          <p:spPr>
            <a:xfrm>
              <a:off x="832825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0" name="Google Shape;4120;p8"/>
            <p:cNvSpPr/>
            <p:nvPr/>
          </p:nvSpPr>
          <p:spPr>
            <a:xfrm>
              <a:off x="872575" y="7660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1" name="Google Shape;4121;p8"/>
            <p:cNvSpPr/>
            <p:nvPr/>
          </p:nvSpPr>
          <p:spPr>
            <a:xfrm>
              <a:off x="91395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2" name="Google Shape;4122;p8"/>
            <p:cNvSpPr/>
            <p:nvPr/>
          </p:nvSpPr>
          <p:spPr>
            <a:xfrm>
              <a:off x="9537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3" name="Google Shape;4123;p8"/>
            <p:cNvSpPr/>
            <p:nvPr/>
          </p:nvSpPr>
          <p:spPr>
            <a:xfrm>
              <a:off x="99345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4" name="Google Shape;4124;p8"/>
            <p:cNvSpPr/>
            <p:nvPr/>
          </p:nvSpPr>
          <p:spPr>
            <a:xfrm>
              <a:off x="10332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5" name="Google Shape;4125;p8"/>
            <p:cNvSpPr/>
            <p:nvPr/>
          </p:nvSpPr>
          <p:spPr>
            <a:xfrm>
              <a:off x="107297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6" name="Google Shape;4126;p8"/>
            <p:cNvSpPr/>
            <p:nvPr/>
          </p:nvSpPr>
          <p:spPr>
            <a:xfrm>
              <a:off x="11127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7" name="Google Shape;4127;p8"/>
            <p:cNvSpPr/>
            <p:nvPr/>
          </p:nvSpPr>
          <p:spPr>
            <a:xfrm>
              <a:off x="1152500" y="7660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8" name="Google Shape;4128;p8"/>
            <p:cNvSpPr/>
            <p:nvPr/>
          </p:nvSpPr>
          <p:spPr>
            <a:xfrm>
              <a:off x="119227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9" name="Google Shape;4129;p8"/>
            <p:cNvSpPr/>
            <p:nvPr/>
          </p:nvSpPr>
          <p:spPr>
            <a:xfrm>
              <a:off x="123202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0" name="Google Shape;4130;p8"/>
            <p:cNvSpPr/>
            <p:nvPr/>
          </p:nvSpPr>
          <p:spPr>
            <a:xfrm>
              <a:off x="355750" y="7319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1" name="Google Shape;4131;p8"/>
            <p:cNvSpPr/>
            <p:nvPr/>
          </p:nvSpPr>
          <p:spPr>
            <a:xfrm>
              <a:off x="3971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2" name="Google Shape;4132;p8"/>
            <p:cNvSpPr/>
            <p:nvPr/>
          </p:nvSpPr>
          <p:spPr>
            <a:xfrm>
              <a:off x="435250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3" name="Google Shape;4133;p8"/>
            <p:cNvSpPr/>
            <p:nvPr/>
          </p:nvSpPr>
          <p:spPr>
            <a:xfrm>
              <a:off x="475025" y="7319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4" name="Google Shape;4134;p8"/>
            <p:cNvSpPr/>
            <p:nvPr/>
          </p:nvSpPr>
          <p:spPr>
            <a:xfrm>
              <a:off x="51642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5" name="Google Shape;4135;p8"/>
            <p:cNvSpPr/>
            <p:nvPr/>
          </p:nvSpPr>
          <p:spPr>
            <a:xfrm>
              <a:off x="55452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6" name="Google Shape;4136;p8"/>
            <p:cNvSpPr/>
            <p:nvPr/>
          </p:nvSpPr>
          <p:spPr>
            <a:xfrm>
              <a:off x="595925" y="7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7" name="Google Shape;4137;p8"/>
            <p:cNvSpPr/>
            <p:nvPr/>
          </p:nvSpPr>
          <p:spPr>
            <a:xfrm>
              <a:off x="634025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8" name="Google Shape;4138;p8"/>
            <p:cNvSpPr/>
            <p:nvPr/>
          </p:nvSpPr>
          <p:spPr>
            <a:xfrm>
              <a:off x="673775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9" name="Google Shape;4139;p8"/>
            <p:cNvSpPr/>
            <p:nvPr/>
          </p:nvSpPr>
          <p:spPr>
            <a:xfrm>
              <a:off x="7152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0" name="Google Shape;4140;p8"/>
            <p:cNvSpPr/>
            <p:nvPr/>
          </p:nvSpPr>
          <p:spPr>
            <a:xfrm>
              <a:off x="753300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1" name="Google Shape;4141;p8"/>
            <p:cNvSpPr/>
            <p:nvPr/>
          </p:nvSpPr>
          <p:spPr>
            <a:xfrm>
              <a:off x="7947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2" name="Google Shape;4142;p8"/>
            <p:cNvSpPr/>
            <p:nvPr/>
          </p:nvSpPr>
          <p:spPr>
            <a:xfrm>
              <a:off x="83282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3" name="Google Shape;4143;p8"/>
            <p:cNvSpPr/>
            <p:nvPr/>
          </p:nvSpPr>
          <p:spPr>
            <a:xfrm>
              <a:off x="87257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4" name="Google Shape;4144;p8"/>
            <p:cNvSpPr/>
            <p:nvPr/>
          </p:nvSpPr>
          <p:spPr>
            <a:xfrm>
              <a:off x="91395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5" name="Google Shape;4145;p8"/>
            <p:cNvSpPr/>
            <p:nvPr/>
          </p:nvSpPr>
          <p:spPr>
            <a:xfrm>
              <a:off x="9537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6" name="Google Shape;4146;p8"/>
            <p:cNvSpPr/>
            <p:nvPr/>
          </p:nvSpPr>
          <p:spPr>
            <a:xfrm>
              <a:off x="99345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7" name="Google Shape;4147;p8"/>
            <p:cNvSpPr/>
            <p:nvPr/>
          </p:nvSpPr>
          <p:spPr>
            <a:xfrm>
              <a:off x="10332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8" name="Google Shape;4148;p8"/>
            <p:cNvSpPr/>
            <p:nvPr/>
          </p:nvSpPr>
          <p:spPr>
            <a:xfrm>
              <a:off x="107297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9" name="Google Shape;4149;p8"/>
            <p:cNvSpPr/>
            <p:nvPr/>
          </p:nvSpPr>
          <p:spPr>
            <a:xfrm>
              <a:off x="11127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0" name="Google Shape;4150;p8"/>
            <p:cNvSpPr/>
            <p:nvPr/>
          </p:nvSpPr>
          <p:spPr>
            <a:xfrm>
              <a:off x="1152500" y="7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1" name="Google Shape;4151;p8"/>
            <p:cNvSpPr/>
            <p:nvPr/>
          </p:nvSpPr>
          <p:spPr>
            <a:xfrm>
              <a:off x="119227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2" name="Google Shape;4152;p8"/>
            <p:cNvSpPr/>
            <p:nvPr/>
          </p:nvSpPr>
          <p:spPr>
            <a:xfrm>
              <a:off x="123202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3" name="Google Shape;4153;p8"/>
            <p:cNvSpPr/>
            <p:nvPr/>
          </p:nvSpPr>
          <p:spPr>
            <a:xfrm>
              <a:off x="3971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4" name="Google Shape;4154;p8"/>
            <p:cNvSpPr/>
            <p:nvPr/>
          </p:nvSpPr>
          <p:spPr>
            <a:xfrm>
              <a:off x="435250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5" name="Google Shape;4155;p8"/>
            <p:cNvSpPr/>
            <p:nvPr/>
          </p:nvSpPr>
          <p:spPr>
            <a:xfrm>
              <a:off x="475000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6" name="Google Shape;4156;p8"/>
            <p:cNvSpPr/>
            <p:nvPr/>
          </p:nvSpPr>
          <p:spPr>
            <a:xfrm>
              <a:off x="516425" y="6978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7" name="Google Shape;4157;p8"/>
            <p:cNvSpPr/>
            <p:nvPr/>
          </p:nvSpPr>
          <p:spPr>
            <a:xfrm>
              <a:off x="554500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8" name="Google Shape;4158;p8"/>
            <p:cNvSpPr/>
            <p:nvPr/>
          </p:nvSpPr>
          <p:spPr>
            <a:xfrm>
              <a:off x="595925" y="6978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9" name="Google Shape;4159;p8"/>
            <p:cNvSpPr/>
            <p:nvPr/>
          </p:nvSpPr>
          <p:spPr>
            <a:xfrm>
              <a:off x="634025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0" name="Google Shape;4160;p8"/>
            <p:cNvSpPr/>
            <p:nvPr/>
          </p:nvSpPr>
          <p:spPr>
            <a:xfrm>
              <a:off x="673775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1" name="Google Shape;4161;p8"/>
            <p:cNvSpPr/>
            <p:nvPr/>
          </p:nvSpPr>
          <p:spPr>
            <a:xfrm>
              <a:off x="7152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2" name="Google Shape;4162;p8"/>
            <p:cNvSpPr/>
            <p:nvPr/>
          </p:nvSpPr>
          <p:spPr>
            <a:xfrm>
              <a:off x="753300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3" name="Google Shape;4163;p8"/>
            <p:cNvSpPr/>
            <p:nvPr/>
          </p:nvSpPr>
          <p:spPr>
            <a:xfrm>
              <a:off x="7947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4" name="Google Shape;4164;p8"/>
            <p:cNvSpPr/>
            <p:nvPr/>
          </p:nvSpPr>
          <p:spPr>
            <a:xfrm>
              <a:off x="832825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5" name="Google Shape;4165;p8"/>
            <p:cNvSpPr/>
            <p:nvPr/>
          </p:nvSpPr>
          <p:spPr>
            <a:xfrm>
              <a:off x="872575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6" name="Google Shape;4166;p8"/>
            <p:cNvSpPr/>
            <p:nvPr/>
          </p:nvSpPr>
          <p:spPr>
            <a:xfrm>
              <a:off x="91395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7" name="Google Shape;4167;p8"/>
            <p:cNvSpPr/>
            <p:nvPr/>
          </p:nvSpPr>
          <p:spPr>
            <a:xfrm>
              <a:off x="9537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8" name="Google Shape;4168;p8"/>
            <p:cNvSpPr/>
            <p:nvPr/>
          </p:nvSpPr>
          <p:spPr>
            <a:xfrm>
              <a:off x="99345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9" name="Google Shape;4169;p8"/>
            <p:cNvSpPr/>
            <p:nvPr/>
          </p:nvSpPr>
          <p:spPr>
            <a:xfrm>
              <a:off x="10332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0" name="Google Shape;4170;p8"/>
            <p:cNvSpPr/>
            <p:nvPr/>
          </p:nvSpPr>
          <p:spPr>
            <a:xfrm>
              <a:off x="107297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1" name="Google Shape;4171;p8"/>
            <p:cNvSpPr/>
            <p:nvPr/>
          </p:nvSpPr>
          <p:spPr>
            <a:xfrm>
              <a:off x="11127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2" name="Google Shape;4172;p8"/>
            <p:cNvSpPr/>
            <p:nvPr/>
          </p:nvSpPr>
          <p:spPr>
            <a:xfrm>
              <a:off x="1152500" y="6978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3" name="Google Shape;4173;p8"/>
            <p:cNvSpPr/>
            <p:nvPr/>
          </p:nvSpPr>
          <p:spPr>
            <a:xfrm>
              <a:off x="1192275" y="6978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4" name="Google Shape;4174;p8"/>
            <p:cNvSpPr/>
            <p:nvPr/>
          </p:nvSpPr>
          <p:spPr>
            <a:xfrm>
              <a:off x="4352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5" name="Google Shape;4175;p8"/>
            <p:cNvSpPr/>
            <p:nvPr/>
          </p:nvSpPr>
          <p:spPr>
            <a:xfrm>
              <a:off x="475025" y="6637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6" name="Google Shape;4176;p8"/>
            <p:cNvSpPr/>
            <p:nvPr/>
          </p:nvSpPr>
          <p:spPr>
            <a:xfrm>
              <a:off x="514750" y="6637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7" name="Google Shape;4177;p8"/>
            <p:cNvSpPr/>
            <p:nvPr/>
          </p:nvSpPr>
          <p:spPr>
            <a:xfrm>
              <a:off x="5545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8" name="Google Shape;4178;p8"/>
            <p:cNvSpPr/>
            <p:nvPr/>
          </p:nvSpPr>
          <p:spPr>
            <a:xfrm>
              <a:off x="594250" y="6637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9" name="Google Shape;4179;p8"/>
            <p:cNvSpPr/>
            <p:nvPr/>
          </p:nvSpPr>
          <p:spPr>
            <a:xfrm>
              <a:off x="634025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0" name="Google Shape;4180;p8"/>
            <p:cNvSpPr/>
            <p:nvPr/>
          </p:nvSpPr>
          <p:spPr>
            <a:xfrm>
              <a:off x="673775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1" name="Google Shape;4181;p8"/>
            <p:cNvSpPr/>
            <p:nvPr/>
          </p:nvSpPr>
          <p:spPr>
            <a:xfrm>
              <a:off x="713525" y="6637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2" name="Google Shape;4182;p8"/>
            <p:cNvSpPr/>
            <p:nvPr/>
          </p:nvSpPr>
          <p:spPr>
            <a:xfrm>
              <a:off x="753300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3" name="Google Shape;4183;p8"/>
            <p:cNvSpPr/>
            <p:nvPr/>
          </p:nvSpPr>
          <p:spPr>
            <a:xfrm>
              <a:off x="79307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4" name="Google Shape;4184;p8"/>
            <p:cNvSpPr/>
            <p:nvPr/>
          </p:nvSpPr>
          <p:spPr>
            <a:xfrm>
              <a:off x="8328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5" name="Google Shape;4185;p8"/>
            <p:cNvSpPr/>
            <p:nvPr/>
          </p:nvSpPr>
          <p:spPr>
            <a:xfrm>
              <a:off x="872575" y="6637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6" name="Google Shape;4186;p8"/>
            <p:cNvSpPr/>
            <p:nvPr/>
          </p:nvSpPr>
          <p:spPr>
            <a:xfrm>
              <a:off x="9123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7" name="Google Shape;4187;p8"/>
            <p:cNvSpPr/>
            <p:nvPr/>
          </p:nvSpPr>
          <p:spPr>
            <a:xfrm>
              <a:off x="952100" y="6637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8" name="Google Shape;4188;p8"/>
            <p:cNvSpPr/>
            <p:nvPr/>
          </p:nvSpPr>
          <p:spPr>
            <a:xfrm>
              <a:off x="9918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9" name="Google Shape;4189;p8"/>
            <p:cNvSpPr/>
            <p:nvPr/>
          </p:nvSpPr>
          <p:spPr>
            <a:xfrm>
              <a:off x="1031600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0" name="Google Shape;4190;p8"/>
            <p:cNvSpPr/>
            <p:nvPr/>
          </p:nvSpPr>
          <p:spPr>
            <a:xfrm>
              <a:off x="10713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1" name="Google Shape;4191;p8"/>
            <p:cNvSpPr/>
            <p:nvPr/>
          </p:nvSpPr>
          <p:spPr>
            <a:xfrm>
              <a:off x="111110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2" name="Google Shape;4192;p8"/>
            <p:cNvSpPr/>
            <p:nvPr/>
          </p:nvSpPr>
          <p:spPr>
            <a:xfrm>
              <a:off x="11508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3" name="Google Shape;4193;p8"/>
            <p:cNvSpPr/>
            <p:nvPr/>
          </p:nvSpPr>
          <p:spPr>
            <a:xfrm>
              <a:off x="47500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4" name="Google Shape;4194;p8"/>
            <p:cNvSpPr/>
            <p:nvPr/>
          </p:nvSpPr>
          <p:spPr>
            <a:xfrm>
              <a:off x="514750" y="62962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5" name="Google Shape;4195;p8"/>
            <p:cNvSpPr/>
            <p:nvPr/>
          </p:nvSpPr>
          <p:spPr>
            <a:xfrm>
              <a:off x="554500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6" name="Google Shape;4196;p8"/>
            <p:cNvSpPr/>
            <p:nvPr/>
          </p:nvSpPr>
          <p:spPr>
            <a:xfrm>
              <a:off x="594250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7" name="Google Shape;4197;p8"/>
            <p:cNvSpPr/>
            <p:nvPr/>
          </p:nvSpPr>
          <p:spPr>
            <a:xfrm>
              <a:off x="634025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8" name="Google Shape;4198;p8"/>
            <p:cNvSpPr/>
            <p:nvPr/>
          </p:nvSpPr>
          <p:spPr>
            <a:xfrm>
              <a:off x="673775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9" name="Google Shape;4199;p8"/>
            <p:cNvSpPr/>
            <p:nvPr/>
          </p:nvSpPr>
          <p:spPr>
            <a:xfrm>
              <a:off x="713525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0" name="Google Shape;4200;p8"/>
            <p:cNvSpPr/>
            <p:nvPr/>
          </p:nvSpPr>
          <p:spPr>
            <a:xfrm>
              <a:off x="753300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1" name="Google Shape;4201;p8"/>
            <p:cNvSpPr/>
            <p:nvPr/>
          </p:nvSpPr>
          <p:spPr>
            <a:xfrm>
              <a:off x="7930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2" name="Google Shape;4202;p8"/>
            <p:cNvSpPr/>
            <p:nvPr/>
          </p:nvSpPr>
          <p:spPr>
            <a:xfrm>
              <a:off x="8328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3" name="Google Shape;4203;p8"/>
            <p:cNvSpPr/>
            <p:nvPr/>
          </p:nvSpPr>
          <p:spPr>
            <a:xfrm>
              <a:off x="8725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4" name="Google Shape;4204;p8"/>
            <p:cNvSpPr/>
            <p:nvPr/>
          </p:nvSpPr>
          <p:spPr>
            <a:xfrm>
              <a:off x="9123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5" name="Google Shape;4205;p8"/>
            <p:cNvSpPr/>
            <p:nvPr/>
          </p:nvSpPr>
          <p:spPr>
            <a:xfrm>
              <a:off x="9520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6" name="Google Shape;4206;p8"/>
            <p:cNvSpPr/>
            <p:nvPr/>
          </p:nvSpPr>
          <p:spPr>
            <a:xfrm>
              <a:off x="9918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7" name="Google Shape;4207;p8"/>
            <p:cNvSpPr/>
            <p:nvPr/>
          </p:nvSpPr>
          <p:spPr>
            <a:xfrm>
              <a:off x="1031575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8" name="Google Shape;4208;p8"/>
            <p:cNvSpPr/>
            <p:nvPr/>
          </p:nvSpPr>
          <p:spPr>
            <a:xfrm>
              <a:off x="107135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9" name="Google Shape;4209;p8"/>
            <p:cNvSpPr/>
            <p:nvPr/>
          </p:nvSpPr>
          <p:spPr>
            <a:xfrm>
              <a:off x="111110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0" name="Google Shape;4210;p8"/>
            <p:cNvSpPr/>
            <p:nvPr/>
          </p:nvSpPr>
          <p:spPr>
            <a:xfrm>
              <a:off x="514750" y="59552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1" name="Google Shape;4211;p8"/>
            <p:cNvSpPr/>
            <p:nvPr/>
          </p:nvSpPr>
          <p:spPr>
            <a:xfrm>
              <a:off x="5545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2" name="Google Shape;4212;p8"/>
            <p:cNvSpPr/>
            <p:nvPr/>
          </p:nvSpPr>
          <p:spPr>
            <a:xfrm>
              <a:off x="594250" y="5955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3" name="Google Shape;4213;p8"/>
            <p:cNvSpPr/>
            <p:nvPr/>
          </p:nvSpPr>
          <p:spPr>
            <a:xfrm>
              <a:off x="634025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4" name="Google Shape;4214;p8"/>
            <p:cNvSpPr/>
            <p:nvPr/>
          </p:nvSpPr>
          <p:spPr>
            <a:xfrm>
              <a:off x="673775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5" name="Google Shape;4215;p8"/>
            <p:cNvSpPr/>
            <p:nvPr/>
          </p:nvSpPr>
          <p:spPr>
            <a:xfrm>
              <a:off x="713525" y="5955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6" name="Google Shape;4216;p8"/>
            <p:cNvSpPr/>
            <p:nvPr/>
          </p:nvSpPr>
          <p:spPr>
            <a:xfrm>
              <a:off x="753300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7" name="Google Shape;4217;p8"/>
            <p:cNvSpPr/>
            <p:nvPr/>
          </p:nvSpPr>
          <p:spPr>
            <a:xfrm>
              <a:off x="79307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8" name="Google Shape;4218;p8"/>
            <p:cNvSpPr/>
            <p:nvPr/>
          </p:nvSpPr>
          <p:spPr>
            <a:xfrm>
              <a:off x="8328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9" name="Google Shape;4219;p8"/>
            <p:cNvSpPr/>
            <p:nvPr/>
          </p:nvSpPr>
          <p:spPr>
            <a:xfrm>
              <a:off x="87257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0" name="Google Shape;4220;p8"/>
            <p:cNvSpPr/>
            <p:nvPr/>
          </p:nvSpPr>
          <p:spPr>
            <a:xfrm>
              <a:off x="9123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1" name="Google Shape;4221;p8"/>
            <p:cNvSpPr/>
            <p:nvPr/>
          </p:nvSpPr>
          <p:spPr>
            <a:xfrm>
              <a:off x="952100" y="595525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2" name="Google Shape;4222;p8"/>
            <p:cNvSpPr/>
            <p:nvPr/>
          </p:nvSpPr>
          <p:spPr>
            <a:xfrm>
              <a:off x="9918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3" name="Google Shape;4223;p8"/>
            <p:cNvSpPr/>
            <p:nvPr/>
          </p:nvSpPr>
          <p:spPr>
            <a:xfrm>
              <a:off x="1031600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4" name="Google Shape;4224;p8"/>
            <p:cNvSpPr/>
            <p:nvPr/>
          </p:nvSpPr>
          <p:spPr>
            <a:xfrm>
              <a:off x="1071350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5" name="Google Shape;4225;p8"/>
            <p:cNvSpPr/>
            <p:nvPr/>
          </p:nvSpPr>
          <p:spPr>
            <a:xfrm>
              <a:off x="594250" y="561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6" name="Google Shape;4226;p8"/>
            <p:cNvSpPr/>
            <p:nvPr/>
          </p:nvSpPr>
          <p:spPr>
            <a:xfrm>
              <a:off x="634025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7" name="Google Shape;4227;p8"/>
            <p:cNvSpPr/>
            <p:nvPr/>
          </p:nvSpPr>
          <p:spPr>
            <a:xfrm>
              <a:off x="673775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8" name="Google Shape;4228;p8"/>
            <p:cNvSpPr/>
            <p:nvPr/>
          </p:nvSpPr>
          <p:spPr>
            <a:xfrm>
              <a:off x="713525" y="561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9" name="Google Shape;4229;p8"/>
            <p:cNvSpPr/>
            <p:nvPr/>
          </p:nvSpPr>
          <p:spPr>
            <a:xfrm>
              <a:off x="753300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0" name="Google Shape;4230;p8"/>
            <p:cNvSpPr/>
            <p:nvPr/>
          </p:nvSpPr>
          <p:spPr>
            <a:xfrm>
              <a:off x="7930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1" name="Google Shape;4231;p8"/>
            <p:cNvSpPr/>
            <p:nvPr/>
          </p:nvSpPr>
          <p:spPr>
            <a:xfrm>
              <a:off x="8328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2" name="Google Shape;4232;p8"/>
            <p:cNvSpPr/>
            <p:nvPr/>
          </p:nvSpPr>
          <p:spPr>
            <a:xfrm>
              <a:off x="8725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3" name="Google Shape;4233;p8"/>
            <p:cNvSpPr/>
            <p:nvPr/>
          </p:nvSpPr>
          <p:spPr>
            <a:xfrm>
              <a:off x="9123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4" name="Google Shape;4234;p8"/>
            <p:cNvSpPr/>
            <p:nvPr/>
          </p:nvSpPr>
          <p:spPr>
            <a:xfrm>
              <a:off x="9520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5" name="Google Shape;4235;p8"/>
            <p:cNvSpPr/>
            <p:nvPr/>
          </p:nvSpPr>
          <p:spPr>
            <a:xfrm>
              <a:off x="9918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6" name="Google Shape;4236;p8"/>
            <p:cNvSpPr/>
            <p:nvPr/>
          </p:nvSpPr>
          <p:spPr>
            <a:xfrm>
              <a:off x="673775" y="5273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7" name="Google Shape;4237;p8"/>
            <p:cNvSpPr/>
            <p:nvPr/>
          </p:nvSpPr>
          <p:spPr>
            <a:xfrm>
              <a:off x="713525" y="527300"/>
              <a:ext cx="11400" cy="9750"/>
            </a:xfrm>
            <a:custGeom>
              <a:rect b="b" l="l" r="r" t="t"/>
              <a:pathLst>
                <a:path extrusionOk="0" h="390" w="456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8" name="Google Shape;4238;p8"/>
            <p:cNvSpPr/>
            <p:nvPr/>
          </p:nvSpPr>
          <p:spPr>
            <a:xfrm>
              <a:off x="753300" y="5273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9" name="Google Shape;4239;p8"/>
            <p:cNvSpPr/>
            <p:nvPr/>
          </p:nvSpPr>
          <p:spPr>
            <a:xfrm>
              <a:off x="79307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0" name="Google Shape;4240;p8"/>
            <p:cNvSpPr/>
            <p:nvPr/>
          </p:nvSpPr>
          <p:spPr>
            <a:xfrm>
              <a:off x="83282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1" name="Google Shape;4241;p8"/>
            <p:cNvSpPr/>
            <p:nvPr/>
          </p:nvSpPr>
          <p:spPr>
            <a:xfrm>
              <a:off x="87257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2" name="Google Shape;4242;p8"/>
            <p:cNvSpPr/>
            <p:nvPr/>
          </p:nvSpPr>
          <p:spPr>
            <a:xfrm>
              <a:off x="91232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3" name="Google Shape;4243;p8"/>
            <p:cNvSpPr/>
            <p:nvPr/>
          </p:nvSpPr>
          <p:spPr>
            <a:xfrm>
              <a:off x="594250" y="15845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4" name="Google Shape;4244;p8"/>
            <p:cNvSpPr/>
            <p:nvPr/>
          </p:nvSpPr>
          <p:spPr>
            <a:xfrm>
              <a:off x="634025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5" name="Google Shape;4245;p8"/>
            <p:cNvSpPr/>
            <p:nvPr/>
          </p:nvSpPr>
          <p:spPr>
            <a:xfrm>
              <a:off x="673775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6" name="Google Shape;4246;p8"/>
            <p:cNvSpPr/>
            <p:nvPr/>
          </p:nvSpPr>
          <p:spPr>
            <a:xfrm>
              <a:off x="713525" y="15845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7" name="Google Shape;4247;p8"/>
            <p:cNvSpPr/>
            <p:nvPr/>
          </p:nvSpPr>
          <p:spPr>
            <a:xfrm>
              <a:off x="753300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8" name="Google Shape;4248;p8"/>
            <p:cNvSpPr/>
            <p:nvPr/>
          </p:nvSpPr>
          <p:spPr>
            <a:xfrm>
              <a:off x="7930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9" name="Google Shape;4249;p8"/>
            <p:cNvSpPr/>
            <p:nvPr/>
          </p:nvSpPr>
          <p:spPr>
            <a:xfrm>
              <a:off x="8328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0" name="Google Shape;4250;p8"/>
            <p:cNvSpPr/>
            <p:nvPr/>
          </p:nvSpPr>
          <p:spPr>
            <a:xfrm>
              <a:off x="8725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1" name="Google Shape;4251;p8"/>
            <p:cNvSpPr/>
            <p:nvPr/>
          </p:nvSpPr>
          <p:spPr>
            <a:xfrm>
              <a:off x="9123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2" name="Google Shape;4252;p8"/>
            <p:cNvSpPr/>
            <p:nvPr/>
          </p:nvSpPr>
          <p:spPr>
            <a:xfrm>
              <a:off x="9520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3" name="Google Shape;4253;p8"/>
            <p:cNvSpPr/>
            <p:nvPr/>
          </p:nvSpPr>
          <p:spPr>
            <a:xfrm>
              <a:off x="9918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4" name="Google Shape;4254;p8"/>
            <p:cNvSpPr/>
            <p:nvPr/>
          </p:nvSpPr>
          <p:spPr>
            <a:xfrm>
              <a:off x="514750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5" name="Google Shape;4255;p8"/>
            <p:cNvSpPr/>
            <p:nvPr/>
          </p:nvSpPr>
          <p:spPr>
            <a:xfrm>
              <a:off x="554500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6" name="Google Shape;4256;p8"/>
            <p:cNvSpPr/>
            <p:nvPr/>
          </p:nvSpPr>
          <p:spPr>
            <a:xfrm>
              <a:off x="594250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7" name="Google Shape;4257;p8"/>
            <p:cNvSpPr/>
            <p:nvPr/>
          </p:nvSpPr>
          <p:spPr>
            <a:xfrm>
              <a:off x="634025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8" name="Google Shape;4258;p8"/>
            <p:cNvSpPr/>
            <p:nvPr/>
          </p:nvSpPr>
          <p:spPr>
            <a:xfrm>
              <a:off x="673775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9" name="Google Shape;4259;p8"/>
            <p:cNvSpPr/>
            <p:nvPr/>
          </p:nvSpPr>
          <p:spPr>
            <a:xfrm>
              <a:off x="673775" y="16186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0" name="Google Shape;4260;p8"/>
            <p:cNvSpPr/>
            <p:nvPr/>
          </p:nvSpPr>
          <p:spPr>
            <a:xfrm>
              <a:off x="713525" y="16186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1" name="Google Shape;4261;p8"/>
            <p:cNvSpPr/>
            <p:nvPr/>
          </p:nvSpPr>
          <p:spPr>
            <a:xfrm>
              <a:off x="753300" y="16186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2" name="Google Shape;4262;p8"/>
            <p:cNvSpPr/>
            <p:nvPr/>
          </p:nvSpPr>
          <p:spPr>
            <a:xfrm>
              <a:off x="79307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3" name="Google Shape;4263;p8"/>
            <p:cNvSpPr/>
            <p:nvPr/>
          </p:nvSpPr>
          <p:spPr>
            <a:xfrm>
              <a:off x="83282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4" name="Google Shape;4264;p8"/>
            <p:cNvSpPr/>
            <p:nvPr/>
          </p:nvSpPr>
          <p:spPr>
            <a:xfrm>
              <a:off x="87257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5" name="Google Shape;4265;p8"/>
            <p:cNvSpPr/>
            <p:nvPr/>
          </p:nvSpPr>
          <p:spPr>
            <a:xfrm>
              <a:off x="91232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6" name="Google Shape;4266;p8"/>
            <p:cNvSpPr/>
            <p:nvPr/>
          </p:nvSpPr>
          <p:spPr>
            <a:xfrm>
              <a:off x="713525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7" name="Google Shape;4267;p8"/>
            <p:cNvSpPr/>
            <p:nvPr/>
          </p:nvSpPr>
          <p:spPr>
            <a:xfrm>
              <a:off x="753300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8" name="Google Shape;4268;p8"/>
            <p:cNvSpPr/>
            <p:nvPr/>
          </p:nvSpPr>
          <p:spPr>
            <a:xfrm>
              <a:off x="7930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9" name="Google Shape;4269;p8"/>
            <p:cNvSpPr/>
            <p:nvPr/>
          </p:nvSpPr>
          <p:spPr>
            <a:xfrm>
              <a:off x="8328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0" name="Google Shape;4270;p8"/>
            <p:cNvSpPr/>
            <p:nvPr/>
          </p:nvSpPr>
          <p:spPr>
            <a:xfrm>
              <a:off x="8725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1" name="Google Shape;4271;p8"/>
            <p:cNvSpPr/>
            <p:nvPr/>
          </p:nvSpPr>
          <p:spPr>
            <a:xfrm>
              <a:off x="9123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2" name="Google Shape;4272;p8"/>
            <p:cNvSpPr/>
            <p:nvPr/>
          </p:nvSpPr>
          <p:spPr>
            <a:xfrm>
              <a:off x="9520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3" name="Google Shape;4273;p8"/>
            <p:cNvSpPr/>
            <p:nvPr/>
          </p:nvSpPr>
          <p:spPr>
            <a:xfrm>
              <a:off x="9918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4" name="Google Shape;4274;p8"/>
            <p:cNvSpPr/>
            <p:nvPr/>
          </p:nvSpPr>
          <p:spPr>
            <a:xfrm>
              <a:off x="1031575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5" name="Google Shape;4275;p8"/>
            <p:cNvSpPr/>
            <p:nvPr/>
          </p:nvSpPr>
          <p:spPr>
            <a:xfrm>
              <a:off x="1071350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6" name="Google Shape;4276;p8"/>
            <p:cNvSpPr/>
            <p:nvPr/>
          </p:nvSpPr>
          <p:spPr>
            <a:xfrm>
              <a:off x="127177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7" name="Google Shape;4277;p8"/>
            <p:cNvSpPr/>
            <p:nvPr/>
          </p:nvSpPr>
          <p:spPr>
            <a:xfrm>
              <a:off x="127177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8" name="Google Shape;4278;p8"/>
            <p:cNvSpPr/>
            <p:nvPr/>
          </p:nvSpPr>
          <p:spPr>
            <a:xfrm>
              <a:off x="127177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9" name="Google Shape;4279;p8"/>
            <p:cNvSpPr/>
            <p:nvPr/>
          </p:nvSpPr>
          <p:spPr>
            <a:xfrm>
              <a:off x="1311525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0" name="Google Shape;4280;p8"/>
            <p:cNvSpPr/>
            <p:nvPr/>
          </p:nvSpPr>
          <p:spPr>
            <a:xfrm>
              <a:off x="127177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1" name="Google Shape;4281;p8"/>
            <p:cNvSpPr/>
            <p:nvPr/>
          </p:nvSpPr>
          <p:spPr>
            <a:xfrm>
              <a:off x="1311525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2" name="Google Shape;4282;p8"/>
            <p:cNvSpPr/>
            <p:nvPr/>
          </p:nvSpPr>
          <p:spPr>
            <a:xfrm>
              <a:off x="127177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3" name="Google Shape;4283;p8"/>
            <p:cNvSpPr/>
            <p:nvPr/>
          </p:nvSpPr>
          <p:spPr>
            <a:xfrm>
              <a:off x="1311525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4" name="Google Shape;4284;p8"/>
            <p:cNvSpPr/>
            <p:nvPr/>
          </p:nvSpPr>
          <p:spPr>
            <a:xfrm>
              <a:off x="12717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5" name="Google Shape;4285;p8"/>
            <p:cNvSpPr/>
            <p:nvPr/>
          </p:nvSpPr>
          <p:spPr>
            <a:xfrm>
              <a:off x="1311525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6" name="Google Shape;4286;p8"/>
            <p:cNvSpPr/>
            <p:nvPr/>
          </p:nvSpPr>
          <p:spPr>
            <a:xfrm>
              <a:off x="13512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7" name="Google Shape;4287;p8"/>
            <p:cNvSpPr/>
            <p:nvPr/>
          </p:nvSpPr>
          <p:spPr>
            <a:xfrm>
              <a:off x="12717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8" name="Google Shape;4288;p8"/>
            <p:cNvSpPr/>
            <p:nvPr/>
          </p:nvSpPr>
          <p:spPr>
            <a:xfrm>
              <a:off x="1311525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9" name="Google Shape;4289;p8"/>
            <p:cNvSpPr/>
            <p:nvPr/>
          </p:nvSpPr>
          <p:spPr>
            <a:xfrm>
              <a:off x="13512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0" name="Google Shape;4290;p8"/>
            <p:cNvSpPr/>
            <p:nvPr/>
          </p:nvSpPr>
          <p:spPr>
            <a:xfrm>
              <a:off x="12717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1" name="Google Shape;4291;p8"/>
            <p:cNvSpPr/>
            <p:nvPr/>
          </p:nvSpPr>
          <p:spPr>
            <a:xfrm>
              <a:off x="1311525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2" name="Google Shape;4292;p8"/>
            <p:cNvSpPr/>
            <p:nvPr/>
          </p:nvSpPr>
          <p:spPr>
            <a:xfrm>
              <a:off x="13512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3" name="Google Shape;4293;p8"/>
            <p:cNvSpPr/>
            <p:nvPr/>
          </p:nvSpPr>
          <p:spPr>
            <a:xfrm>
              <a:off x="12717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4" name="Google Shape;4294;p8"/>
            <p:cNvSpPr/>
            <p:nvPr/>
          </p:nvSpPr>
          <p:spPr>
            <a:xfrm>
              <a:off x="1311525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5" name="Google Shape;4295;p8"/>
            <p:cNvSpPr/>
            <p:nvPr/>
          </p:nvSpPr>
          <p:spPr>
            <a:xfrm>
              <a:off x="13512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6" name="Google Shape;4296;p8"/>
            <p:cNvSpPr/>
            <p:nvPr/>
          </p:nvSpPr>
          <p:spPr>
            <a:xfrm>
              <a:off x="12717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7" name="Google Shape;4297;p8"/>
            <p:cNvSpPr/>
            <p:nvPr/>
          </p:nvSpPr>
          <p:spPr>
            <a:xfrm>
              <a:off x="1311525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8" name="Google Shape;4298;p8"/>
            <p:cNvSpPr/>
            <p:nvPr/>
          </p:nvSpPr>
          <p:spPr>
            <a:xfrm>
              <a:off x="13512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9" name="Google Shape;4299;p8"/>
            <p:cNvSpPr/>
            <p:nvPr/>
          </p:nvSpPr>
          <p:spPr>
            <a:xfrm>
              <a:off x="12717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0" name="Google Shape;4300;p8"/>
            <p:cNvSpPr/>
            <p:nvPr/>
          </p:nvSpPr>
          <p:spPr>
            <a:xfrm>
              <a:off x="1311525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1" name="Google Shape;4301;p8"/>
            <p:cNvSpPr/>
            <p:nvPr/>
          </p:nvSpPr>
          <p:spPr>
            <a:xfrm>
              <a:off x="13512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2" name="Google Shape;4302;p8"/>
            <p:cNvSpPr/>
            <p:nvPr/>
          </p:nvSpPr>
          <p:spPr>
            <a:xfrm>
              <a:off x="127177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3" name="Google Shape;4303;p8"/>
            <p:cNvSpPr/>
            <p:nvPr/>
          </p:nvSpPr>
          <p:spPr>
            <a:xfrm>
              <a:off x="1311525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4" name="Google Shape;4304;p8"/>
            <p:cNvSpPr/>
            <p:nvPr/>
          </p:nvSpPr>
          <p:spPr>
            <a:xfrm>
              <a:off x="127177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5" name="Google Shape;4305;p8"/>
            <p:cNvSpPr/>
            <p:nvPr/>
          </p:nvSpPr>
          <p:spPr>
            <a:xfrm>
              <a:off x="1311525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6" name="Google Shape;4306;p8"/>
            <p:cNvSpPr/>
            <p:nvPr/>
          </p:nvSpPr>
          <p:spPr>
            <a:xfrm>
              <a:off x="127177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7" name="Google Shape;4307;p8"/>
            <p:cNvSpPr/>
            <p:nvPr/>
          </p:nvSpPr>
          <p:spPr>
            <a:xfrm>
              <a:off x="1311525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8" name="Google Shape;4308;p8"/>
            <p:cNvSpPr/>
            <p:nvPr/>
          </p:nvSpPr>
          <p:spPr>
            <a:xfrm>
              <a:off x="127177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9" name="Google Shape;4309;p8"/>
            <p:cNvSpPr/>
            <p:nvPr/>
          </p:nvSpPr>
          <p:spPr>
            <a:xfrm>
              <a:off x="1311525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0" name="Google Shape;4310;p8"/>
            <p:cNvSpPr/>
            <p:nvPr/>
          </p:nvSpPr>
          <p:spPr>
            <a:xfrm>
              <a:off x="127177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1" name="Google Shape;4311;p8"/>
            <p:cNvSpPr/>
            <p:nvPr/>
          </p:nvSpPr>
          <p:spPr>
            <a:xfrm>
              <a:off x="127177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12" name="Google Shape;4312;p8"/>
          <p:cNvSpPr txBox="1"/>
          <p:nvPr/>
        </p:nvSpPr>
        <p:spPr>
          <a:xfrm>
            <a:off x="3337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313" name="Shape 4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4" name="Google Shape;4314;p9"/>
          <p:cNvSpPr txBox="1"/>
          <p:nvPr>
            <p:ph idx="1" type="subTitle"/>
          </p:nvPr>
        </p:nvSpPr>
        <p:spPr>
          <a:xfrm>
            <a:off x="2590950" y="1264600"/>
            <a:ext cx="3962100" cy="10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315" name="Google Shape;4315;p9"/>
          <p:cNvSpPr txBox="1"/>
          <p:nvPr>
            <p:ph idx="2" type="body"/>
          </p:nvPr>
        </p:nvSpPr>
        <p:spPr>
          <a:xfrm>
            <a:off x="5062525" y="2707800"/>
            <a:ext cx="3316200" cy="33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16" name="Google Shape;4316;p9"/>
          <p:cNvSpPr txBox="1"/>
          <p:nvPr>
            <p:ph type="title"/>
          </p:nvPr>
        </p:nvSpPr>
        <p:spPr>
          <a:xfrm>
            <a:off x="1698600" y="584600"/>
            <a:ext cx="57468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17" name="Google Shape;4317;p9"/>
          <p:cNvSpPr/>
          <p:nvPr/>
        </p:nvSpPr>
        <p:spPr>
          <a:xfrm>
            <a:off x="4860734" y="6215362"/>
            <a:ext cx="4211728" cy="4309563"/>
          </a:xfrm>
          <a:custGeom>
            <a:rect b="b" l="l" r="r" t="t"/>
            <a:pathLst>
              <a:path extrusionOk="0" h="76050" w="76048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8" name="Google Shape;4318;p9"/>
          <p:cNvSpPr/>
          <p:nvPr/>
        </p:nvSpPr>
        <p:spPr>
          <a:xfrm>
            <a:off x="914449" y="164300"/>
            <a:ext cx="1427910" cy="1461104"/>
          </a:xfrm>
          <a:custGeom>
            <a:rect b="b" l="l" r="r" t="t"/>
            <a:pathLst>
              <a:path extrusionOk="0" h="44706" w="44706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19" name="Google Shape;4319;p9"/>
          <p:cNvGrpSpPr/>
          <p:nvPr/>
        </p:nvGrpSpPr>
        <p:grpSpPr>
          <a:xfrm>
            <a:off x="-726034" y="164302"/>
            <a:ext cx="2347446" cy="2351896"/>
            <a:chOff x="236475" y="527300"/>
            <a:chExt cx="1124525" cy="1101075"/>
          </a:xfrm>
        </p:grpSpPr>
        <p:sp>
          <p:nvSpPr>
            <p:cNvPr id="4320" name="Google Shape;4320;p9"/>
            <p:cNvSpPr/>
            <p:nvPr/>
          </p:nvSpPr>
          <p:spPr>
            <a:xfrm>
              <a:off x="4352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1" name="Google Shape;4321;p9"/>
            <p:cNvSpPr/>
            <p:nvPr/>
          </p:nvSpPr>
          <p:spPr>
            <a:xfrm>
              <a:off x="47500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2" name="Google Shape;4322;p9"/>
            <p:cNvSpPr/>
            <p:nvPr/>
          </p:nvSpPr>
          <p:spPr>
            <a:xfrm>
              <a:off x="5147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3" name="Google Shape;4323;p9"/>
            <p:cNvSpPr/>
            <p:nvPr/>
          </p:nvSpPr>
          <p:spPr>
            <a:xfrm>
              <a:off x="554500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4" name="Google Shape;4324;p9"/>
            <p:cNvSpPr/>
            <p:nvPr/>
          </p:nvSpPr>
          <p:spPr>
            <a:xfrm>
              <a:off x="594250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5" name="Google Shape;4325;p9"/>
            <p:cNvSpPr/>
            <p:nvPr/>
          </p:nvSpPr>
          <p:spPr>
            <a:xfrm>
              <a:off x="634025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6" name="Google Shape;4326;p9"/>
            <p:cNvSpPr/>
            <p:nvPr/>
          </p:nvSpPr>
          <p:spPr>
            <a:xfrm>
              <a:off x="673775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7" name="Google Shape;4327;p9"/>
            <p:cNvSpPr/>
            <p:nvPr/>
          </p:nvSpPr>
          <p:spPr>
            <a:xfrm>
              <a:off x="713525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8" name="Google Shape;4328;p9"/>
            <p:cNvSpPr/>
            <p:nvPr/>
          </p:nvSpPr>
          <p:spPr>
            <a:xfrm>
              <a:off x="753300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9" name="Google Shape;4329;p9"/>
            <p:cNvSpPr/>
            <p:nvPr/>
          </p:nvSpPr>
          <p:spPr>
            <a:xfrm>
              <a:off x="7930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0" name="Google Shape;4330;p9"/>
            <p:cNvSpPr/>
            <p:nvPr/>
          </p:nvSpPr>
          <p:spPr>
            <a:xfrm>
              <a:off x="8328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1" name="Google Shape;4331;p9"/>
            <p:cNvSpPr/>
            <p:nvPr/>
          </p:nvSpPr>
          <p:spPr>
            <a:xfrm>
              <a:off x="8725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2" name="Google Shape;4332;p9"/>
            <p:cNvSpPr/>
            <p:nvPr/>
          </p:nvSpPr>
          <p:spPr>
            <a:xfrm>
              <a:off x="9123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3" name="Google Shape;4333;p9"/>
            <p:cNvSpPr/>
            <p:nvPr/>
          </p:nvSpPr>
          <p:spPr>
            <a:xfrm>
              <a:off x="9520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4" name="Google Shape;4334;p9"/>
            <p:cNvSpPr/>
            <p:nvPr/>
          </p:nvSpPr>
          <p:spPr>
            <a:xfrm>
              <a:off x="9918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5" name="Google Shape;4335;p9"/>
            <p:cNvSpPr/>
            <p:nvPr/>
          </p:nvSpPr>
          <p:spPr>
            <a:xfrm>
              <a:off x="1031575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6" name="Google Shape;4336;p9"/>
            <p:cNvSpPr/>
            <p:nvPr/>
          </p:nvSpPr>
          <p:spPr>
            <a:xfrm>
              <a:off x="10713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7" name="Google Shape;4337;p9"/>
            <p:cNvSpPr/>
            <p:nvPr/>
          </p:nvSpPr>
          <p:spPr>
            <a:xfrm>
              <a:off x="111110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8" name="Google Shape;4338;p9"/>
            <p:cNvSpPr/>
            <p:nvPr/>
          </p:nvSpPr>
          <p:spPr>
            <a:xfrm>
              <a:off x="11508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9" name="Google Shape;4339;p9"/>
            <p:cNvSpPr/>
            <p:nvPr/>
          </p:nvSpPr>
          <p:spPr>
            <a:xfrm>
              <a:off x="3971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0" name="Google Shape;4340;p9"/>
            <p:cNvSpPr/>
            <p:nvPr/>
          </p:nvSpPr>
          <p:spPr>
            <a:xfrm>
              <a:off x="435250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1" name="Google Shape;4341;p9"/>
            <p:cNvSpPr/>
            <p:nvPr/>
          </p:nvSpPr>
          <p:spPr>
            <a:xfrm>
              <a:off x="475000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2" name="Google Shape;4342;p9"/>
            <p:cNvSpPr/>
            <p:nvPr/>
          </p:nvSpPr>
          <p:spPr>
            <a:xfrm>
              <a:off x="516425" y="1448100"/>
              <a:ext cx="9675" cy="9750"/>
            </a:xfrm>
            <a:custGeom>
              <a:rect b="b" l="l" r="r" t="t"/>
              <a:pathLst>
                <a:path extrusionOk="0" h="390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3" name="Google Shape;4343;p9"/>
            <p:cNvSpPr/>
            <p:nvPr/>
          </p:nvSpPr>
          <p:spPr>
            <a:xfrm>
              <a:off x="554500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4" name="Google Shape;4344;p9"/>
            <p:cNvSpPr/>
            <p:nvPr/>
          </p:nvSpPr>
          <p:spPr>
            <a:xfrm>
              <a:off x="595925" y="1448100"/>
              <a:ext cx="9700" cy="9750"/>
            </a:xfrm>
            <a:custGeom>
              <a:rect b="b" l="l" r="r" t="t"/>
              <a:pathLst>
                <a:path extrusionOk="0" h="390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5" name="Google Shape;4345;p9"/>
            <p:cNvSpPr/>
            <p:nvPr/>
          </p:nvSpPr>
          <p:spPr>
            <a:xfrm>
              <a:off x="634025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6" name="Google Shape;4346;p9"/>
            <p:cNvSpPr/>
            <p:nvPr/>
          </p:nvSpPr>
          <p:spPr>
            <a:xfrm>
              <a:off x="673775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7" name="Google Shape;4347;p9"/>
            <p:cNvSpPr/>
            <p:nvPr/>
          </p:nvSpPr>
          <p:spPr>
            <a:xfrm>
              <a:off x="47500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8" name="Google Shape;4348;p9"/>
            <p:cNvSpPr/>
            <p:nvPr/>
          </p:nvSpPr>
          <p:spPr>
            <a:xfrm>
              <a:off x="51475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9" name="Google Shape;4349;p9"/>
            <p:cNvSpPr/>
            <p:nvPr/>
          </p:nvSpPr>
          <p:spPr>
            <a:xfrm>
              <a:off x="554500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0" name="Google Shape;4350;p9"/>
            <p:cNvSpPr/>
            <p:nvPr/>
          </p:nvSpPr>
          <p:spPr>
            <a:xfrm>
              <a:off x="594250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1" name="Google Shape;4351;p9"/>
            <p:cNvSpPr/>
            <p:nvPr/>
          </p:nvSpPr>
          <p:spPr>
            <a:xfrm>
              <a:off x="634025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2" name="Google Shape;4352;p9"/>
            <p:cNvSpPr/>
            <p:nvPr/>
          </p:nvSpPr>
          <p:spPr>
            <a:xfrm>
              <a:off x="673775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3" name="Google Shape;4353;p9"/>
            <p:cNvSpPr/>
            <p:nvPr/>
          </p:nvSpPr>
          <p:spPr>
            <a:xfrm>
              <a:off x="713525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4" name="Google Shape;4354;p9"/>
            <p:cNvSpPr/>
            <p:nvPr/>
          </p:nvSpPr>
          <p:spPr>
            <a:xfrm>
              <a:off x="753300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5" name="Google Shape;4355;p9"/>
            <p:cNvSpPr/>
            <p:nvPr/>
          </p:nvSpPr>
          <p:spPr>
            <a:xfrm>
              <a:off x="7930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6" name="Google Shape;4356;p9"/>
            <p:cNvSpPr/>
            <p:nvPr/>
          </p:nvSpPr>
          <p:spPr>
            <a:xfrm>
              <a:off x="8328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7" name="Google Shape;4357;p9"/>
            <p:cNvSpPr/>
            <p:nvPr/>
          </p:nvSpPr>
          <p:spPr>
            <a:xfrm>
              <a:off x="8725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8" name="Google Shape;4358;p9"/>
            <p:cNvSpPr/>
            <p:nvPr/>
          </p:nvSpPr>
          <p:spPr>
            <a:xfrm>
              <a:off x="9123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9" name="Google Shape;4359;p9"/>
            <p:cNvSpPr/>
            <p:nvPr/>
          </p:nvSpPr>
          <p:spPr>
            <a:xfrm>
              <a:off x="9520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0" name="Google Shape;4360;p9"/>
            <p:cNvSpPr/>
            <p:nvPr/>
          </p:nvSpPr>
          <p:spPr>
            <a:xfrm>
              <a:off x="9918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1" name="Google Shape;4361;p9"/>
            <p:cNvSpPr/>
            <p:nvPr/>
          </p:nvSpPr>
          <p:spPr>
            <a:xfrm>
              <a:off x="1031575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2" name="Google Shape;4362;p9"/>
            <p:cNvSpPr/>
            <p:nvPr/>
          </p:nvSpPr>
          <p:spPr>
            <a:xfrm>
              <a:off x="107135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3" name="Google Shape;4363;p9"/>
            <p:cNvSpPr/>
            <p:nvPr/>
          </p:nvSpPr>
          <p:spPr>
            <a:xfrm>
              <a:off x="111110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4" name="Google Shape;4364;p9"/>
            <p:cNvSpPr/>
            <p:nvPr/>
          </p:nvSpPr>
          <p:spPr>
            <a:xfrm>
              <a:off x="7152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5" name="Google Shape;4365;p9"/>
            <p:cNvSpPr/>
            <p:nvPr/>
          </p:nvSpPr>
          <p:spPr>
            <a:xfrm>
              <a:off x="753300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6" name="Google Shape;4366;p9"/>
            <p:cNvSpPr/>
            <p:nvPr/>
          </p:nvSpPr>
          <p:spPr>
            <a:xfrm>
              <a:off x="7947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7" name="Google Shape;4367;p9"/>
            <p:cNvSpPr/>
            <p:nvPr/>
          </p:nvSpPr>
          <p:spPr>
            <a:xfrm>
              <a:off x="832825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8" name="Google Shape;4368;p9"/>
            <p:cNvSpPr/>
            <p:nvPr/>
          </p:nvSpPr>
          <p:spPr>
            <a:xfrm>
              <a:off x="872575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9" name="Google Shape;4369;p9"/>
            <p:cNvSpPr/>
            <p:nvPr/>
          </p:nvSpPr>
          <p:spPr>
            <a:xfrm>
              <a:off x="91395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0" name="Google Shape;4370;p9"/>
            <p:cNvSpPr/>
            <p:nvPr/>
          </p:nvSpPr>
          <p:spPr>
            <a:xfrm>
              <a:off x="9537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1" name="Google Shape;4371;p9"/>
            <p:cNvSpPr/>
            <p:nvPr/>
          </p:nvSpPr>
          <p:spPr>
            <a:xfrm>
              <a:off x="99345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2" name="Google Shape;4372;p9"/>
            <p:cNvSpPr/>
            <p:nvPr/>
          </p:nvSpPr>
          <p:spPr>
            <a:xfrm>
              <a:off x="10332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3" name="Google Shape;4373;p9"/>
            <p:cNvSpPr/>
            <p:nvPr/>
          </p:nvSpPr>
          <p:spPr>
            <a:xfrm>
              <a:off x="107297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4" name="Google Shape;4374;p9"/>
            <p:cNvSpPr/>
            <p:nvPr/>
          </p:nvSpPr>
          <p:spPr>
            <a:xfrm>
              <a:off x="11127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5" name="Google Shape;4375;p9"/>
            <p:cNvSpPr/>
            <p:nvPr/>
          </p:nvSpPr>
          <p:spPr>
            <a:xfrm>
              <a:off x="1152500" y="1448100"/>
              <a:ext cx="9700" cy="9750"/>
            </a:xfrm>
            <a:custGeom>
              <a:rect b="b" l="l" r="r" t="t"/>
              <a:pathLst>
                <a:path extrusionOk="0" h="390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6" name="Google Shape;4376;p9"/>
            <p:cNvSpPr/>
            <p:nvPr/>
          </p:nvSpPr>
          <p:spPr>
            <a:xfrm>
              <a:off x="1192275" y="1448100"/>
              <a:ext cx="9675" cy="9750"/>
            </a:xfrm>
            <a:custGeom>
              <a:rect b="b" l="l" r="r" t="t"/>
              <a:pathLst>
                <a:path extrusionOk="0" h="390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7" name="Google Shape;4377;p9"/>
            <p:cNvSpPr/>
            <p:nvPr/>
          </p:nvSpPr>
          <p:spPr>
            <a:xfrm>
              <a:off x="355750" y="14140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8" name="Google Shape;4378;p9"/>
            <p:cNvSpPr/>
            <p:nvPr/>
          </p:nvSpPr>
          <p:spPr>
            <a:xfrm>
              <a:off x="3971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9" name="Google Shape;4379;p9"/>
            <p:cNvSpPr/>
            <p:nvPr/>
          </p:nvSpPr>
          <p:spPr>
            <a:xfrm>
              <a:off x="435250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0" name="Google Shape;4380;p9"/>
            <p:cNvSpPr/>
            <p:nvPr/>
          </p:nvSpPr>
          <p:spPr>
            <a:xfrm>
              <a:off x="475000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1" name="Google Shape;4381;p9"/>
            <p:cNvSpPr/>
            <p:nvPr/>
          </p:nvSpPr>
          <p:spPr>
            <a:xfrm>
              <a:off x="51642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2" name="Google Shape;4382;p9"/>
            <p:cNvSpPr/>
            <p:nvPr/>
          </p:nvSpPr>
          <p:spPr>
            <a:xfrm>
              <a:off x="554500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3" name="Google Shape;4383;p9"/>
            <p:cNvSpPr/>
            <p:nvPr/>
          </p:nvSpPr>
          <p:spPr>
            <a:xfrm>
              <a:off x="595925" y="14140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4" name="Google Shape;4384;p9"/>
            <p:cNvSpPr/>
            <p:nvPr/>
          </p:nvSpPr>
          <p:spPr>
            <a:xfrm>
              <a:off x="634025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5" name="Google Shape;4385;p9"/>
            <p:cNvSpPr/>
            <p:nvPr/>
          </p:nvSpPr>
          <p:spPr>
            <a:xfrm>
              <a:off x="673775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6" name="Google Shape;4386;p9"/>
            <p:cNvSpPr/>
            <p:nvPr/>
          </p:nvSpPr>
          <p:spPr>
            <a:xfrm>
              <a:off x="7152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7" name="Google Shape;4387;p9"/>
            <p:cNvSpPr/>
            <p:nvPr/>
          </p:nvSpPr>
          <p:spPr>
            <a:xfrm>
              <a:off x="753300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8" name="Google Shape;4388;p9"/>
            <p:cNvSpPr/>
            <p:nvPr/>
          </p:nvSpPr>
          <p:spPr>
            <a:xfrm>
              <a:off x="7947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9" name="Google Shape;4389;p9"/>
            <p:cNvSpPr/>
            <p:nvPr/>
          </p:nvSpPr>
          <p:spPr>
            <a:xfrm>
              <a:off x="832825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0" name="Google Shape;4390;p9"/>
            <p:cNvSpPr/>
            <p:nvPr/>
          </p:nvSpPr>
          <p:spPr>
            <a:xfrm>
              <a:off x="872575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1" name="Google Shape;4391;p9"/>
            <p:cNvSpPr/>
            <p:nvPr/>
          </p:nvSpPr>
          <p:spPr>
            <a:xfrm>
              <a:off x="91395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2" name="Google Shape;4392;p9"/>
            <p:cNvSpPr/>
            <p:nvPr/>
          </p:nvSpPr>
          <p:spPr>
            <a:xfrm>
              <a:off x="9537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3" name="Google Shape;4393;p9"/>
            <p:cNvSpPr/>
            <p:nvPr/>
          </p:nvSpPr>
          <p:spPr>
            <a:xfrm>
              <a:off x="99345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4" name="Google Shape;4394;p9"/>
            <p:cNvSpPr/>
            <p:nvPr/>
          </p:nvSpPr>
          <p:spPr>
            <a:xfrm>
              <a:off x="10332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5" name="Google Shape;4395;p9"/>
            <p:cNvSpPr/>
            <p:nvPr/>
          </p:nvSpPr>
          <p:spPr>
            <a:xfrm>
              <a:off x="107297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6" name="Google Shape;4396;p9"/>
            <p:cNvSpPr/>
            <p:nvPr/>
          </p:nvSpPr>
          <p:spPr>
            <a:xfrm>
              <a:off x="11127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7" name="Google Shape;4397;p9"/>
            <p:cNvSpPr/>
            <p:nvPr/>
          </p:nvSpPr>
          <p:spPr>
            <a:xfrm>
              <a:off x="1152500" y="14140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8" name="Google Shape;4398;p9"/>
            <p:cNvSpPr/>
            <p:nvPr/>
          </p:nvSpPr>
          <p:spPr>
            <a:xfrm>
              <a:off x="119227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9" name="Google Shape;4399;p9"/>
            <p:cNvSpPr/>
            <p:nvPr/>
          </p:nvSpPr>
          <p:spPr>
            <a:xfrm>
              <a:off x="123202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0" name="Google Shape;4400;p9"/>
            <p:cNvSpPr/>
            <p:nvPr/>
          </p:nvSpPr>
          <p:spPr>
            <a:xfrm>
              <a:off x="355750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1" name="Google Shape;4401;p9"/>
            <p:cNvSpPr/>
            <p:nvPr/>
          </p:nvSpPr>
          <p:spPr>
            <a:xfrm>
              <a:off x="3971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2" name="Google Shape;4402;p9"/>
            <p:cNvSpPr/>
            <p:nvPr/>
          </p:nvSpPr>
          <p:spPr>
            <a:xfrm>
              <a:off x="435250" y="13799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3" name="Google Shape;4403;p9"/>
            <p:cNvSpPr/>
            <p:nvPr/>
          </p:nvSpPr>
          <p:spPr>
            <a:xfrm>
              <a:off x="475000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4" name="Google Shape;4404;p9"/>
            <p:cNvSpPr/>
            <p:nvPr/>
          </p:nvSpPr>
          <p:spPr>
            <a:xfrm>
              <a:off x="51642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5" name="Google Shape;4405;p9"/>
            <p:cNvSpPr/>
            <p:nvPr/>
          </p:nvSpPr>
          <p:spPr>
            <a:xfrm>
              <a:off x="554500" y="13799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6" name="Google Shape;4406;p9"/>
            <p:cNvSpPr/>
            <p:nvPr/>
          </p:nvSpPr>
          <p:spPr>
            <a:xfrm>
              <a:off x="595925" y="13799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7" name="Google Shape;4407;p9"/>
            <p:cNvSpPr/>
            <p:nvPr/>
          </p:nvSpPr>
          <p:spPr>
            <a:xfrm>
              <a:off x="634025" y="13799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8" name="Google Shape;4408;p9"/>
            <p:cNvSpPr/>
            <p:nvPr/>
          </p:nvSpPr>
          <p:spPr>
            <a:xfrm>
              <a:off x="673775" y="13799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9" name="Google Shape;4409;p9"/>
            <p:cNvSpPr/>
            <p:nvPr/>
          </p:nvSpPr>
          <p:spPr>
            <a:xfrm>
              <a:off x="7152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0" name="Google Shape;4410;p9"/>
            <p:cNvSpPr/>
            <p:nvPr/>
          </p:nvSpPr>
          <p:spPr>
            <a:xfrm>
              <a:off x="753300" y="13799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1" name="Google Shape;4411;p9"/>
            <p:cNvSpPr/>
            <p:nvPr/>
          </p:nvSpPr>
          <p:spPr>
            <a:xfrm>
              <a:off x="7947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2" name="Google Shape;4412;p9"/>
            <p:cNvSpPr/>
            <p:nvPr/>
          </p:nvSpPr>
          <p:spPr>
            <a:xfrm>
              <a:off x="832825" y="13799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3" name="Google Shape;4413;p9"/>
            <p:cNvSpPr/>
            <p:nvPr/>
          </p:nvSpPr>
          <p:spPr>
            <a:xfrm>
              <a:off x="872575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4" name="Google Shape;4414;p9"/>
            <p:cNvSpPr/>
            <p:nvPr/>
          </p:nvSpPr>
          <p:spPr>
            <a:xfrm>
              <a:off x="91395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5" name="Google Shape;4415;p9"/>
            <p:cNvSpPr/>
            <p:nvPr/>
          </p:nvSpPr>
          <p:spPr>
            <a:xfrm>
              <a:off x="9537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6" name="Google Shape;4416;p9"/>
            <p:cNvSpPr/>
            <p:nvPr/>
          </p:nvSpPr>
          <p:spPr>
            <a:xfrm>
              <a:off x="99345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7" name="Google Shape;4417;p9"/>
            <p:cNvSpPr/>
            <p:nvPr/>
          </p:nvSpPr>
          <p:spPr>
            <a:xfrm>
              <a:off x="10332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8" name="Google Shape;4418;p9"/>
            <p:cNvSpPr/>
            <p:nvPr/>
          </p:nvSpPr>
          <p:spPr>
            <a:xfrm>
              <a:off x="107297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9" name="Google Shape;4419;p9"/>
            <p:cNvSpPr/>
            <p:nvPr/>
          </p:nvSpPr>
          <p:spPr>
            <a:xfrm>
              <a:off x="11127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0" name="Google Shape;4420;p9"/>
            <p:cNvSpPr/>
            <p:nvPr/>
          </p:nvSpPr>
          <p:spPr>
            <a:xfrm>
              <a:off x="1152500" y="13799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1" name="Google Shape;4421;p9"/>
            <p:cNvSpPr/>
            <p:nvPr/>
          </p:nvSpPr>
          <p:spPr>
            <a:xfrm>
              <a:off x="119227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2" name="Google Shape;4422;p9"/>
            <p:cNvSpPr/>
            <p:nvPr/>
          </p:nvSpPr>
          <p:spPr>
            <a:xfrm>
              <a:off x="123202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3" name="Google Shape;4423;p9"/>
            <p:cNvSpPr/>
            <p:nvPr/>
          </p:nvSpPr>
          <p:spPr>
            <a:xfrm>
              <a:off x="3176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4" name="Google Shape;4424;p9"/>
            <p:cNvSpPr/>
            <p:nvPr/>
          </p:nvSpPr>
          <p:spPr>
            <a:xfrm>
              <a:off x="35575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5" name="Google Shape;4425;p9"/>
            <p:cNvSpPr/>
            <p:nvPr/>
          </p:nvSpPr>
          <p:spPr>
            <a:xfrm>
              <a:off x="3971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6" name="Google Shape;4426;p9"/>
            <p:cNvSpPr/>
            <p:nvPr/>
          </p:nvSpPr>
          <p:spPr>
            <a:xfrm>
              <a:off x="43525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7" name="Google Shape;4427;p9"/>
            <p:cNvSpPr/>
            <p:nvPr/>
          </p:nvSpPr>
          <p:spPr>
            <a:xfrm>
              <a:off x="47500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8" name="Google Shape;4428;p9"/>
            <p:cNvSpPr/>
            <p:nvPr/>
          </p:nvSpPr>
          <p:spPr>
            <a:xfrm>
              <a:off x="51642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9" name="Google Shape;4429;p9"/>
            <p:cNvSpPr/>
            <p:nvPr/>
          </p:nvSpPr>
          <p:spPr>
            <a:xfrm>
              <a:off x="554500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0" name="Google Shape;4430;p9"/>
            <p:cNvSpPr/>
            <p:nvPr/>
          </p:nvSpPr>
          <p:spPr>
            <a:xfrm>
              <a:off x="595925" y="13458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1" name="Google Shape;4431;p9"/>
            <p:cNvSpPr/>
            <p:nvPr/>
          </p:nvSpPr>
          <p:spPr>
            <a:xfrm>
              <a:off x="634025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2" name="Google Shape;4432;p9"/>
            <p:cNvSpPr/>
            <p:nvPr/>
          </p:nvSpPr>
          <p:spPr>
            <a:xfrm>
              <a:off x="673775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3" name="Google Shape;4433;p9"/>
            <p:cNvSpPr/>
            <p:nvPr/>
          </p:nvSpPr>
          <p:spPr>
            <a:xfrm>
              <a:off x="7152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4" name="Google Shape;4434;p9"/>
            <p:cNvSpPr/>
            <p:nvPr/>
          </p:nvSpPr>
          <p:spPr>
            <a:xfrm>
              <a:off x="753300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5" name="Google Shape;4435;p9"/>
            <p:cNvSpPr/>
            <p:nvPr/>
          </p:nvSpPr>
          <p:spPr>
            <a:xfrm>
              <a:off x="7947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6" name="Google Shape;4436;p9"/>
            <p:cNvSpPr/>
            <p:nvPr/>
          </p:nvSpPr>
          <p:spPr>
            <a:xfrm>
              <a:off x="832825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7" name="Google Shape;4437;p9"/>
            <p:cNvSpPr/>
            <p:nvPr/>
          </p:nvSpPr>
          <p:spPr>
            <a:xfrm>
              <a:off x="872575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8" name="Google Shape;4438;p9"/>
            <p:cNvSpPr/>
            <p:nvPr/>
          </p:nvSpPr>
          <p:spPr>
            <a:xfrm>
              <a:off x="91395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9" name="Google Shape;4439;p9"/>
            <p:cNvSpPr/>
            <p:nvPr/>
          </p:nvSpPr>
          <p:spPr>
            <a:xfrm>
              <a:off x="9537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0" name="Google Shape;4440;p9"/>
            <p:cNvSpPr/>
            <p:nvPr/>
          </p:nvSpPr>
          <p:spPr>
            <a:xfrm>
              <a:off x="99345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1" name="Google Shape;4441;p9"/>
            <p:cNvSpPr/>
            <p:nvPr/>
          </p:nvSpPr>
          <p:spPr>
            <a:xfrm>
              <a:off x="10332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2" name="Google Shape;4442;p9"/>
            <p:cNvSpPr/>
            <p:nvPr/>
          </p:nvSpPr>
          <p:spPr>
            <a:xfrm>
              <a:off x="107297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3" name="Google Shape;4443;p9"/>
            <p:cNvSpPr/>
            <p:nvPr/>
          </p:nvSpPr>
          <p:spPr>
            <a:xfrm>
              <a:off x="11127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4" name="Google Shape;4444;p9"/>
            <p:cNvSpPr/>
            <p:nvPr/>
          </p:nvSpPr>
          <p:spPr>
            <a:xfrm>
              <a:off x="1152500" y="13458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5" name="Google Shape;4445;p9"/>
            <p:cNvSpPr/>
            <p:nvPr/>
          </p:nvSpPr>
          <p:spPr>
            <a:xfrm>
              <a:off x="119227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6" name="Google Shape;4446;p9"/>
            <p:cNvSpPr/>
            <p:nvPr/>
          </p:nvSpPr>
          <p:spPr>
            <a:xfrm>
              <a:off x="123202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7" name="Google Shape;4447;p9"/>
            <p:cNvSpPr/>
            <p:nvPr/>
          </p:nvSpPr>
          <p:spPr>
            <a:xfrm>
              <a:off x="3176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8" name="Google Shape;4448;p9"/>
            <p:cNvSpPr/>
            <p:nvPr/>
          </p:nvSpPr>
          <p:spPr>
            <a:xfrm>
              <a:off x="35575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9" name="Google Shape;4449;p9"/>
            <p:cNvSpPr/>
            <p:nvPr/>
          </p:nvSpPr>
          <p:spPr>
            <a:xfrm>
              <a:off x="3971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0" name="Google Shape;4450;p9"/>
            <p:cNvSpPr/>
            <p:nvPr/>
          </p:nvSpPr>
          <p:spPr>
            <a:xfrm>
              <a:off x="43525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1" name="Google Shape;4451;p9"/>
            <p:cNvSpPr/>
            <p:nvPr/>
          </p:nvSpPr>
          <p:spPr>
            <a:xfrm>
              <a:off x="47500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2" name="Google Shape;4452;p9"/>
            <p:cNvSpPr/>
            <p:nvPr/>
          </p:nvSpPr>
          <p:spPr>
            <a:xfrm>
              <a:off x="51642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3" name="Google Shape;4453;p9"/>
            <p:cNvSpPr/>
            <p:nvPr/>
          </p:nvSpPr>
          <p:spPr>
            <a:xfrm>
              <a:off x="554500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4" name="Google Shape;4454;p9"/>
            <p:cNvSpPr/>
            <p:nvPr/>
          </p:nvSpPr>
          <p:spPr>
            <a:xfrm>
              <a:off x="595925" y="13116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5" name="Google Shape;4455;p9"/>
            <p:cNvSpPr/>
            <p:nvPr/>
          </p:nvSpPr>
          <p:spPr>
            <a:xfrm>
              <a:off x="634025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6" name="Google Shape;4456;p9"/>
            <p:cNvSpPr/>
            <p:nvPr/>
          </p:nvSpPr>
          <p:spPr>
            <a:xfrm>
              <a:off x="673775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7" name="Google Shape;4457;p9"/>
            <p:cNvSpPr/>
            <p:nvPr/>
          </p:nvSpPr>
          <p:spPr>
            <a:xfrm>
              <a:off x="7152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8" name="Google Shape;4458;p9"/>
            <p:cNvSpPr/>
            <p:nvPr/>
          </p:nvSpPr>
          <p:spPr>
            <a:xfrm>
              <a:off x="753300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9" name="Google Shape;4459;p9"/>
            <p:cNvSpPr/>
            <p:nvPr/>
          </p:nvSpPr>
          <p:spPr>
            <a:xfrm>
              <a:off x="7947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0" name="Google Shape;4460;p9"/>
            <p:cNvSpPr/>
            <p:nvPr/>
          </p:nvSpPr>
          <p:spPr>
            <a:xfrm>
              <a:off x="832825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1" name="Google Shape;4461;p9"/>
            <p:cNvSpPr/>
            <p:nvPr/>
          </p:nvSpPr>
          <p:spPr>
            <a:xfrm>
              <a:off x="872575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2" name="Google Shape;4462;p9"/>
            <p:cNvSpPr/>
            <p:nvPr/>
          </p:nvSpPr>
          <p:spPr>
            <a:xfrm>
              <a:off x="91395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3" name="Google Shape;4463;p9"/>
            <p:cNvSpPr/>
            <p:nvPr/>
          </p:nvSpPr>
          <p:spPr>
            <a:xfrm>
              <a:off x="9537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4" name="Google Shape;4464;p9"/>
            <p:cNvSpPr/>
            <p:nvPr/>
          </p:nvSpPr>
          <p:spPr>
            <a:xfrm>
              <a:off x="99345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5" name="Google Shape;4465;p9"/>
            <p:cNvSpPr/>
            <p:nvPr/>
          </p:nvSpPr>
          <p:spPr>
            <a:xfrm>
              <a:off x="10332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6" name="Google Shape;4466;p9"/>
            <p:cNvSpPr/>
            <p:nvPr/>
          </p:nvSpPr>
          <p:spPr>
            <a:xfrm>
              <a:off x="107297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7" name="Google Shape;4467;p9"/>
            <p:cNvSpPr/>
            <p:nvPr/>
          </p:nvSpPr>
          <p:spPr>
            <a:xfrm>
              <a:off x="11127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8" name="Google Shape;4468;p9"/>
            <p:cNvSpPr/>
            <p:nvPr/>
          </p:nvSpPr>
          <p:spPr>
            <a:xfrm>
              <a:off x="1152500" y="13116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9" name="Google Shape;4469;p9"/>
            <p:cNvSpPr/>
            <p:nvPr/>
          </p:nvSpPr>
          <p:spPr>
            <a:xfrm>
              <a:off x="119227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0" name="Google Shape;4470;p9"/>
            <p:cNvSpPr/>
            <p:nvPr/>
          </p:nvSpPr>
          <p:spPr>
            <a:xfrm>
              <a:off x="123202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1" name="Google Shape;4471;p9"/>
            <p:cNvSpPr/>
            <p:nvPr/>
          </p:nvSpPr>
          <p:spPr>
            <a:xfrm>
              <a:off x="276225" y="12775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2" name="Google Shape;4472;p9"/>
            <p:cNvSpPr/>
            <p:nvPr/>
          </p:nvSpPr>
          <p:spPr>
            <a:xfrm>
              <a:off x="3176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3" name="Google Shape;4473;p9"/>
            <p:cNvSpPr/>
            <p:nvPr/>
          </p:nvSpPr>
          <p:spPr>
            <a:xfrm>
              <a:off x="35575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4" name="Google Shape;4474;p9"/>
            <p:cNvSpPr/>
            <p:nvPr/>
          </p:nvSpPr>
          <p:spPr>
            <a:xfrm>
              <a:off x="3971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5" name="Google Shape;4475;p9"/>
            <p:cNvSpPr/>
            <p:nvPr/>
          </p:nvSpPr>
          <p:spPr>
            <a:xfrm>
              <a:off x="43525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6" name="Google Shape;4476;p9"/>
            <p:cNvSpPr/>
            <p:nvPr/>
          </p:nvSpPr>
          <p:spPr>
            <a:xfrm>
              <a:off x="47500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7" name="Google Shape;4477;p9"/>
            <p:cNvSpPr/>
            <p:nvPr/>
          </p:nvSpPr>
          <p:spPr>
            <a:xfrm>
              <a:off x="51642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8" name="Google Shape;4478;p9"/>
            <p:cNvSpPr/>
            <p:nvPr/>
          </p:nvSpPr>
          <p:spPr>
            <a:xfrm>
              <a:off x="554500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9" name="Google Shape;4479;p9"/>
            <p:cNvSpPr/>
            <p:nvPr/>
          </p:nvSpPr>
          <p:spPr>
            <a:xfrm>
              <a:off x="595925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0" name="Google Shape;4480;p9"/>
            <p:cNvSpPr/>
            <p:nvPr/>
          </p:nvSpPr>
          <p:spPr>
            <a:xfrm>
              <a:off x="634025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1" name="Google Shape;4481;p9"/>
            <p:cNvSpPr/>
            <p:nvPr/>
          </p:nvSpPr>
          <p:spPr>
            <a:xfrm>
              <a:off x="673775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2" name="Google Shape;4482;p9"/>
            <p:cNvSpPr/>
            <p:nvPr/>
          </p:nvSpPr>
          <p:spPr>
            <a:xfrm>
              <a:off x="7152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3" name="Google Shape;4483;p9"/>
            <p:cNvSpPr/>
            <p:nvPr/>
          </p:nvSpPr>
          <p:spPr>
            <a:xfrm>
              <a:off x="753300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4" name="Google Shape;4484;p9"/>
            <p:cNvSpPr/>
            <p:nvPr/>
          </p:nvSpPr>
          <p:spPr>
            <a:xfrm>
              <a:off x="7947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5" name="Google Shape;4485;p9"/>
            <p:cNvSpPr/>
            <p:nvPr/>
          </p:nvSpPr>
          <p:spPr>
            <a:xfrm>
              <a:off x="832825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6" name="Google Shape;4486;p9"/>
            <p:cNvSpPr/>
            <p:nvPr/>
          </p:nvSpPr>
          <p:spPr>
            <a:xfrm>
              <a:off x="872575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7" name="Google Shape;4487;p9"/>
            <p:cNvSpPr/>
            <p:nvPr/>
          </p:nvSpPr>
          <p:spPr>
            <a:xfrm>
              <a:off x="91395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8" name="Google Shape;4488;p9"/>
            <p:cNvSpPr/>
            <p:nvPr/>
          </p:nvSpPr>
          <p:spPr>
            <a:xfrm>
              <a:off x="9537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9" name="Google Shape;4489;p9"/>
            <p:cNvSpPr/>
            <p:nvPr/>
          </p:nvSpPr>
          <p:spPr>
            <a:xfrm>
              <a:off x="99345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0" name="Google Shape;4490;p9"/>
            <p:cNvSpPr/>
            <p:nvPr/>
          </p:nvSpPr>
          <p:spPr>
            <a:xfrm>
              <a:off x="10332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1" name="Google Shape;4491;p9"/>
            <p:cNvSpPr/>
            <p:nvPr/>
          </p:nvSpPr>
          <p:spPr>
            <a:xfrm>
              <a:off x="107297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2" name="Google Shape;4492;p9"/>
            <p:cNvSpPr/>
            <p:nvPr/>
          </p:nvSpPr>
          <p:spPr>
            <a:xfrm>
              <a:off x="11127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3" name="Google Shape;4493;p9"/>
            <p:cNvSpPr/>
            <p:nvPr/>
          </p:nvSpPr>
          <p:spPr>
            <a:xfrm>
              <a:off x="1152500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4" name="Google Shape;4494;p9"/>
            <p:cNvSpPr/>
            <p:nvPr/>
          </p:nvSpPr>
          <p:spPr>
            <a:xfrm>
              <a:off x="119227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5" name="Google Shape;4495;p9"/>
            <p:cNvSpPr/>
            <p:nvPr/>
          </p:nvSpPr>
          <p:spPr>
            <a:xfrm>
              <a:off x="123202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6" name="Google Shape;4496;p9"/>
            <p:cNvSpPr/>
            <p:nvPr/>
          </p:nvSpPr>
          <p:spPr>
            <a:xfrm>
              <a:off x="276225" y="1243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7" name="Google Shape;4497;p9"/>
            <p:cNvSpPr/>
            <p:nvPr/>
          </p:nvSpPr>
          <p:spPr>
            <a:xfrm>
              <a:off x="3176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8" name="Google Shape;4498;p9"/>
            <p:cNvSpPr/>
            <p:nvPr/>
          </p:nvSpPr>
          <p:spPr>
            <a:xfrm>
              <a:off x="355750" y="1243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9" name="Google Shape;4499;p9"/>
            <p:cNvSpPr/>
            <p:nvPr/>
          </p:nvSpPr>
          <p:spPr>
            <a:xfrm>
              <a:off x="3971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0" name="Google Shape;4500;p9"/>
            <p:cNvSpPr/>
            <p:nvPr/>
          </p:nvSpPr>
          <p:spPr>
            <a:xfrm>
              <a:off x="435250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1" name="Google Shape;4501;p9"/>
            <p:cNvSpPr/>
            <p:nvPr/>
          </p:nvSpPr>
          <p:spPr>
            <a:xfrm>
              <a:off x="475000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2" name="Google Shape;4502;p9"/>
            <p:cNvSpPr/>
            <p:nvPr/>
          </p:nvSpPr>
          <p:spPr>
            <a:xfrm>
              <a:off x="51642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3" name="Google Shape;4503;p9"/>
            <p:cNvSpPr/>
            <p:nvPr/>
          </p:nvSpPr>
          <p:spPr>
            <a:xfrm>
              <a:off x="554500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4" name="Google Shape;4504;p9"/>
            <p:cNvSpPr/>
            <p:nvPr/>
          </p:nvSpPr>
          <p:spPr>
            <a:xfrm>
              <a:off x="595925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5" name="Google Shape;4505;p9"/>
            <p:cNvSpPr/>
            <p:nvPr/>
          </p:nvSpPr>
          <p:spPr>
            <a:xfrm>
              <a:off x="634025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6" name="Google Shape;4506;p9"/>
            <p:cNvSpPr/>
            <p:nvPr/>
          </p:nvSpPr>
          <p:spPr>
            <a:xfrm>
              <a:off x="673775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7" name="Google Shape;4507;p9"/>
            <p:cNvSpPr/>
            <p:nvPr/>
          </p:nvSpPr>
          <p:spPr>
            <a:xfrm>
              <a:off x="7152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8" name="Google Shape;4508;p9"/>
            <p:cNvSpPr/>
            <p:nvPr/>
          </p:nvSpPr>
          <p:spPr>
            <a:xfrm>
              <a:off x="753300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9" name="Google Shape;4509;p9"/>
            <p:cNvSpPr/>
            <p:nvPr/>
          </p:nvSpPr>
          <p:spPr>
            <a:xfrm>
              <a:off x="7947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0" name="Google Shape;4510;p9"/>
            <p:cNvSpPr/>
            <p:nvPr/>
          </p:nvSpPr>
          <p:spPr>
            <a:xfrm>
              <a:off x="832825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1" name="Google Shape;4511;p9"/>
            <p:cNvSpPr/>
            <p:nvPr/>
          </p:nvSpPr>
          <p:spPr>
            <a:xfrm>
              <a:off x="872575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2" name="Google Shape;4512;p9"/>
            <p:cNvSpPr/>
            <p:nvPr/>
          </p:nvSpPr>
          <p:spPr>
            <a:xfrm>
              <a:off x="91395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3" name="Google Shape;4513;p9"/>
            <p:cNvSpPr/>
            <p:nvPr/>
          </p:nvSpPr>
          <p:spPr>
            <a:xfrm>
              <a:off x="9537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4" name="Google Shape;4514;p9"/>
            <p:cNvSpPr/>
            <p:nvPr/>
          </p:nvSpPr>
          <p:spPr>
            <a:xfrm>
              <a:off x="99345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5" name="Google Shape;4515;p9"/>
            <p:cNvSpPr/>
            <p:nvPr/>
          </p:nvSpPr>
          <p:spPr>
            <a:xfrm>
              <a:off x="10332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6" name="Google Shape;4516;p9"/>
            <p:cNvSpPr/>
            <p:nvPr/>
          </p:nvSpPr>
          <p:spPr>
            <a:xfrm>
              <a:off x="107297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7" name="Google Shape;4517;p9"/>
            <p:cNvSpPr/>
            <p:nvPr/>
          </p:nvSpPr>
          <p:spPr>
            <a:xfrm>
              <a:off x="11127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8" name="Google Shape;4518;p9"/>
            <p:cNvSpPr/>
            <p:nvPr/>
          </p:nvSpPr>
          <p:spPr>
            <a:xfrm>
              <a:off x="1152500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9" name="Google Shape;4519;p9"/>
            <p:cNvSpPr/>
            <p:nvPr/>
          </p:nvSpPr>
          <p:spPr>
            <a:xfrm>
              <a:off x="119227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0" name="Google Shape;4520;p9"/>
            <p:cNvSpPr/>
            <p:nvPr/>
          </p:nvSpPr>
          <p:spPr>
            <a:xfrm>
              <a:off x="123202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1" name="Google Shape;4521;p9"/>
            <p:cNvSpPr/>
            <p:nvPr/>
          </p:nvSpPr>
          <p:spPr>
            <a:xfrm>
              <a:off x="276225" y="1209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2" name="Google Shape;4522;p9"/>
            <p:cNvSpPr/>
            <p:nvPr/>
          </p:nvSpPr>
          <p:spPr>
            <a:xfrm>
              <a:off x="3176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3" name="Google Shape;4523;p9"/>
            <p:cNvSpPr/>
            <p:nvPr/>
          </p:nvSpPr>
          <p:spPr>
            <a:xfrm>
              <a:off x="355750" y="1209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4" name="Google Shape;4524;p9"/>
            <p:cNvSpPr/>
            <p:nvPr/>
          </p:nvSpPr>
          <p:spPr>
            <a:xfrm>
              <a:off x="3971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5" name="Google Shape;4525;p9"/>
            <p:cNvSpPr/>
            <p:nvPr/>
          </p:nvSpPr>
          <p:spPr>
            <a:xfrm>
              <a:off x="435250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6" name="Google Shape;4526;p9"/>
            <p:cNvSpPr/>
            <p:nvPr/>
          </p:nvSpPr>
          <p:spPr>
            <a:xfrm>
              <a:off x="475000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7" name="Google Shape;4527;p9"/>
            <p:cNvSpPr/>
            <p:nvPr/>
          </p:nvSpPr>
          <p:spPr>
            <a:xfrm>
              <a:off x="51642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8" name="Google Shape;4528;p9"/>
            <p:cNvSpPr/>
            <p:nvPr/>
          </p:nvSpPr>
          <p:spPr>
            <a:xfrm>
              <a:off x="554500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9" name="Google Shape;4529;p9"/>
            <p:cNvSpPr/>
            <p:nvPr/>
          </p:nvSpPr>
          <p:spPr>
            <a:xfrm>
              <a:off x="595925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0" name="Google Shape;4530;p9"/>
            <p:cNvSpPr/>
            <p:nvPr/>
          </p:nvSpPr>
          <p:spPr>
            <a:xfrm>
              <a:off x="634025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1" name="Google Shape;4531;p9"/>
            <p:cNvSpPr/>
            <p:nvPr/>
          </p:nvSpPr>
          <p:spPr>
            <a:xfrm>
              <a:off x="673775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2" name="Google Shape;4532;p9"/>
            <p:cNvSpPr/>
            <p:nvPr/>
          </p:nvSpPr>
          <p:spPr>
            <a:xfrm>
              <a:off x="7152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3" name="Google Shape;4533;p9"/>
            <p:cNvSpPr/>
            <p:nvPr/>
          </p:nvSpPr>
          <p:spPr>
            <a:xfrm>
              <a:off x="753300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4" name="Google Shape;4534;p9"/>
            <p:cNvSpPr/>
            <p:nvPr/>
          </p:nvSpPr>
          <p:spPr>
            <a:xfrm>
              <a:off x="7947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5" name="Google Shape;4535;p9"/>
            <p:cNvSpPr/>
            <p:nvPr/>
          </p:nvSpPr>
          <p:spPr>
            <a:xfrm>
              <a:off x="832825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6" name="Google Shape;4536;p9"/>
            <p:cNvSpPr/>
            <p:nvPr/>
          </p:nvSpPr>
          <p:spPr>
            <a:xfrm>
              <a:off x="872575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7" name="Google Shape;4537;p9"/>
            <p:cNvSpPr/>
            <p:nvPr/>
          </p:nvSpPr>
          <p:spPr>
            <a:xfrm>
              <a:off x="91395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8" name="Google Shape;4538;p9"/>
            <p:cNvSpPr/>
            <p:nvPr/>
          </p:nvSpPr>
          <p:spPr>
            <a:xfrm>
              <a:off x="9537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9" name="Google Shape;4539;p9"/>
            <p:cNvSpPr/>
            <p:nvPr/>
          </p:nvSpPr>
          <p:spPr>
            <a:xfrm>
              <a:off x="99345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0" name="Google Shape;4540;p9"/>
            <p:cNvSpPr/>
            <p:nvPr/>
          </p:nvSpPr>
          <p:spPr>
            <a:xfrm>
              <a:off x="10332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1" name="Google Shape;4541;p9"/>
            <p:cNvSpPr/>
            <p:nvPr/>
          </p:nvSpPr>
          <p:spPr>
            <a:xfrm>
              <a:off x="107297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2" name="Google Shape;4542;p9"/>
            <p:cNvSpPr/>
            <p:nvPr/>
          </p:nvSpPr>
          <p:spPr>
            <a:xfrm>
              <a:off x="11127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3" name="Google Shape;4543;p9"/>
            <p:cNvSpPr/>
            <p:nvPr/>
          </p:nvSpPr>
          <p:spPr>
            <a:xfrm>
              <a:off x="1152500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4" name="Google Shape;4544;p9"/>
            <p:cNvSpPr/>
            <p:nvPr/>
          </p:nvSpPr>
          <p:spPr>
            <a:xfrm>
              <a:off x="119227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5" name="Google Shape;4545;p9"/>
            <p:cNvSpPr/>
            <p:nvPr/>
          </p:nvSpPr>
          <p:spPr>
            <a:xfrm>
              <a:off x="123202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6" name="Google Shape;4546;p9"/>
            <p:cNvSpPr/>
            <p:nvPr/>
          </p:nvSpPr>
          <p:spPr>
            <a:xfrm>
              <a:off x="276225" y="11753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7" name="Google Shape;4547;p9"/>
            <p:cNvSpPr/>
            <p:nvPr/>
          </p:nvSpPr>
          <p:spPr>
            <a:xfrm>
              <a:off x="3176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8" name="Google Shape;4548;p9"/>
            <p:cNvSpPr/>
            <p:nvPr/>
          </p:nvSpPr>
          <p:spPr>
            <a:xfrm>
              <a:off x="355750" y="117530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9" name="Google Shape;4549;p9"/>
            <p:cNvSpPr/>
            <p:nvPr/>
          </p:nvSpPr>
          <p:spPr>
            <a:xfrm>
              <a:off x="3971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0" name="Google Shape;4550;p9"/>
            <p:cNvSpPr/>
            <p:nvPr/>
          </p:nvSpPr>
          <p:spPr>
            <a:xfrm>
              <a:off x="435250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1" name="Google Shape;4551;p9"/>
            <p:cNvSpPr/>
            <p:nvPr/>
          </p:nvSpPr>
          <p:spPr>
            <a:xfrm>
              <a:off x="475025" y="11753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2" name="Google Shape;4552;p9"/>
            <p:cNvSpPr/>
            <p:nvPr/>
          </p:nvSpPr>
          <p:spPr>
            <a:xfrm>
              <a:off x="51642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3" name="Google Shape;4553;p9"/>
            <p:cNvSpPr/>
            <p:nvPr/>
          </p:nvSpPr>
          <p:spPr>
            <a:xfrm>
              <a:off x="55452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4" name="Google Shape;4554;p9"/>
            <p:cNvSpPr/>
            <p:nvPr/>
          </p:nvSpPr>
          <p:spPr>
            <a:xfrm>
              <a:off x="595925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5" name="Google Shape;4555;p9"/>
            <p:cNvSpPr/>
            <p:nvPr/>
          </p:nvSpPr>
          <p:spPr>
            <a:xfrm>
              <a:off x="634025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6" name="Google Shape;4556;p9"/>
            <p:cNvSpPr/>
            <p:nvPr/>
          </p:nvSpPr>
          <p:spPr>
            <a:xfrm>
              <a:off x="673775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7" name="Google Shape;4557;p9"/>
            <p:cNvSpPr/>
            <p:nvPr/>
          </p:nvSpPr>
          <p:spPr>
            <a:xfrm>
              <a:off x="7152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8" name="Google Shape;4558;p9"/>
            <p:cNvSpPr/>
            <p:nvPr/>
          </p:nvSpPr>
          <p:spPr>
            <a:xfrm>
              <a:off x="753300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9" name="Google Shape;4559;p9"/>
            <p:cNvSpPr/>
            <p:nvPr/>
          </p:nvSpPr>
          <p:spPr>
            <a:xfrm>
              <a:off x="7947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0" name="Google Shape;4560;p9"/>
            <p:cNvSpPr/>
            <p:nvPr/>
          </p:nvSpPr>
          <p:spPr>
            <a:xfrm>
              <a:off x="83282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1" name="Google Shape;4561;p9"/>
            <p:cNvSpPr/>
            <p:nvPr/>
          </p:nvSpPr>
          <p:spPr>
            <a:xfrm>
              <a:off x="87257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2" name="Google Shape;4562;p9"/>
            <p:cNvSpPr/>
            <p:nvPr/>
          </p:nvSpPr>
          <p:spPr>
            <a:xfrm>
              <a:off x="91395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3" name="Google Shape;4563;p9"/>
            <p:cNvSpPr/>
            <p:nvPr/>
          </p:nvSpPr>
          <p:spPr>
            <a:xfrm>
              <a:off x="9537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4" name="Google Shape;4564;p9"/>
            <p:cNvSpPr/>
            <p:nvPr/>
          </p:nvSpPr>
          <p:spPr>
            <a:xfrm>
              <a:off x="99345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5" name="Google Shape;4565;p9"/>
            <p:cNvSpPr/>
            <p:nvPr/>
          </p:nvSpPr>
          <p:spPr>
            <a:xfrm>
              <a:off x="10332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6" name="Google Shape;4566;p9"/>
            <p:cNvSpPr/>
            <p:nvPr/>
          </p:nvSpPr>
          <p:spPr>
            <a:xfrm>
              <a:off x="10729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7" name="Google Shape;4567;p9"/>
            <p:cNvSpPr/>
            <p:nvPr/>
          </p:nvSpPr>
          <p:spPr>
            <a:xfrm>
              <a:off x="11127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8" name="Google Shape;4568;p9"/>
            <p:cNvSpPr/>
            <p:nvPr/>
          </p:nvSpPr>
          <p:spPr>
            <a:xfrm>
              <a:off x="1152500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9" name="Google Shape;4569;p9"/>
            <p:cNvSpPr/>
            <p:nvPr/>
          </p:nvSpPr>
          <p:spPr>
            <a:xfrm>
              <a:off x="119227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0" name="Google Shape;4570;p9"/>
            <p:cNvSpPr/>
            <p:nvPr/>
          </p:nvSpPr>
          <p:spPr>
            <a:xfrm>
              <a:off x="123202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1" name="Google Shape;4571;p9"/>
            <p:cNvSpPr/>
            <p:nvPr/>
          </p:nvSpPr>
          <p:spPr>
            <a:xfrm>
              <a:off x="23647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2" name="Google Shape;4572;p9"/>
            <p:cNvSpPr/>
            <p:nvPr/>
          </p:nvSpPr>
          <p:spPr>
            <a:xfrm>
              <a:off x="276225" y="11412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3" name="Google Shape;4573;p9"/>
            <p:cNvSpPr/>
            <p:nvPr/>
          </p:nvSpPr>
          <p:spPr>
            <a:xfrm>
              <a:off x="3176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4" name="Google Shape;4574;p9"/>
            <p:cNvSpPr/>
            <p:nvPr/>
          </p:nvSpPr>
          <p:spPr>
            <a:xfrm>
              <a:off x="355750" y="114120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5" name="Google Shape;4575;p9"/>
            <p:cNvSpPr/>
            <p:nvPr/>
          </p:nvSpPr>
          <p:spPr>
            <a:xfrm>
              <a:off x="3971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6" name="Google Shape;4576;p9"/>
            <p:cNvSpPr/>
            <p:nvPr/>
          </p:nvSpPr>
          <p:spPr>
            <a:xfrm>
              <a:off x="435250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7" name="Google Shape;4577;p9"/>
            <p:cNvSpPr/>
            <p:nvPr/>
          </p:nvSpPr>
          <p:spPr>
            <a:xfrm>
              <a:off x="475000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8" name="Google Shape;4578;p9"/>
            <p:cNvSpPr/>
            <p:nvPr/>
          </p:nvSpPr>
          <p:spPr>
            <a:xfrm>
              <a:off x="51642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9" name="Google Shape;4579;p9"/>
            <p:cNvSpPr/>
            <p:nvPr/>
          </p:nvSpPr>
          <p:spPr>
            <a:xfrm>
              <a:off x="554500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0" name="Google Shape;4580;p9"/>
            <p:cNvSpPr/>
            <p:nvPr/>
          </p:nvSpPr>
          <p:spPr>
            <a:xfrm>
              <a:off x="595925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1" name="Google Shape;4581;p9"/>
            <p:cNvSpPr/>
            <p:nvPr/>
          </p:nvSpPr>
          <p:spPr>
            <a:xfrm>
              <a:off x="63402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2" name="Google Shape;4582;p9"/>
            <p:cNvSpPr/>
            <p:nvPr/>
          </p:nvSpPr>
          <p:spPr>
            <a:xfrm>
              <a:off x="67377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3" name="Google Shape;4583;p9"/>
            <p:cNvSpPr/>
            <p:nvPr/>
          </p:nvSpPr>
          <p:spPr>
            <a:xfrm>
              <a:off x="7152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4" name="Google Shape;4584;p9"/>
            <p:cNvSpPr/>
            <p:nvPr/>
          </p:nvSpPr>
          <p:spPr>
            <a:xfrm>
              <a:off x="753300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5" name="Google Shape;4585;p9"/>
            <p:cNvSpPr/>
            <p:nvPr/>
          </p:nvSpPr>
          <p:spPr>
            <a:xfrm>
              <a:off x="7947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6" name="Google Shape;4586;p9"/>
            <p:cNvSpPr/>
            <p:nvPr/>
          </p:nvSpPr>
          <p:spPr>
            <a:xfrm>
              <a:off x="832825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7" name="Google Shape;4587;p9"/>
            <p:cNvSpPr/>
            <p:nvPr/>
          </p:nvSpPr>
          <p:spPr>
            <a:xfrm>
              <a:off x="872575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8" name="Google Shape;4588;p9"/>
            <p:cNvSpPr/>
            <p:nvPr/>
          </p:nvSpPr>
          <p:spPr>
            <a:xfrm>
              <a:off x="91395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9" name="Google Shape;4589;p9"/>
            <p:cNvSpPr/>
            <p:nvPr/>
          </p:nvSpPr>
          <p:spPr>
            <a:xfrm>
              <a:off x="9537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0" name="Google Shape;4590;p9"/>
            <p:cNvSpPr/>
            <p:nvPr/>
          </p:nvSpPr>
          <p:spPr>
            <a:xfrm>
              <a:off x="99345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1" name="Google Shape;4591;p9"/>
            <p:cNvSpPr/>
            <p:nvPr/>
          </p:nvSpPr>
          <p:spPr>
            <a:xfrm>
              <a:off x="10332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2" name="Google Shape;4592;p9"/>
            <p:cNvSpPr/>
            <p:nvPr/>
          </p:nvSpPr>
          <p:spPr>
            <a:xfrm>
              <a:off x="10729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3" name="Google Shape;4593;p9"/>
            <p:cNvSpPr/>
            <p:nvPr/>
          </p:nvSpPr>
          <p:spPr>
            <a:xfrm>
              <a:off x="11127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4" name="Google Shape;4594;p9"/>
            <p:cNvSpPr/>
            <p:nvPr/>
          </p:nvSpPr>
          <p:spPr>
            <a:xfrm>
              <a:off x="1152500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5" name="Google Shape;4595;p9"/>
            <p:cNvSpPr/>
            <p:nvPr/>
          </p:nvSpPr>
          <p:spPr>
            <a:xfrm>
              <a:off x="119227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6" name="Google Shape;4596;p9"/>
            <p:cNvSpPr/>
            <p:nvPr/>
          </p:nvSpPr>
          <p:spPr>
            <a:xfrm>
              <a:off x="123202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7" name="Google Shape;4597;p9"/>
            <p:cNvSpPr/>
            <p:nvPr/>
          </p:nvSpPr>
          <p:spPr>
            <a:xfrm>
              <a:off x="23647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8" name="Google Shape;4598;p9"/>
            <p:cNvSpPr/>
            <p:nvPr/>
          </p:nvSpPr>
          <p:spPr>
            <a:xfrm>
              <a:off x="27622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9" name="Google Shape;4599;p9"/>
            <p:cNvSpPr/>
            <p:nvPr/>
          </p:nvSpPr>
          <p:spPr>
            <a:xfrm>
              <a:off x="3176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0" name="Google Shape;4600;p9"/>
            <p:cNvSpPr/>
            <p:nvPr/>
          </p:nvSpPr>
          <p:spPr>
            <a:xfrm>
              <a:off x="355750" y="110707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1" name="Google Shape;4601;p9"/>
            <p:cNvSpPr/>
            <p:nvPr/>
          </p:nvSpPr>
          <p:spPr>
            <a:xfrm>
              <a:off x="3971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2" name="Google Shape;4602;p9"/>
            <p:cNvSpPr/>
            <p:nvPr/>
          </p:nvSpPr>
          <p:spPr>
            <a:xfrm>
              <a:off x="435250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3" name="Google Shape;4603;p9"/>
            <p:cNvSpPr/>
            <p:nvPr/>
          </p:nvSpPr>
          <p:spPr>
            <a:xfrm>
              <a:off x="475000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4" name="Google Shape;4604;p9"/>
            <p:cNvSpPr/>
            <p:nvPr/>
          </p:nvSpPr>
          <p:spPr>
            <a:xfrm>
              <a:off x="51642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5" name="Google Shape;4605;p9"/>
            <p:cNvSpPr/>
            <p:nvPr/>
          </p:nvSpPr>
          <p:spPr>
            <a:xfrm>
              <a:off x="554500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6" name="Google Shape;4606;p9"/>
            <p:cNvSpPr/>
            <p:nvPr/>
          </p:nvSpPr>
          <p:spPr>
            <a:xfrm>
              <a:off x="595925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7" name="Google Shape;4607;p9"/>
            <p:cNvSpPr/>
            <p:nvPr/>
          </p:nvSpPr>
          <p:spPr>
            <a:xfrm>
              <a:off x="63402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8" name="Google Shape;4608;p9"/>
            <p:cNvSpPr/>
            <p:nvPr/>
          </p:nvSpPr>
          <p:spPr>
            <a:xfrm>
              <a:off x="67377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9" name="Google Shape;4609;p9"/>
            <p:cNvSpPr/>
            <p:nvPr/>
          </p:nvSpPr>
          <p:spPr>
            <a:xfrm>
              <a:off x="7152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0" name="Google Shape;4610;p9"/>
            <p:cNvSpPr/>
            <p:nvPr/>
          </p:nvSpPr>
          <p:spPr>
            <a:xfrm>
              <a:off x="753300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1" name="Google Shape;4611;p9"/>
            <p:cNvSpPr/>
            <p:nvPr/>
          </p:nvSpPr>
          <p:spPr>
            <a:xfrm>
              <a:off x="7947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2" name="Google Shape;4612;p9"/>
            <p:cNvSpPr/>
            <p:nvPr/>
          </p:nvSpPr>
          <p:spPr>
            <a:xfrm>
              <a:off x="832825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3" name="Google Shape;4613;p9"/>
            <p:cNvSpPr/>
            <p:nvPr/>
          </p:nvSpPr>
          <p:spPr>
            <a:xfrm>
              <a:off x="872575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4" name="Google Shape;4614;p9"/>
            <p:cNvSpPr/>
            <p:nvPr/>
          </p:nvSpPr>
          <p:spPr>
            <a:xfrm>
              <a:off x="91395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5" name="Google Shape;4615;p9"/>
            <p:cNvSpPr/>
            <p:nvPr/>
          </p:nvSpPr>
          <p:spPr>
            <a:xfrm>
              <a:off x="9537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6" name="Google Shape;4616;p9"/>
            <p:cNvSpPr/>
            <p:nvPr/>
          </p:nvSpPr>
          <p:spPr>
            <a:xfrm>
              <a:off x="99345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7" name="Google Shape;4617;p9"/>
            <p:cNvSpPr/>
            <p:nvPr/>
          </p:nvSpPr>
          <p:spPr>
            <a:xfrm>
              <a:off x="10332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8" name="Google Shape;4618;p9"/>
            <p:cNvSpPr/>
            <p:nvPr/>
          </p:nvSpPr>
          <p:spPr>
            <a:xfrm>
              <a:off x="10729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9" name="Google Shape;4619;p9"/>
            <p:cNvSpPr/>
            <p:nvPr/>
          </p:nvSpPr>
          <p:spPr>
            <a:xfrm>
              <a:off x="11127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0" name="Google Shape;4620;p9"/>
            <p:cNvSpPr/>
            <p:nvPr/>
          </p:nvSpPr>
          <p:spPr>
            <a:xfrm>
              <a:off x="1152500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1" name="Google Shape;4621;p9"/>
            <p:cNvSpPr/>
            <p:nvPr/>
          </p:nvSpPr>
          <p:spPr>
            <a:xfrm>
              <a:off x="119227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2" name="Google Shape;4622;p9"/>
            <p:cNvSpPr/>
            <p:nvPr/>
          </p:nvSpPr>
          <p:spPr>
            <a:xfrm>
              <a:off x="123202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3" name="Google Shape;4623;p9"/>
            <p:cNvSpPr/>
            <p:nvPr/>
          </p:nvSpPr>
          <p:spPr>
            <a:xfrm>
              <a:off x="23647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4" name="Google Shape;4624;p9"/>
            <p:cNvSpPr/>
            <p:nvPr/>
          </p:nvSpPr>
          <p:spPr>
            <a:xfrm>
              <a:off x="27622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5" name="Google Shape;4625;p9"/>
            <p:cNvSpPr/>
            <p:nvPr/>
          </p:nvSpPr>
          <p:spPr>
            <a:xfrm>
              <a:off x="3176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6" name="Google Shape;4626;p9"/>
            <p:cNvSpPr/>
            <p:nvPr/>
          </p:nvSpPr>
          <p:spPr>
            <a:xfrm>
              <a:off x="35575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7" name="Google Shape;4627;p9"/>
            <p:cNvSpPr/>
            <p:nvPr/>
          </p:nvSpPr>
          <p:spPr>
            <a:xfrm>
              <a:off x="3971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8" name="Google Shape;4628;p9"/>
            <p:cNvSpPr/>
            <p:nvPr/>
          </p:nvSpPr>
          <p:spPr>
            <a:xfrm>
              <a:off x="43525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9" name="Google Shape;4629;p9"/>
            <p:cNvSpPr/>
            <p:nvPr/>
          </p:nvSpPr>
          <p:spPr>
            <a:xfrm>
              <a:off x="47500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0" name="Google Shape;4630;p9"/>
            <p:cNvSpPr/>
            <p:nvPr/>
          </p:nvSpPr>
          <p:spPr>
            <a:xfrm>
              <a:off x="51642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1" name="Google Shape;4631;p9"/>
            <p:cNvSpPr/>
            <p:nvPr/>
          </p:nvSpPr>
          <p:spPr>
            <a:xfrm>
              <a:off x="554500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2" name="Google Shape;4632;p9"/>
            <p:cNvSpPr/>
            <p:nvPr/>
          </p:nvSpPr>
          <p:spPr>
            <a:xfrm>
              <a:off x="595925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3" name="Google Shape;4633;p9"/>
            <p:cNvSpPr/>
            <p:nvPr/>
          </p:nvSpPr>
          <p:spPr>
            <a:xfrm>
              <a:off x="63402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4" name="Google Shape;4634;p9"/>
            <p:cNvSpPr/>
            <p:nvPr/>
          </p:nvSpPr>
          <p:spPr>
            <a:xfrm>
              <a:off x="67377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5" name="Google Shape;4635;p9"/>
            <p:cNvSpPr/>
            <p:nvPr/>
          </p:nvSpPr>
          <p:spPr>
            <a:xfrm>
              <a:off x="7152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6" name="Google Shape;4636;p9"/>
            <p:cNvSpPr/>
            <p:nvPr/>
          </p:nvSpPr>
          <p:spPr>
            <a:xfrm>
              <a:off x="753300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7" name="Google Shape;4637;p9"/>
            <p:cNvSpPr/>
            <p:nvPr/>
          </p:nvSpPr>
          <p:spPr>
            <a:xfrm>
              <a:off x="7947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8" name="Google Shape;4638;p9"/>
            <p:cNvSpPr/>
            <p:nvPr/>
          </p:nvSpPr>
          <p:spPr>
            <a:xfrm>
              <a:off x="832825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9" name="Google Shape;4639;p9"/>
            <p:cNvSpPr/>
            <p:nvPr/>
          </p:nvSpPr>
          <p:spPr>
            <a:xfrm>
              <a:off x="872575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0" name="Google Shape;4640;p9"/>
            <p:cNvSpPr/>
            <p:nvPr/>
          </p:nvSpPr>
          <p:spPr>
            <a:xfrm>
              <a:off x="91395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1" name="Google Shape;4641;p9"/>
            <p:cNvSpPr/>
            <p:nvPr/>
          </p:nvSpPr>
          <p:spPr>
            <a:xfrm>
              <a:off x="9537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2" name="Google Shape;4642;p9"/>
            <p:cNvSpPr/>
            <p:nvPr/>
          </p:nvSpPr>
          <p:spPr>
            <a:xfrm>
              <a:off x="99345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3" name="Google Shape;4643;p9"/>
            <p:cNvSpPr/>
            <p:nvPr/>
          </p:nvSpPr>
          <p:spPr>
            <a:xfrm>
              <a:off x="10332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4" name="Google Shape;4644;p9"/>
            <p:cNvSpPr/>
            <p:nvPr/>
          </p:nvSpPr>
          <p:spPr>
            <a:xfrm>
              <a:off x="10729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5" name="Google Shape;4645;p9"/>
            <p:cNvSpPr/>
            <p:nvPr/>
          </p:nvSpPr>
          <p:spPr>
            <a:xfrm>
              <a:off x="11127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6" name="Google Shape;4646;p9"/>
            <p:cNvSpPr/>
            <p:nvPr/>
          </p:nvSpPr>
          <p:spPr>
            <a:xfrm>
              <a:off x="1152500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7" name="Google Shape;4647;p9"/>
            <p:cNvSpPr/>
            <p:nvPr/>
          </p:nvSpPr>
          <p:spPr>
            <a:xfrm>
              <a:off x="119227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8" name="Google Shape;4648;p9"/>
            <p:cNvSpPr/>
            <p:nvPr/>
          </p:nvSpPr>
          <p:spPr>
            <a:xfrm>
              <a:off x="123202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9" name="Google Shape;4649;p9"/>
            <p:cNvSpPr/>
            <p:nvPr/>
          </p:nvSpPr>
          <p:spPr>
            <a:xfrm>
              <a:off x="23647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0" name="Google Shape;4650;p9"/>
            <p:cNvSpPr/>
            <p:nvPr/>
          </p:nvSpPr>
          <p:spPr>
            <a:xfrm>
              <a:off x="27622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1" name="Google Shape;4651;p9"/>
            <p:cNvSpPr/>
            <p:nvPr/>
          </p:nvSpPr>
          <p:spPr>
            <a:xfrm>
              <a:off x="3176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2" name="Google Shape;4652;p9"/>
            <p:cNvSpPr/>
            <p:nvPr/>
          </p:nvSpPr>
          <p:spPr>
            <a:xfrm>
              <a:off x="35575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3" name="Google Shape;4653;p9"/>
            <p:cNvSpPr/>
            <p:nvPr/>
          </p:nvSpPr>
          <p:spPr>
            <a:xfrm>
              <a:off x="3971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4" name="Google Shape;4654;p9"/>
            <p:cNvSpPr/>
            <p:nvPr/>
          </p:nvSpPr>
          <p:spPr>
            <a:xfrm>
              <a:off x="43525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5" name="Google Shape;4655;p9"/>
            <p:cNvSpPr/>
            <p:nvPr/>
          </p:nvSpPr>
          <p:spPr>
            <a:xfrm>
              <a:off x="47500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6" name="Google Shape;4656;p9"/>
            <p:cNvSpPr/>
            <p:nvPr/>
          </p:nvSpPr>
          <p:spPr>
            <a:xfrm>
              <a:off x="51642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7" name="Google Shape;4657;p9"/>
            <p:cNvSpPr/>
            <p:nvPr/>
          </p:nvSpPr>
          <p:spPr>
            <a:xfrm>
              <a:off x="554500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8" name="Google Shape;4658;p9"/>
            <p:cNvSpPr/>
            <p:nvPr/>
          </p:nvSpPr>
          <p:spPr>
            <a:xfrm>
              <a:off x="595925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9" name="Google Shape;4659;p9"/>
            <p:cNvSpPr/>
            <p:nvPr/>
          </p:nvSpPr>
          <p:spPr>
            <a:xfrm>
              <a:off x="63402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0" name="Google Shape;4660;p9"/>
            <p:cNvSpPr/>
            <p:nvPr/>
          </p:nvSpPr>
          <p:spPr>
            <a:xfrm>
              <a:off x="67377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1" name="Google Shape;4661;p9"/>
            <p:cNvSpPr/>
            <p:nvPr/>
          </p:nvSpPr>
          <p:spPr>
            <a:xfrm>
              <a:off x="7152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2" name="Google Shape;4662;p9"/>
            <p:cNvSpPr/>
            <p:nvPr/>
          </p:nvSpPr>
          <p:spPr>
            <a:xfrm>
              <a:off x="753300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3" name="Google Shape;4663;p9"/>
            <p:cNvSpPr/>
            <p:nvPr/>
          </p:nvSpPr>
          <p:spPr>
            <a:xfrm>
              <a:off x="7947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4" name="Google Shape;4664;p9"/>
            <p:cNvSpPr/>
            <p:nvPr/>
          </p:nvSpPr>
          <p:spPr>
            <a:xfrm>
              <a:off x="832825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5" name="Google Shape;4665;p9"/>
            <p:cNvSpPr/>
            <p:nvPr/>
          </p:nvSpPr>
          <p:spPr>
            <a:xfrm>
              <a:off x="872575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6" name="Google Shape;4666;p9"/>
            <p:cNvSpPr/>
            <p:nvPr/>
          </p:nvSpPr>
          <p:spPr>
            <a:xfrm>
              <a:off x="91395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7" name="Google Shape;4667;p9"/>
            <p:cNvSpPr/>
            <p:nvPr/>
          </p:nvSpPr>
          <p:spPr>
            <a:xfrm>
              <a:off x="9537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8" name="Google Shape;4668;p9"/>
            <p:cNvSpPr/>
            <p:nvPr/>
          </p:nvSpPr>
          <p:spPr>
            <a:xfrm>
              <a:off x="99345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9" name="Google Shape;4669;p9"/>
            <p:cNvSpPr/>
            <p:nvPr/>
          </p:nvSpPr>
          <p:spPr>
            <a:xfrm>
              <a:off x="10332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0" name="Google Shape;4670;p9"/>
            <p:cNvSpPr/>
            <p:nvPr/>
          </p:nvSpPr>
          <p:spPr>
            <a:xfrm>
              <a:off x="10729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1" name="Google Shape;4671;p9"/>
            <p:cNvSpPr/>
            <p:nvPr/>
          </p:nvSpPr>
          <p:spPr>
            <a:xfrm>
              <a:off x="11127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2" name="Google Shape;4672;p9"/>
            <p:cNvSpPr/>
            <p:nvPr/>
          </p:nvSpPr>
          <p:spPr>
            <a:xfrm>
              <a:off x="1152500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3" name="Google Shape;4673;p9"/>
            <p:cNvSpPr/>
            <p:nvPr/>
          </p:nvSpPr>
          <p:spPr>
            <a:xfrm>
              <a:off x="119227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4" name="Google Shape;4674;p9"/>
            <p:cNvSpPr/>
            <p:nvPr/>
          </p:nvSpPr>
          <p:spPr>
            <a:xfrm>
              <a:off x="123202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5" name="Google Shape;4675;p9"/>
            <p:cNvSpPr/>
            <p:nvPr/>
          </p:nvSpPr>
          <p:spPr>
            <a:xfrm>
              <a:off x="23647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6" name="Google Shape;4676;p9"/>
            <p:cNvSpPr/>
            <p:nvPr/>
          </p:nvSpPr>
          <p:spPr>
            <a:xfrm>
              <a:off x="276225" y="10048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7" name="Google Shape;4677;p9"/>
            <p:cNvSpPr/>
            <p:nvPr/>
          </p:nvSpPr>
          <p:spPr>
            <a:xfrm>
              <a:off x="3176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8" name="Google Shape;4678;p9"/>
            <p:cNvSpPr/>
            <p:nvPr/>
          </p:nvSpPr>
          <p:spPr>
            <a:xfrm>
              <a:off x="355750" y="10047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9" name="Google Shape;4679;p9"/>
            <p:cNvSpPr/>
            <p:nvPr/>
          </p:nvSpPr>
          <p:spPr>
            <a:xfrm>
              <a:off x="3971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0" name="Google Shape;4680;p9"/>
            <p:cNvSpPr/>
            <p:nvPr/>
          </p:nvSpPr>
          <p:spPr>
            <a:xfrm>
              <a:off x="435250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1" name="Google Shape;4681;p9"/>
            <p:cNvSpPr/>
            <p:nvPr/>
          </p:nvSpPr>
          <p:spPr>
            <a:xfrm>
              <a:off x="475025" y="10048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2" name="Google Shape;4682;p9"/>
            <p:cNvSpPr/>
            <p:nvPr/>
          </p:nvSpPr>
          <p:spPr>
            <a:xfrm>
              <a:off x="51642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3" name="Google Shape;4683;p9"/>
            <p:cNvSpPr/>
            <p:nvPr/>
          </p:nvSpPr>
          <p:spPr>
            <a:xfrm>
              <a:off x="55452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4" name="Google Shape;4684;p9"/>
            <p:cNvSpPr/>
            <p:nvPr/>
          </p:nvSpPr>
          <p:spPr>
            <a:xfrm>
              <a:off x="595925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5" name="Google Shape;4685;p9"/>
            <p:cNvSpPr/>
            <p:nvPr/>
          </p:nvSpPr>
          <p:spPr>
            <a:xfrm>
              <a:off x="63402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6" name="Google Shape;4686;p9"/>
            <p:cNvSpPr/>
            <p:nvPr/>
          </p:nvSpPr>
          <p:spPr>
            <a:xfrm>
              <a:off x="67377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7" name="Google Shape;4687;p9"/>
            <p:cNvSpPr/>
            <p:nvPr/>
          </p:nvSpPr>
          <p:spPr>
            <a:xfrm>
              <a:off x="7152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8" name="Google Shape;4688;p9"/>
            <p:cNvSpPr/>
            <p:nvPr/>
          </p:nvSpPr>
          <p:spPr>
            <a:xfrm>
              <a:off x="753300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9" name="Google Shape;4689;p9"/>
            <p:cNvSpPr/>
            <p:nvPr/>
          </p:nvSpPr>
          <p:spPr>
            <a:xfrm>
              <a:off x="7947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0" name="Google Shape;4690;p9"/>
            <p:cNvSpPr/>
            <p:nvPr/>
          </p:nvSpPr>
          <p:spPr>
            <a:xfrm>
              <a:off x="83282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1" name="Google Shape;4691;p9"/>
            <p:cNvSpPr/>
            <p:nvPr/>
          </p:nvSpPr>
          <p:spPr>
            <a:xfrm>
              <a:off x="87257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2" name="Google Shape;4692;p9"/>
            <p:cNvSpPr/>
            <p:nvPr/>
          </p:nvSpPr>
          <p:spPr>
            <a:xfrm>
              <a:off x="91395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3" name="Google Shape;4693;p9"/>
            <p:cNvSpPr/>
            <p:nvPr/>
          </p:nvSpPr>
          <p:spPr>
            <a:xfrm>
              <a:off x="9537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4" name="Google Shape;4694;p9"/>
            <p:cNvSpPr/>
            <p:nvPr/>
          </p:nvSpPr>
          <p:spPr>
            <a:xfrm>
              <a:off x="99345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5" name="Google Shape;4695;p9"/>
            <p:cNvSpPr/>
            <p:nvPr/>
          </p:nvSpPr>
          <p:spPr>
            <a:xfrm>
              <a:off x="10332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6" name="Google Shape;4696;p9"/>
            <p:cNvSpPr/>
            <p:nvPr/>
          </p:nvSpPr>
          <p:spPr>
            <a:xfrm>
              <a:off x="10729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7" name="Google Shape;4697;p9"/>
            <p:cNvSpPr/>
            <p:nvPr/>
          </p:nvSpPr>
          <p:spPr>
            <a:xfrm>
              <a:off x="11127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8" name="Google Shape;4698;p9"/>
            <p:cNvSpPr/>
            <p:nvPr/>
          </p:nvSpPr>
          <p:spPr>
            <a:xfrm>
              <a:off x="1152500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9" name="Google Shape;4699;p9"/>
            <p:cNvSpPr/>
            <p:nvPr/>
          </p:nvSpPr>
          <p:spPr>
            <a:xfrm>
              <a:off x="119227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0" name="Google Shape;4700;p9"/>
            <p:cNvSpPr/>
            <p:nvPr/>
          </p:nvSpPr>
          <p:spPr>
            <a:xfrm>
              <a:off x="123202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1" name="Google Shape;4701;p9"/>
            <p:cNvSpPr/>
            <p:nvPr/>
          </p:nvSpPr>
          <p:spPr>
            <a:xfrm>
              <a:off x="276225" y="9707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2" name="Google Shape;4702;p9"/>
            <p:cNvSpPr/>
            <p:nvPr/>
          </p:nvSpPr>
          <p:spPr>
            <a:xfrm>
              <a:off x="3176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3" name="Google Shape;4703;p9"/>
            <p:cNvSpPr/>
            <p:nvPr/>
          </p:nvSpPr>
          <p:spPr>
            <a:xfrm>
              <a:off x="355750" y="97065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4" name="Google Shape;4704;p9"/>
            <p:cNvSpPr/>
            <p:nvPr/>
          </p:nvSpPr>
          <p:spPr>
            <a:xfrm>
              <a:off x="3971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5" name="Google Shape;4705;p9"/>
            <p:cNvSpPr/>
            <p:nvPr/>
          </p:nvSpPr>
          <p:spPr>
            <a:xfrm>
              <a:off x="435250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6" name="Google Shape;4706;p9"/>
            <p:cNvSpPr/>
            <p:nvPr/>
          </p:nvSpPr>
          <p:spPr>
            <a:xfrm>
              <a:off x="475000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7" name="Google Shape;4707;p9"/>
            <p:cNvSpPr/>
            <p:nvPr/>
          </p:nvSpPr>
          <p:spPr>
            <a:xfrm>
              <a:off x="51642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8" name="Google Shape;4708;p9"/>
            <p:cNvSpPr/>
            <p:nvPr/>
          </p:nvSpPr>
          <p:spPr>
            <a:xfrm>
              <a:off x="554500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9" name="Google Shape;4709;p9"/>
            <p:cNvSpPr/>
            <p:nvPr/>
          </p:nvSpPr>
          <p:spPr>
            <a:xfrm>
              <a:off x="595925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0" name="Google Shape;4710;p9"/>
            <p:cNvSpPr/>
            <p:nvPr/>
          </p:nvSpPr>
          <p:spPr>
            <a:xfrm>
              <a:off x="634025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1" name="Google Shape;4711;p9"/>
            <p:cNvSpPr/>
            <p:nvPr/>
          </p:nvSpPr>
          <p:spPr>
            <a:xfrm>
              <a:off x="673775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2" name="Google Shape;4712;p9"/>
            <p:cNvSpPr/>
            <p:nvPr/>
          </p:nvSpPr>
          <p:spPr>
            <a:xfrm>
              <a:off x="7152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3" name="Google Shape;4713;p9"/>
            <p:cNvSpPr/>
            <p:nvPr/>
          </p:nvSpPr>
          <p:spPr>
            <a:xfrm>
              <a:off x="753300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4" name="Google Shape;4714;p9"/>
            <p:cNvSpPr/>
            <p:nvPr/>
          </p:nvSpPr>
          <p:spPr>
            <a:xfrm>
              <a:off x="7947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5" name="Google Shape;4715;p9"/>
            <p:cNvSpPr/>
            <p:nvPr/>
          </p:nvSpPr>
          <p:spPr>
            <a:xfrm>
              <a:off x="832825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6" name="Google Shape;4716;p9"/>
            <p:cNvSpPr/>
            <p:nvPr/>
          </p:nvSpPr>
          <p:spPr>
            <a:xfrm>
              <a:off x="872575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7" name="Google Shape;4717;p9"/>
            <p:cNvSpPr/>
            <p:nvPr/>
          </p:nvSpPr>
          <p:spPr>
            <a:xfrm>
              <a:off x="91395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8" name="Google Shape;4718;p9"/>
            <p:cNvSpPr/>
            <p:nvPr/>
          </p:nvSpPr>
          <p:spPr>
            <a:xfrm>
              <a:off x="9537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9" name="Google Shape;4719;p9"/>
            <p:cNvSpPr/>
            <p:nvPr/>
          </p:nvSpPr>
          <p:spPr>
            <a:xfrm>
              <a:off x="99345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0" name="Google Shape;4720;p9"/>
            <p:cNvSpPr/>
            <p:nvPr/>
          </p:nvSpPr>
          <p:spPr>
            <a:xfrm>
              <a:off x="10332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1" name="Google Shape;4721;p9"/>
            <p:cNvSpPr/>
            <p:nvPr/>
          </p:nvSpPr>
          <p:spPr>
            <a:xfrm>
              <a:off x="107297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2" name="Google Shape;4722;p9"/>
            <p:cNvSpPr/>
            <p:nvPr/>
          </p:nvSpPr>
          <p:spPr>
            <a:xfrm>
              <a:off x="11127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3" name="Google Shape;4723;p9"/>
            <p:cNvSpPr/>
            <p:nvPr/>
          </p:nvSpPr>
          <p:spPr>
            <a:xfrm>
              <a:off x="1152500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4" name="Google Shape;4724;p9"/>
            <p:cNvSpPr/>
            <p:nvPr/>
          </p:nvSpPr>
          <p:spPr>
            <a:xfrm>
              <a:off x="119227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5" name="Google Shape;4725;p9"/>
            <p:cNvSpPr/>
            <p:nvPr/>
          </p:nvSpPr>
          <p:spPr>
            <a:xfrm>
              <a:off x="123202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6" name="Google Shape;4726;p9"/>
            <p:cNvSpPr/>
            <p:nvPr/>
          </p:nvSpPr>
          <p:spPr>
            <a:xfrm>
              <a:off x="276225" y="9366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7" name="Google Shape;4727;p9"/>
            <p:cNvSpPr/>
            <p:nvPr/>
          </p:nvSpPr>
          <p:spPr>
            <a:xfrm>
              <a:off x="3176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8" name="Google Shape;4728;p9"/>
            <p:cNvSpPr/>
            <p:nvPr/>
          </p:nvSpPr>
          <p:spPr>
            <a:xfrm>
              <a:off x="355750" y="936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9" name="Google Shape;4729;p9"/>
            <p:cNvSpPr/>
            <p:nvPr/>
          </p:nvSpPr>
          <p:spPr>
            <a:xfrm>
              <a:off x="3971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0" name="Google Shape;4730;p9"/>
            <p:cNvSpPr/>
            <p:nvPr/>
          </p:nvSpPr>
          <p:spPr>
            <a:xfrm>
              <a:off x="435250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1" name="Google Shape;4731;p9"/>
            <p:cNvSpPr/>
            <p:nvPr/>
          </p:nvSpPr>
          <p:spPr>
            <a:xfrm>
              <a:off x="475025" y="9366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2" name="Google Shape;4732;p9"/>
            <p:cNvSpPr/>
            <p:nvPr/>
          </p:nvSpPr>
          <p:spPr>
            <a:xfrm>
              <a:off x="51642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3" name="Google Shape;4733;p9"/>
            <p:cNvSpPr/>
            <p:nvPr/>
          </p:nvSpPr>
          <p:spPr>
            <a:xfrm>
              <a:off x="55452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4" name="Google Shape;4734;p9"/>
            <p:cNvSpPr/>
            <p:nvPr/>
          </p:nvSpPr>
          <p:spPr>
            <a:xfrm>
              <a:off x="595925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5" name="Google Shape;4735;p9"/>
            <p:cNvSpPr/>
            <p:nvPr/>
          </p:nvSpPr>
          <p:spPr>
            <a:xfrm>
              <a:off x="634025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6" name="Google Shape;4736;p9"/>
            <p:cNvSpPr/>
            <p:nvPr/>
          </p:nvSpPr>
          <p:spPr>
            <a:xfrm>
              <a:off x="673775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7" name="Google Shape;4737;p9"/>
            <p:cNvSpPr/>
            <p:nvPr/>
          </p:nvSpPr>
          <p:spPr>
            <a:xfrm>
              <a:off x="7152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8" name="Google Shape;4738;p9"/>
            <p:cNvSpPr/>
            <p:nvPr/>
          </p:nvSpPr>
          <p:spPr>
            <a:xfrm>
              <a:off x="753300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9" name="Google Shape;4739;p9"/>
            <p:cNvSpPr/>
            <p:nvPr/>
          </p:nvSpPr>
          <p:spPr>
            <a:xfrm>
              <a:off x="7947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0" name="Google Shape;4740;p9"/>
            <p:cNvSpPr/>
            <p:nvPr/>
          </p:nvSpPr>
          <p:spPr>
            <a:xfrm>
              <a:off x="83282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1" name="Google Shape;4741;p9"/>
            <p:cNvSpPr/>
            <p:nvPr/>
          </p:nvSpPr>
          <p:spPr>
            <a:xfrm>
              <a:off x="87257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2" name="Google Shape;4742;p9"/>
            <p:cNvSpPr/>
            <p:nvPr/>
          </p:nvSpPr>
          <p:spPr>
            <a:xfrm>
              <a:off x="91395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3" name="Google Shape;4743;p9"/>
            <p:cNvSpPr/>
            <p:nvPr/>
          </p:nvSpPr>
          <p:spPr>
            <a:xfrm>
              <a:off x="9537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4" name="Google Shape;4744;p9"/>
            <p:cNvSpPr/>
            <p:nvPr/>
          </p:nvSpPr>
          <p:spPr>
            <a:xfrm>
              <a:off x="99345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5" name="Google Shape;4745;p9"/>
            <p:cNvSpPr/>
            <p:nvPr/>
          </p:nvSpPr>
          <p:spPr>
            <a:xfrm>
              <a:off x="10332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6" name="Google Shape;4746;p9"/>
            <p:cNvSpPr/>
            <p:nvPr/>
          </p:nvSpPr>
          <p:spPr>
            <a:xfrm>
              <a:off x="107297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7" name="Google Shape;4747;p9"/>
            <p:cNvSpPr/>
            <p:nvPr/>
          </p:nvSpPr>
          <p:spPr>
            <a:xfrm>
              <a:off x="11127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8" name="Google Shape;4748;p9"/>
            <p:cNvSpPr/>
            <p:nvPr/>
          </p:nvSpPr>
          <p:spPr>
            <a:xfrm>
              <a:off x="1152500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9" name="Google Shape;4749;p9"/>
            <p:cNvSpPr/>
            <p:nvPr/>
          </p:nvSpPr>
          <p:spPr>
            <a:xfrm>
              <a:off x="119227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0" name="Google Shape;4750;p9"/>
            <p:cNvSpPr/>
            <p:nvPr/>
          </p:nvSpPr>
          <p:spPr>
            <a:xfrm>
              <a:off x="123202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1" name="Google Shape;4751;p9"/>
            <p:cNvSpPr/>
            <p:nvPr/>
          </p:nvSpPr>
          <p:spPr>
            <a:xfrm>
              <a:off x="276225" y="902475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2" name="Google Shape;4752;p9"/>
            <p:cNvSpPr/>
            <p:nvPr/>
          </p:nvSpPr>
          <p:spPr>
            <a:xfrm>
              <a:off x="3176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3" name="Google Shape;4753;p9"/>
            <p:cNvSpPr/>
            <p:nvPr/>
          </p:nvSpPr>
          <p:spPr>
            <a:xfrm>
              <a:off x="355750" y="9024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4" name="Google Shape;4754;p9"/>
            <p:cNvSpPr/>
            <p:nvPr/>
          </p:nvSpPr>
          <p:spPr>
            <a:xfrm>
              <a:off x="3971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5" name="Google Shape;4755;p9"/>
            <p:cNvSpPr/>
            <p:nvPr/>
          </p:nvSpPr>
          <p:spPr>
            <a:xfrm>
              <a:off x="435250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6" name="Google Shape;4756;p9"/>
            <p:cNvSpPr/>
            <p:nvPr/>
          </p:nvSpPr>
          <p:spPr>
            <a:xfrm>
              <a:off x="475000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7" name="Google Shape;4757;p9"/>
            <p:cNvSpPr/>
            <p:nvPr/>
          </p:nvSpPr>
          <p:spPr>
            <a:xfrm>
              <a:off x="51642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8" name="Google Shape;4758;p9"/>
            <p:cNvSpPr/>
            <p:nvPr/>
          </p:nvSpPr>
          <p:spPr>
            <a:xfrm>
              <a:off x="554500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9" name="Google Shape;4759;p9"/>
            <p:cNvSpPr/>
            <p:nvPr/>
          </p:nvSpPr>
          <p:spPr>
            <a:xfrm>
              <a:off x="595925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0" name="Google Shape;4760;p9"/>
            <p:cNvSpPr/>
            <p:nvPr/>
          </p:nvSpPr>
          <p:spPr>
            <a:xfrm>
              <a:off x="634025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1" name="Google Shape;4761;p9"/>
            <p:cNvSpPr/>
            <p:nvPr/>
          </p:nvSpPr>
          <p:spPr>
            <a:xfrm>
              <a:off x="673775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2" name="Google Shape;4762;p9"/>
            <p:cNvSpPr/>
            <p:nvPr/>
          </p:nvSpPr>
          <p:spPr>
            <a:xfrm>
              <a:off x="7152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3" name="Google Shape;4763;p9"/>
            <p:cNvSpPr/>
            <p:nvPr/>
          </p:nvSpPr>
          <p:spPr>
            <a:xfrm>
              <a:off x="753300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4" name="Google Shape;4764;p9"/>
            <p:cNvSpPr/>
            <p:nvPr/>
          </p:nvSpPr>
          <p:spPr>
            <a:xfrm>
              <a:off x="7947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5" name="Google Shape;4765;p9"/>
            <p:cNvSpPr/>
            <p:nvPr/>
          </p:nvSpPr>
          <p:spPr>
            <a:xfrm>
              <a:off x="832825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6" name="Google Shape;4766;p9"/>
            <p:cNvSpPr/>
            <p:nvPr/>
          </p:nvSpPr>
          <p:spPr>
            <a:xfrm>
              <a:off x="872575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7" name="Google Shape;4767;p9"/>
            <p:cNvSpPr/>
            <p:nvPr/>
          </p:nvSpPr>
          <p:spPr>
            <a:xfrm>
              <a:off x="91395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8" name="Google Shape;4768;p9"/>
            <p:cNvSpPr/>
            <p:nvPr/>
          </p:nvSpPr>
          <p:spPr>
            <a:xfrm>
              <a:off x="9537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9" name="Google Shape;4769;p9"/>
            <p:cNvSpPr/>
            <p:nvPr/>
          </p:nvSpPr>
          <p:spPr>
            <a:xfrm>
              <a:off x="99345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0" name="Google Shape;4770;p9"/>
            <p:cNvSpPr/>
            <p:nvPr/>
          </p:nvSpPr>
          <p:spPr>
            <a:xfrm>
              <a:off x="10332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1" name="Google Shape;4771;p9"/>
            <p:cNvSpPr/>
            <p:nvPr/>
          </p:nvSpPr>
          <p:spPr>
            <a:xfrm>
              <a:off x="107297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2" name="Google Shape;4772;p9"/>
            <p:cNvSpPr/>
            <p:nvPr/>
          </p:nvSpPr>
          <p:spPr>
            <a:xfrm>
              <a:off x="11127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3" name="Google Shape;4773;p9"/>
            <p:cNvSpPr/>
            <p:nvPr/>
          </p:nvSpPr>
          <p:spPr>
            <a:xfrm>
              <a:off x="1152500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4" name="Google Shape;4774;p9"/>
            <p:cNvSpPr/>
            <p:nvPr/>
          </p:nvSpPr>
          <p:spPr>
            <a:xfrm>
              <a:off x="119227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5" name="Google Shape;4775;p9"/>
            <p:cNvSpPr/>
            <p:nvPr/>
          </p:nvSpPr>
          <p:spPr>
            <a:xfrm>
              <a:off x="123202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6" name="Google Shape;4776;p9"/>
            <p:cNvSpPr/>
            <p:nvPr/>
          </p:nvSpPr>
          <p:spPr>
            <a:xfrm>
              <a:off x="276225" y="868375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7" name="Google Shape;4777;p9"/>
            <p:cNvSpPr/>
            <p:nvPr/>
          </p:nvSpPr>
          <p:spPr>
            <a:xfrm>
              <a:off x="3176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8" name="Google Shape;4778;p9"/>
            <p:cNvSpPr/>
            <p:nvPr/>
          </p:nvSpPr>
          <p:spPr>
            <a:xfrm>
              <a:off x="355750" y="8683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9" name="Google Shape;4779;p9"/>
            <p:cNvSpPr/>
            <p:nvPr/>
          </p:nvSpPr>
          <p:spPr>
            <a:xfrm>
              <a:off x="3971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0" name="Google Shape;4780;p9"/>
            <p:cNvSpPr/>
            <p:nvPr/>
          </p:nvSpPr>
          <p:spPr>
            <a:xfrm>
              <a:off x="435250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1" name="Google Shape;4781;p9"/>
            <p:cNvSpPr/>
            <p:nvPr/>
          </p:nvSpPr>
          <p:spPr>
            <a:xfrm>
              <a:off x="475000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2" name="Google Shape;4782;p9"/>
            <p:cNvSpPr/>
            <p:nvPr/>
          </p:nvSpPr>
          <p:spPr>
            <a:xfrm>
              <a:off x="51642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3" name="Google Shape;4783;p9"/>
            <p:cNvSpPr/>
            <p:nvPr/>
          </p:nvSpPr>
          <p:spPr>
            <a:xfrm>
              <a:off x="554500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4" name="Google Shape;4784;p9"/>
            <p:cNvSpPr/>
            <p:nvPr/>
          </p:nvSpPr>
          <p:spPr>
            <a:xfrm>
              <a:off x="595925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5" name="Google Shape;4785;p9"/>
            <p:cNvSpPr/>
            <p:nvPr/>
          </p:nvSpPr>
          <p:spPr>
            <a:xfrm>
              <a:off x="634025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6" name="Google Shape;4786;p9"/>
            <p:cNvSpPr/>
            <p:nvPr/>
          </p:nvSpPr>
          <p:spPr>
            <a:xfrm>
              <a:off x="673775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7" name="Google Shape;4787;p9"/>
            <p:cNvSpPr/>
            <p:nvPr/>
          </p:nvSpPr>
          <p:spPr>
            <a:xfrm>
              <a:off x="7152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8" name="Google Shape;4788;p9"/>
            <p:cNvSpPr/>
            <p:nvPr/>
          </p:nvSpPr>
          <p:spPr>
            <a:xfrm>
              <a:off x="753300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9" name="Google Shape;4789;p9"/>
            <p:cNvSpPr/>
            <p:nvPr/>
          </p:nvSpPr>
          <p:spPr>
            <a:xfrm>
              <a:off x="7947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0" name="Google Shape;4790;p9"/>
            <p:cNvSpPr/>
            <p:nvPr/>
          </p:nvSpPr>
          <p:spPr>
            <a:xfrm>
              <a:off x="832825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1" name="Google Shape;4791;p9"/>
            <p:cNvSpPr/>
            <p:nvPr/>
          </p:nvSpPr>
          <p:spPr>
            <a:xfrm>
              <a:off x="872575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2" name="Google Shape;4792;p9"/>
            <p:cNvSpPr/>
            <p:nvPr/>
          </p:nvSpPr>
          <p:spPr>
            <a:xfrm>
              <a:off x="91395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3" name="Google Shape;4793;p9"/>
            <p:cNvSpPr/>
            <p:nvPr/>
          </p:nvSpPr>
          <p:spPr>
            <a:xfrm>
              <a:off x="9537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4" name="Google Shape;4794;p9"/>
            <p:cNvSpPr/>
            <p:nvPr/>
          </p:nvSpPr>
          <p:spPr>
            <a:xfrm>
              <a:off x="99345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5" name="Google Shape;4795;p9"/>
            <p:cNvSpPr/>
            <p:nvPr/>
          </p:nvSpPr>
          <p:spPr>
            <a:xfrm>
              <a:off x="10332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6" name="Google Shape;4796;p9"/>
            <p:cNvSpPr/>
            <p:nvPr/>
          </p:nvSpPr>
          <p:spPr>
            <a:xfrm>
              <a:off x="107297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7" name="Google Shape;4797;p9"/>
            <p:cNvSpPr/>
            <p:nvPr/>
          </p:nvSpPr>
          <p:spPr>
            <a:xfrm>
              <a:off x="11127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8" name="Google Shape;4798;p9"/>
            <p:cNvSpPr/>
            <p:nvPr/>
          </p:nvSpPr>
          <p:spPr>
            <a:xfrm>
              <a:off x="1152500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9" name="Google Shape;4799;p9"/>
            <p:cNvSpPr/>
            <p:nvPr/>
          </p:nvSpPr>
          <p:spPr>
            <a:xfrm>
              <a:off x="119227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0" name="Google Shape;4800;p9"/>
            <p:cNvSpPr/>
            <p:nvPr/>
          </p:nvSpPr>
          <p:spPr>
            <a:xfrm>
              <a:off x="123202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1" name="Google Shape;4801;p9"/>
            <p:cNvSpPr/>
            <p:nvPr/>
          </p:nvSpPr>
          <p:spPr>
            <a:xfrm>
              <a:off x="3176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2" name="Google Shape;4802;p9"/>
            <p:cNvSpPr/>
            <p:nvPr/>
          </p:nvSpPr>
          <p:spPr>
            <a:xfrm>
              <a:off x="355750" y="834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3" name="Google Shape;4803;p9"/>
            <p:cNvSpPr/>
            <p:nvPr/>
          </p:nvSpPr>
          <p:spPr>
            <a:xfrm>
              <a:off x="3971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4" name="Google Shape;4804;p9"/>
            <p:cNvSpPr/>
            <p:nvPr/>
          </p:nvSpPr>
          <p:spPr>
            <a:xfrm>
              <a:off x="435250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5" name="Google Shape;4805;p9"/>
            <p:cNvSpPr/>
            <p:nvPr/>
          </p:nvSpPr>
          <p:spPr>
            <a:xfrm>
              <a:off x="475025" y="834275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6" name="Google Shape;4806;p9"/>
            <p:cNvSpPr/>
            <p:nvPr/>
          </p:nvSpPr>
          <p:spPr>
            <a:xfrm>
              <a:off x="51642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7" name="Google Shape;4807;p9"/>
            <p:cNvSpPr/>
            <p:nvPr/>
          </p:nvSpPr>
          <p:spPr>
            <a:xfrm>
              <a:off x="554525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8" name="Google Shape;4808;p9"/>
            <p:cNvSpPr/>
            <p:nvPr/>
          </p:nvSpPr>
          <p:spPr>
            <a:xfrm>
              <a:off x="595925" y="8342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9" name="Google Shape;4809;p9"/>
            <p:cNvSpPr/>
            <p:nvPr/>
          </p:nvSpPr>
          <p:spPr>
            <a:xfrm>
              <a:off x="634025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0" name="Google Shape;4810;p9"/>
            <p:cNvSpPr/>
            <p:nvPr/>
          </p:nvSpPr>
          <p:spPr>
            <a:xfrm>
              <a:off x="673775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1" name="Google Shape;4811;p9"/>
            <p:cNvSpPr/>
            <p:nvPr/>
          </p:nvSpPr>
          <p:spPr>
            <a:xfrm>
              <a:off x="7152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2" name="Google Shape;4812;p9"/>
            <p:cNvSpPr/>
            <p:nvPr/>
          </p:nvSpPr>
          <p:spPr>
            <a:xfrm>
              <a:off x="753300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3" name="Google Shape;4813;p9"/>
            <p:cNvSpPr/>
            <p:nvPr/>
          </p:nvSpPr>
          <p:spPr>
            <a:xfrm>
              <a:off x="7947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4" name="Google Shape;4814;p9"/>
            <p:cNvSpPr/>
            <p:nvPr/>
          </p:nvSpPr>
          <p:spPr>
            <a:xfrm>
              <a:off x="832825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5" name="Google Shape;4815;p9"/>
            <p:cNvSpPr/>
            <p:nvPr/>
          </p:nvSpPr>
          <p:spPr>
            <a:xfrm>
              <a:off x="872575" y="8342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6" name="Google Shape;4816;p9"/>
            <p:cNvSpPr/>
            <p:nvPr/>
          </p:nvSpPr>
          <p:spPr>
            <a:xfrm>
              <a:off x="91395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7" name="Google Shape;4817;p9"/>
            <p:cNvSpPr/>
            <p:nvPr/>
          </p:nvSpPr>
          <p:spPr>
            <a:xfrm>
              <a:off x="9537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8" name="Google Shape;4818;p9"/>
            <p:cNvSpPr/>
            <p:nvPr/>
          </p:nvSpPr>
          <p:spPr>
            <a:xfrm>
              <a:off x="99345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9" name="Google Shape;4819;p9"/>
            <p:cNvSpPr/>
            <p:nvPr/>
          </p:nvSpPr>
          <p:spPr>
            <a:xfrm>
              <a:off x="10332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0" name="Google Shape;4820;p9"/>
            <p:cNvSpPr/>
            <p:nvPr/>
          </p:nvSpPr>
          <p:spPr>
            <a:xfrm>
              <a:off x="107297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1" name="Google Shape;4821;p9"/>
            <p:cNvSpPr/>
            <p:nvPr/>
          </p:nvSpPr>
          <p:spPr>
            <a:xfrm>
              <a:off x="11127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2" name="Google Shape;4822;p9"/>
            <p:cNvSpPr/>
            <p:nvPr/>
          </p:nvSpPr>
          <p:spPr>
            <a:xfrm>
              <a:off x="1152500" y="8342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3" name="Google Shape;4823;p9"/>
            <p:cNvSpPr/>
            <p:nvPr/>
          </p:nvSpPr>
          <p:spPr>
            <a:xfrm>
              <a:off x="119227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4" name="Google Shape;4824;p9"/>
            <p:cNvSpPr/>
            <p:nvPr/>
          </p:nvSpPr>
          <p:spPr>
            <a:xfrm>
              <a:off x="123202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5" name="Google Shape;4825;p9"/>
            <p:cNvSpPr/>
            <p:nvPr/>
          </p:nvSpPr>
          <p:spPr>
            <a:xfrm>
              <a:off x="3176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6" name="Google Shape;4826;p9"/>
            <p:cNvSpPr/>
            <p:nvPr/>
          </p:nvSpPr>
          <p:spPr>
            <a:xfrm>
              <a:off x="355750" y="8001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7" name="Google Shape;4827;p9"/>
            <p:cNvSpPr/>
            <p:nvPr/>
          </p:nvSpPr>
          <p:spPr>
            <a:xfrm>
              <a:off x="3971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8" name="Google Shape;4828;p9"/>
            <p:cNvSpPr/>
            <p:nvPr/>
          </p:nvSpPr>
          <p:spPr>
            <a:xfrm>
              <a:off x="435250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9" name="Google Shape;4829;p9"/>
            <p:cNvSpPr/>
            <p:nvPr/>
          </p:nvSpPr>
          <p:spPr>
            <a:xfrm>
              <a:off x="475000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0" name="Google Shape;4830;p9"/>
            <p:cNvSpPr/>
            <p:nvPr/>
          </p:nvSpPr>
          <p:spPr>
            <a:xfrm>
              <a:off x="51642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1" name="Google Shape;4831;p9"/>
            <p:cNvSpPr/>
            <p:nvPr/>
          </p:nvSpPr>
          <p:spPr>
            <a:xfrm>
              <a:off x="554500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2" name="Google Shape;4832;p9"/>
            <p:cNvSpPr/>
            <p:nvPr/>
          </p:nvSpPr>
          <p:spPr>
            <a:xfrm>
              <a:off x="595925" y="8001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3" name="Google Shape;4833;p9"/>
            <p:cNvSpPr/>
            <p:nvPr/>
          </p:nvSpPr>
          <p:spPr>
            <a:xfrm>
              <a:off x="634025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4" name="Google Shape;4834;p9"/>
            <p:cNvSpPr/>
            <p:nvPr/>
          </p:nvSpPr>
          <p:spPr>
            <a:xfrm>
              <a:off x="673775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5" name="Google Shape;4835;p9"/>
            <p:cNvSpPr/>
            <p:nvPr/>
          </p:nvSpPr>
          <p:spPr>
            <a:xfrm>
              <a:off x="7152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6" name="Google Shape;4836;p9"/>
            <p:cNvSpPr/>
            <p:nvPr/>
          </p:nvSpPr>
          <p:spPr>
            <a:xfrm>
              <a:off x="753300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7" name="Google Shape;4837;p9"/>
            <p:cNvSpPr/>
            <p:nvPr/>
          </p:nvSpPr>
          <p:spPr>
            <a:xfrm>
              <a:off x="7947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8" name="Google Shape;4838;p9"/>
            <p:cNvSpPr/>
            <p:nvPr/>
          </p:nvSpPr>
          <p:spPr>
            <a:xfrm>
              <a:off x="832825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9" name="Google Shape;4839;p9"/>
            <p:cNvSpPr/>
            <p:nvPr/>
          </p:nvSpPr>
          <p:spPr>
            <a:xfrm>
              <a:off x="872575" y="8001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0" name="Google Shape;4840;p9"/>
            <p:cNvSpPr/>
            <p:nvPr/>
          </p:nvSpPr>
          <p:spPr>
            <a:xfrm>
              <a:off x="91395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1" name="Google Shape;4841;p9"/>
            <p:cNvSpPr/>
            <p:nvPr/>
          </p:nvSpPr>
          <p:spPr>
            <a:xfrm>
              <a:off x="9537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2" name="Google Shape;4842;p9"/>
            <p:cNvSpPr/>
            <p:nvPr/>
          </p:nvSpPr>
          <p:spPr>
            <a:xfrm>
              <a:off x="99345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3" name="Google Shape;4843;p9"/>
            <p:cNvSpPr/>
            <p:nvPr/>
          </p:nvSpPr>
          <p:spPr>
            <a:xfrm>
              <a:off x="10332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4" name="Google Shape;4844;p9"/>
            <p:cNvSpPr/>
            <p:nvPr/>
          </p:nvSpPr>
          <p:spPr>
            <a:xfrm>
              <a:off x="107297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5" name="Google Shape;4845;p9"/>
            <p:cNvSpPr/>
            <p:nvPr/>
          </p:nvSpPr>
          <p:spPr>
            <a:xfrm>
              <a:off x="11127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6" name="Google Shape;4846;p9"/>
            <p:cNvSpPr/>
            <p:nvPr/>
          </p:nvSpPr>
          <p:spPr>
            <a:xfrm>
              <a:off x="1152500" y="8001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7" name="Google Shape;4847;p9"/>
            <p:cNvSpPr/>
            <p:nvPr/>
          </p:nvSpPr>
          <p:spPr>
            <a:xfrm>
              <a:off x="119227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8" name="Google Shape;4848;p9"/>
            <p:cNvSpPr/>
            <p:nvPr/>
          </p:nvSpPr>
          <p:spPr>
            <a:xfrm>
              <a:off x="123202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9" name="Google Shape;4849;p9"/>
            <p:cNvSpPr/>
            <p:nvPr/>
          </p:nvSpPr>
          <p:spPr>
            <a:xfrm>
              <a:off x="355750" y="7660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0" name="Google Shape;4850;p9"/>
            <p:cNvSpPr/>
            <p:nvPr/>
          </p:nvSpPr>
          <p:spPr>
            <a:xfrm>
              <a:off x="3971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1" name="Google Shape;4851;p9"/>
            <p:cNvSpPr/>
            <p:nvPr/>
          </p:nvSpPr>
          <p:spPr>
            <a:xfrm>
              <a:off x="435250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2" name="Google Shape;4852;p9"/>
            <p:cNvSpPr/>
            <p:nvPr/>
          </p:nvSpPr>
          <p:spPr>
            <a:xfrm>
              <a:off x="475025" y="7660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3" name="Google Shape;4853;p9"/>
            <p:cNvSpPr/>
            <p:nvPr/>
          </p:nvSpPr>
          <p:spPr>
            <a:xfrm>
              <a:off x="51642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4" name="Google Shape;4854;p9"/>
            <p:cNvSpPr/>
            <p:nvPr/>
          </p:nvSpPr>
          <p:spPr>
            <a:xfrm>
              <a:off x="554525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5" name="Google Shape;4855;p9"/>
            <p:cNvSpPr/>
            <p:nvPr/>
          </p:nvSpPr>
          <p:spPr>
            <a:xfrm>
              <a:off x="595925" y="7660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6" name="Google Shape;4856;p9"/>
            <p:cNvSpPr/>
            <p:nvPr/>
          </p:nvSpPr>
          <p:spPr>
            <a:xfrm>
              <a:off x="634025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7" name="Google Shape;4857;p9"/>
            <p:cNvSpPr/>
            <p:nvPr/>
          </p:nvSpPr>
          <p:spPr>
            <a:xfrm>
              <a:off x="673775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8" name="Google Shape;4858;p9"/>
            <p:cNvSpPr/>
            <p:nvPr/>
          </p:nvSpPr>
          <p:spPr>
            <a:xfrm>
              <a:off x="7152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9" name="Google Shape;4859;p9"/>
            <p:cNvSpPr/>
            <p:nvPr/>
          </p:nvSpPr>
          <p:spPr>
            <a:xfrm>
              <a:off x="753300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0" name="Google Shape;4860;p9"/>
            <p:cNvSpPr/>
            <p:nvPr/>
          </p:nvSpPr>
          <p:spPr>
            <a:xfrm>
              <a:off x="7947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1" name="Google Shape;4861;p9"/>
            <p:cNvSpPr/>
            <p:nvPr/>
          </p:nvSpPr>
          <p:spPr>
            <a:xfrm>
              <a:off x="832825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2" name="Google Shape;4862;p9"/>
            <p:cNvSpPr/>
            <p:nvPr/>
          </p:nvSpPr>
          <p:spPr>
            <a:xfrm>
              <a:off x="872575" y="7660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3" name="Google Shape;4863;p9"/>
            <p:cNvSpPr/>
            <p:nvPr/>
          </p:nvSpPr>
          <p:spPr>
            <a:xfrm>
              <a:off x="91395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4" name="Google Shape;4864;p9"/>
            <p:cNvSpPr/>
            <p:nvPr/>
          </p:nvSpPr>
          <p:spPr>
            <a:xfrm>
              <a:off x="9537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5" name="Google Shape;4865;p9"/>
            <p:cNvSpPr/>
            <p:nvPr/>
          </p:nvSpPr>
          <p:spPr>
            <a:xfrm>
              <a:off x="99345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6" name="Google Shape;4866;p9"/>
            <p:cNvSpPr/>
            <p:nvPr/>
          </p:nvSpPr>
          <p:spPr>
            <a:xfrm>
              <a:off x="10332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7" name="Google Shape;4867;p9"/>
            <p:cNvSpPr/>
            <p:nvPr/>
          </p:nvSpPr>
          <p:spPr>
            <a:xfrm>
              <a:off x="107297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8" name="Google Shape;4868;p9"/>
            <p:cNvSpPr/>
            <p:nvPr/>
          </p:nvSpPr>
          <p:spPr>
            <a:xfrm>
              <a:off x="11127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9" name="Google Shape;4869;p9"/>
            <p:cNvSpPr/>
            <p:nvPr/>
          </p:nvSpPr>
          <p:spPr>
            <a:xfrm>
              <a:off x="1152500" y="7660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0" name="Google Shape;4870;p9"/>
            <p:cNvSpPr/>
            <p:nvPr/>
          </p:nvSpPr>
          <p:spPr>
            <a:xfrm>
              <a:off x="119227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1" name="Google Shape;4871;p9"/>
            <p:cNvSpPr/>
            <p:nvPr/>
          </p:nvSpPr>
          <p:spPr>
            <a:xfrm>
              <a:off x="123202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2" name="Google Shape;4872;p9"/>
            <p:cNvSpPr/>
            <p:nvPr/>
          </p:nvSpPr>
          <p:spPr>
            <a:xfrm>
              <a:off x="355750" y="7319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3" name="Google Shape;4873;p9"/>
            <p:cNvSpPr/>
            <p:nvPr/>
          </p:nvSpPr>
          <p:spPr>
            <a:xfrm>
              <a:off x="3971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4" name="Google Shape;4874;p9"/>
            <p:cNvSpPr/>
            <p:nvPr/>
          </p:nvSpPr>
          <p:spPr>
            <a:xfrm>
              <a:off x="435250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5" name="Google Shape;4875;p9"/>
            <p:cNvSpPr/>
            <p:nvPr/>
          </p:nvSpPr>
          <p:spPr>
            <a:xfrm>
              <a:off x="475025" y="7319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6" name="Google Shape;4876;p9"/>
            <p:cNvSpPr/>
            <p:nvPr/>
          </p:nvSpPr>
          <p:spPr>
            <a:xfrm>
              <a:off x="51642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7" name="Google Shape;4877;p9"/>
            <p:cNvSpPr/>
            <p:nvPr/>
          </p:nvSpPr>
          <p:spPr>
            <a:xfrm>
              <a:off x="55452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8" name="Google Shape;4878;p9"/>
            <p:cNvSpPr/>
            <p:nvPr/>
          </p:nvSpPr>
          <p:spPr>
            <a:xfrm>
              <a:off x="595925" y="7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9" name="Google Shape;4879;p9"/>
            <p:cNvSpPr/>
            <p:nvPr/>
          </p:nvSpPr>
          <p:spPr>
            <a:xfrm>
              <a:off x="634025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0" name="Google Shape;4880;p9"/>
            <p:cNvSpPr/>
            <p:nvPr/>
          </p:nvSpPr>
          <p:spPr>
            <a:xfrm>
              <a:off x="673775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1" name="Google Shape;4881;p9"/>
            <p:cNvSpPr/>
            <p:nvPr/>
          </p:nvSpPr>
          <p:spPr>
            <a:xfrm>
              <a:off x="7152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2" name="Google Shape;4882;p9"/>
            <p:cNvSpPr/>
            <p:nvPr/>
          </p:nvSpPr>
          <p:spPr>
            <a:xfrm>
              <a:off x="753300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3" name="Google Shape;4883;p9"/>
            <p:cNvSpPr/>
            <p:nvPr/>
          </p:nvSpPr>
          <p:spPr>
            <a:xfrm>
              <a:off x="7947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4" name="Google Shape;4884;p9"/>
            <p:cNvSpPr/>
            <p:nvPr/>
          </p:nvSpPr>
          <p:spPr>
            <a:xfrm>
              <a:off x="83282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5" name="Google Shape;4885;p9"/>
            <p:cNvSpPr/>
            <p:nvPr/>
          </p:nvSpPr>
          <p:spPr>
            <a:xfrm>
              <a:off x="87257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6" name="Google Shape;4886;p9"/>
            <p:cNvSpPr/>
            <p:nvPr/>
          </p:nvSpPr>
          <p:spPr>
            <a:xfrm>
              <a:off x="91395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7" name="Google Shape;4887;p9"/>
            <p:cNvSpPr/>
            <p:nvPr/>
          </p:nvSpPr>
          <p:spPr>
            <a:xfrm>
              <a:off x="9537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8" name="Google Shape;4888;p9"/>
            <p:cNvSpPr/>
            <p:nvPr/>
          </p:nvSpPr>
          <p:spPr>
            <a:xfrm>
              <a:off x="99345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9" name="Google Shape;4889;p9"/>
            <p:cNvSpPr/>
            <p:nvPr/>
          </p:nvSpPr>
          <p:spPr>
            <a:xfrm>
              <a:off x="10332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0" name="Google Shape;4890;p9"/>
            <p:cNvSpPr/>
            <p:nvPr/>
          </p:nvSpPr>
          <p:spPr>
            <a:xfrm>
              <a:off x="107297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1" name="Google Shape;4891;p9"/>
            <p:cNvSpPr/>
            <p:nvPr/>
          </p:nvSpPr>
          <p:spPr>
            <a:xfrm>
              <a:off x="11127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2" name="Google Shape;4892;p9"/>
            <p:cNvSpPr/>
            <p:nvPr/>
          </p:nvSpPr>
          <p:spPr>
            <a:xfrm>
              <a:off x="1152500" y="7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3" name="Google Shape;4893;p9"/>
            <p:cNvSpPr/>
            <p:nvPr/>
          </p:nvSpPr>
          <p:spPr>
            <a:xfrm>
              <a:off x="119227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4" name="Google Shape;4894;p9"/>
            <p:cNvSpPr/>
            <p:nvPr/>
          </p:nvSpPr>
          <p:spPr>
            <a:xfrm>
              <a:off x="123202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5" name="Google Shape;4895;p9"/>
            <p:cNvSpPr/>
            <p:nvPr/>
          </p:nvSpPr>
          <p:spPr>
            <a:xfrm>
              <a:off x="3971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6" name="Google Shape;4896;p9"/>
            <p:cNvSpPr/>
            <p:nvPr/>
          </p:nvSpPr>
          <p:spPr>
            <a:xfrm>
              <a:off x="435250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7" name="Google Shape;4897;p9"/>
            <p:cNvSpPr/>
            <p:nvPr/>
          </p:nvSpPr>
          <p:spPr>
            <a:xfrm>
              <a:off x="475000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8" name="Google Shape;4898;p9"/>
            <p:cNvSpPr/>
            <p:nvPr/>
          </p:nvSpPr>
          <p:spPr>
            <a:xfrm>
              <a:off x="516425" y="6978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9" name="Google Shape;4899;p9"/>
            <p:cNvSpPr/>
            <p:nvPr/>
          </p:nvSpPr>
          <p:spPr>
            <a:xfrm>
              <a:off x="554500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0" name="Google Shape;4900;p9"/>
            <p:cNvSpPr/>
            <p:nvPr/>
          </p:nvSpPr>
          <p:spPr>
            <a:xfrm>
              <a:off x="595925" y="6978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1" name="Google Shape;4901;p9"/>
            <p:cNvSpPr/>
            <p:nvPr/>
          </p:nvSpPr>
          <p:spPr>
            <a:xfrm>
              <a:off x="634025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2" name="Google Shape;4902;p9"/>
            <p:cNvSpPr/>
            <p:nvPr/>
          </p:nvSpPr>
          <p:spPr>
            <a:xfrm>
              <a:off x="673775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3" name="Google Shape;4903;p9"/>
            <p:cNvSpPr/>
            <p:nvPr/>
          </p:nvSpPr>
          <p:spPr>
            <a:xfrm>
              <a:off x="7152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4" name="Google Shape;4904;p9"/>
            <p:cNvSpPr/>
            <p:nvPr/>
          </p:nvSpPr>
          <p:spPr>
            <a:xfrm>
              <a:off x="753300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5" name="Google Shape;4905;p9"/>
            <p:cNvSpPr/>
            <p:nvPr/>
          </p:nvSpPr>
          <p:spPr>
            <a:xfrm>
              <a:off x="7947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6" name="Google Shape;4906;p9"/>
            <p:cNvSpPr/>
            <p:nvPr/>
          </p:nvSpPr>
          <p:spPr>
            <a:xfrm>
              <a:off x="832825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7" name="Google Shape;4907;p9"/>
            <p:cNvSpPr/>
            <p:nvPr/>
          </p:nvSpPr>
          <p:spPr>
            <a:xfrm>
              <a:off x="872575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8" name="Google Shape;4908;p9"/>
            <p:cNvSpPr/>
            <p:nvPr/>
          </p:nvSpPr>
          <p:spPr>
            <a:xfrm>
              <a:off x="91395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9" name="Google Shape;4909;p9"/>
            <p:cNvSpPr/>
            <p:nvPr/>
          </p:nvSpPr>
          <p:spPr>
            <a:xfrm>
              <a:off x="9537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0" name="Google Shape;4910;p9"/>
            <p:cNvSpPr/>
            <p:nvPr/>
          </p:nvSpPr>
          <p:spPr>
            <a:xfrm>
              <a:off x="99345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1" name="Google Shape;4911;p9"/>
            <p:cNvSpPr/>
            <p:nvPr/>
          </p:nvSpPr>
          <p:spPr>
            <a:xfrm>
              <a:off x="10332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2" name="Google Shape;4912;p9"/>
            <p:cNvSpPr/>
            <p:nvPr/>
          </p:nvSpPr>
          <p:spPr>
            <a:xfrm>
              <a:off x="107297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3" name="Google Shape;4913;p9"/>
            <p:cNvSpPr/>
            <p:nvPr/>
          </p:nvSpPr>
          <p:spPr>
            <a:xfrm>
              <a:off x="11127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4" name="Google Shape;4914;p9"/>
            <p:cNvSpPr/>
            <p:nvPr/>
          </p:nvSpPr>
          <p:spPr>
            <a:xfrm>
              <a:off x="1152500" y="6978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5" name="Google Shape;4915;p9"/>
            <p:cNvSpPr/>
            <p:nvPr/>
          </p:nvSpPr>
          <p:spPr>
            <a:xfrm>
              <a:off x="1192275" y="6978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6" name="Google Shape;4916;p9"/>
            <p:cNvSpPr/>
            <p:nvPr/>
          </p:nvSpPr>
          <p:spPr>
            <a:xfrm>
              <a:off x="4352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7" name="Google Shape;4917;p9"/>
            <p:cNvSpPr/>
            <p:nvPr/>
          </p:nvSpPr>
          <p:spPr>
            <a:xfrm>
              <a:off x="475025" y="6637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8" name="Google Shape;4918;p9"/>
            <p:cNvSpPr/>
            <p:nvPr/>
          </p:nvSpPr>
          <p:spPr>
            <a:xfrm>
              <a:off x="514750" y="6637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9" name="Google Shape;4919;p9"/>
            <p:cNvSpPr/>
            <p:nvPr/>
          </p:nvSpPr>
          <p:spPr>
            <a:xfrm>
              <a:off x="5545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0" name="Google Shape;4920;p9"/>
            <p:cNvSpPr/>
            <p:nvPr/>
          </p:nvSpPr>
          <p:spPr>
            <a:xfrm>
              <a:off x="594250" y="6637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1" name="Google Shape;4921;p9"/>
            <p:cNvSpPr/>
            <p:nvPr/>
          </p:nvSpPr>
          <p:spPr>
            <a:xfrm>
              <a:off x="634025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2" name="Google Shape;4922;p9"/>
            <p:cNvSpPr/>
            <p:nvPr/>
          </p:nvSpPr>
          <p:spPr>
            <a:xfrm>
              <a:off x="673775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3" name="Google Shape;4923;p9"/>
            <p:cNvSpPr/>
            <p:nvPr/>
          </p:nvSpPr>
          <p:spPr>
            <a:xfrm>
              <a:off x="713525" y="6637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4" name="Google Shape;4924;p9"/>
            <p:cNvSpPr/>
            <p:nvPr/>
          </p:nvSpPr>
          <p:spPr>
            <a:xfrm>
              <a:off x="753300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5" name="Google Shape;4925;p9"/>
            <p:cNvSpPr/>
            <p:nvPr/>
          </p:nvSpPr>
          <p:spPr>
            <a:xfrm>
              <a:off x="79307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6" name="Google Shape;4926;p9"/>
            <p:cNvSpPr/>
            <p:nvPr/>
          </p:nvSpPr>
          <p:spPr>
            <a:xfrm>
              <a:off x="8328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7" name="Google Shape;4927;p9"/>
            <p:cNvSpPr/>
            <p:nvPr/>
          </p:nvSpPr>
          <p:spPr>
            <a:xfrm>
              <a:off x="872575" y="6637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8" name="Google Shape;4928;p9"/>
            <p:cNvSpPr/>
            <p:nvPr/>
          </p:nvSpPr>
          <p:spPr>
            <a:xfrm>
              <a:off x="9123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9" name="Google Shape;4929;p9"/>
            <p:cNvSpPr/>
            <p:nvPr/>
          </p:nvSpPr>
          <p:spPr>
            <a:xfrm>
              <a:off x="952100" y="6637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0" name="Google Shape;4930;p9"/>
            <p:cNvSpPr/>
            <p:nvPr/>
          </p:nvSpPr>
          <p:spPr>
            <a:xfrm>
              <a:off x="9918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1" name="Google Shape;4931;p9"/>
            <p:cNvSpPr/>
            <p:nvPr/>
          </p:nvSpPr>
          <p:spPr>
            <a:xfrm>
              <a:off x="1031600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2" name="Google Shape;4932;p9"/>
            <p:cNvSpPr/>
            <p:nvPr/>
          </p:nvSpPr>
          <p:spPr>
            <a:xfrm>
              <a:off x="10713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3" name="Google Shape;4933;p9"/>
            <p:cNvSpPr/>
            <p:nvPr/>
          </p:nvSpPr>
          <p:spPr>
            <a:xfrm>
              <a:off x="111110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4" name="Google Shape;4934;p9"/>
            <p:cNvSpPr/>
            <p:nvPr/>
          </p:nvSpPr>
          <p:spPr>
            <a:xfrm>
              <a:off x="11508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5" name="Google Shape;4935;p9"/>
            <p:cNvSpPr/>
            <p:nvPr/>
          </p:nvSpPr>
          <p:spPr>
            <a:xfrm>
              <a:off x="47500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6" name="Google Shape;4936;p9"/>
            <p:cNvSpPr/>
            <p:nvPr/>
          </p:nvSpPr>
          <p:spPr>
            <a:xfrm>
              <a:off x="514750" y="62962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7" name="Google Shape;4937;p9"/>
            <p:cNvSpPr/>
            <p:nvPr/>
          </p:nvSpPr>
          <p:spPr>
            <a:xfrm>
              <a:off x="554500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8" name="Google Shape;4938;p9"/>
            <p:cNvSpPr/>
            <p:nvPr/>
          </p:nvSpPr>
          <p:spPr>
            <a:xfrm>
              <a:off x="594250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9" name="Google Shape;4939;p9"/>
            <p:cNvSpPr/>
            <p:nvPr/>
          </p:nvSpPr>
          <p:spPr>
            <a:xfrm>
              <a:off x="634025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0" name="Google Shape;4940;p9"/>
            <p:cNvSpPr/>
            <p:nvPr/>
          </p:nvSpPr>
          <p:spPr>
            <a:xfrm>
              <a:off x="673775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1" name="Google Shape;4941;p9"/>
            <p:cNvSpPr/>
            <p:nvPr/>
          </p:nvSpPr>
          <p:spPr>
            <a:xfrm>
              <a:off x="713525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2" name="Google Shape;4942;p9"/>
            <p:cNvSpPr/>
            <p:nvPr/>
          </p:nvSpPr>
          <p:spPr>
            <a:xfrm>
              <a:off x="753300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3" name="Google Shape;4943;p9"/>
            <p:cNvSpPr/>
            <p:nvPr/>
          </p:nvSpPr>
          <p:spPr>
            <a:xfrm>
              <a:off x="7930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4" name="Google Shape;4944;p9"/>
            <p:cNvSpPr/>
            <p:nvPr/>
          </p:nvSpPr>
          <p:spPr>
            <a:xfrm>
              <a:off x="8328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5" name="Google Shape;4945;p9"/>
            <p:cNvSpPr/>
            <p:nvPr/>
          </p:nvSpPr>
          <p:spPr>
            <a:xfrm>
              <a:off x="8725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6" name="Google Shape;4946;p9"/>
            <p:cNvSpPr/>
            <p:nvPr/>
          </p:nvSpPr>
          <p:spPr>
            <a:xfrm>
              <a:off x="9123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7" name="Google Shape;4947;p9"/>
            <p:cNvSpPr/>
            <p:nvPr/>
          </p:nvSpPr>
          <p:spPr>
            <a:xfrm>
              <a:off x="9520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8" name="Google Shape;4948;p9"/>
            <p:cNvSpPr/>
            <p:nvPr/>
          </p:nvSpPr>
          <p:spPr>
            <a:xfrm>
              <a:off x="9918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9" name="Google Shape;4949;p9"/>
            <p:cNvSpPr/>
            <p:nvPr/>
          </p:nvSpPr>
          <p:spPr>
            <a:xfrm>
              <a:off x="1031575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0" name="Google Shape;4950;p9"/>
            <p:cNvSpPr/>
            <p:nvPr/>
          </p:nvSpPr>
          <p:spPr>
            <a:xfrm>
              <a:off x="107135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1" name="Google Shape;4951;p9"/>
            <p:cNvSpPr/>
            <p:nvPr/>
          </p:nvSpPr>
          <p:spPr>
            <a:xfrm>
              <a:off x="111110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2" name="Google Shape;4952;p9"/>
            <p:cNvSpPr/>
            <p:nvPr/>
          </p:nvSpPr>
          <p:spPr>
            <a:xfrm>
              <a:off x="514750" y="59552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3" name="Google Shape;4953;p9"/>
            <p:cNvSpPr/>
            <p:nvPr/>
          </p:nvSpPr>
          <p:spPr>
            <a:xfrm>
              <a:off x="5545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4" name="Google Shape;4954;p9"/>
            <p:cNvSpPr/>
            <p:nvPr/>
          </p:nvSpPr>
          <p:spPr>
            <a:xfrm>
              <a:off x="594250" y="5955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5" name="Google Shape;4955;p9"/>
            <p:cNvSpPr/>
            <p:nvPr/>
          </p:nvSpPr>
          <p:spPr>
            <a:xfrm>
              <a:off x="634025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6" name="Google Shape;4956;p9"/>
            <p:cNvSpPr/>
            <p:nvPr/>
          </p:nvSpPr>
          <p:spPr>
            <a:xfrm>
              <a:off x="673775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7" name="Google Shape;4957;p9"/>
            <p:cNvSpPr/>
            <p:nvPr/>
          </p:nvSpPr>
          <p:spPr>
            <a:xfrm>
              <a:off x="713525" y="5955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8" name="Google Shape;4958;p9"/>
            <p:cNvSpPr/>
            <p:nvPr/>
          </p:nvSpPr>
          <p:spPr>
            <a:xfrm>
              <a:off x="753300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9" name="Google Shape;4959;p9"/>
            <p:cNvSpPr/>
            <p:nvPr/>
          </p:nvSpPr>
          <p:spPr>
            <a:xfrm>
              <a:off x="79307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0" name="Google Shape;4960;p9"/>
            <p:cNvSpPr/>
            <p:nvPr/>
          </p:nvSpPr>
          <p:spPr>
            <a:xfrm>
              <a:off x="8328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1" name="Google Shape;4961;p9"/>
            <p:cNvSpPr/>
            <p:nvPr/>
          </p:nvSpPr>
          <p:spPr>
            <a:xfrm>
              <a:off x="87257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2" name="Google Shape;4962;p9"/>
            <p:cNvSpPr/>
            <p:nvPr/>
          </p:nvSpPr>
          <p:spPr>
            <a:xfrm>
              <a:off x="9123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3" name="Google Shape;4963;p9"/>
            <p:cNvSpPr/>
            <p:nvPr/>
          </p:nvSpPr>
          <p:spPr>
            <a:xfrm>
              <a:off x="952100" y="595525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4" name="Google Shape;4964;p9"/>
            <p:cNvSpPr/>
            <p:nvPr/>
          </p:nvSpPr>
          <p:spPr>
            <a:xfrm>
              <a:off x="9918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5" name="Google Shape;4965;p9"/>
            <p:cNvSpPr/>
            <p:nvPr/>
          </p:nvSpPr>
          <p:spPr>
            <a:xfrm>
              <a:off x="1031600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6" name="Google Shape;4966;p9"/>
            <p:cNvSpPr/>
            <p:nvPr/>
          </p:nvSpPr>
          <p:spPr>
            <a:xfrm>
              <a:off x="1071350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7" name="Google Shape;4967;p9"/>
            <p:cNvSpPr/>
            <p:nvPr/>
          </p:nvSpPr>
          <p:spPr>
            <a:xfrm>
              <a:off x="594250" y="561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8" name="Google Shape;4968;p9"/>
            <p:cNvSpPr/>
            <p:nvPr/>
          </p:nvSpPr>
          <p:spPr>
            <a:xfrm>
              <a:off x="634025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9" name="Google Shape;4969;p9"/>
            <p:cNvSpPr/>
            <p:nvPr/>
          </p:nvSpPr>
          <p:spPr>
            <a:xfrm>
              <a:off x="673775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0" name="Google Shape;4970;p9"/>
            <p:cNvSpPr/>
            <p:nvPr/>
          </p:nvSpPr>
          <p:spPr>
            <a:xfrm>
              <a:off x="713525" y="561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1" name="Google Shape;4971;p9"/>
            <p:cNvSpPr/>
            <p:nvPr/>
          </p:nvSpPr>
          <p:spPr>
            <a:xfrm>
              <a:off x="753300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2" name="Google Shape;4972;p9"/>
            <p:cNvSpPr/>
            <p:nvPr/>
          </p:nvSpPr>
          <p:spPr>
            <a:xfrm>
              <a:off x="7930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3" name="Google Shape;4973;p9"/>
            <p:cNvSpPr/>
            <p:nvPr/>
          </p:nvSpPr>
          <p:spPr>
            <a:xfrm>
              <a:off x="8328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4" name="Google Shape;4974;p9"/>
            <p:cNvSpPr/>
            <p:nvPr/>
          </p:nvSpPr>
          <p:spPr>
            <a:xfrm>
              <a:off x="8725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5" name="Google Shape;4975;p9"/>
            <p:cNvSpPr/>
            <p:nvPr/>
          </p:nvSpPr>
          <p:spPr>
            <a:xfrm>
              <a:off x="9123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6" name="Google Shape;4976;p9"/>
            <p:cNvSpPr/>
            <p:nvPr/>
          </p:nvSpPr>
          <p:spPr>
            <a:xfrm>
              <a:off x="9520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7" name="Google Shape;4977;p9"/>
            <p:cNvSpPr/>
            <p:nvPr/>
          </p:nvSpPr>
          <p:spPr>
            <a:xfrm>
              <a:off x="9918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8" name="Google Shape;4978;p9"/>
            <p:cNvSpPr/>
            <p:nvPr/>
          </p:nvSpPr>
          <p:spPr>
            <a:xfrm>
              <a:off x="673775" y="5273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9" name="Google Shape;4979;p9"/>
            <p:cNvSpPr/>
            <p:nvPr/>
          </p:nvSpPr>
          <p:spPr>
            <a:xfrm>
              <a:off x="713525" y="527300"/>
              <a:ext cx="11400" cy="9750"/>
            </a:xfrm>
            <a:custGeom>
              <a:rect b="b" l="l" r="r" t="t"/>
              <a:pathLst>
                <a:path extrusionOk="0" h="390" w="456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0" name="Google Shape;4980;p9"/>
            <p:cNvSpPr/>
            <p:nvPr/>
          </p:nvSpPr>
          <p:spPr>
            <a:xfrm>
              <a:off x="753300" y="5273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1" name="Google Shape;4981;p9"/>
            <p:cNvSpPr/>
            <p:nvPr/>
          </p:nvSpPr>
          <p:spPr>
            <a:xfrm>
              <a:off x="79307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2" name="Google Shape;4982;p9"/>
            <p:cNvSpPr/>
            <p:nvPr/>
          </p:nvSpPr>
          <p:spPr>
            <a:xfrm>
              <a:off x="83282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3" name="Google Shape;4983;p9"/>
            <p:cNvSpPr/>
            <p:nvPr/>
          </p:nvSpPr>
          <p:spPr>
            <a:xfrm>
              <a:off x="87257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4" name="Google Shape;4984;p9"/>
            <p:cNvSpPr/>
            <p:nvPr/>
          </p:nvSpPr>
          <p:spPr>
            <a:xfrm>
              <a:off x="91232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5" name="Google Shape;4985;p9"/>
            <p:cNvSpPr/>
            <p:nvPr/>
          </p:nvSpPr>
          <p:spPr>
            <a:xfrm>
              <a:off x="594250" y="15845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6" name="Google Shape;4986;p9"/>
            <p:cNvSpPr/>
            <p:nvPr/>
          </p:nvSpPr>
          <p:spPr>
            <a:xfrm>
              <a:off x="634025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7" name="Google Shape;4987;p9"/>
            <p:cNvSpPr/>
            <p:nvPr/>
          </p:nvSpPr>
          <p:spPr>
            <a:xfrm>
              <a:off x="673775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8" name="Google Shape;4988;p9"/>
            <p:cNvSpPr/>
            <p:nvPr/>
          </p:nvSpPr>
          <p:spPr>
            <a:xfrm>
              <a:off x="713525" y="15845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9" name="Google Shape;4989;p9"/>
            <p:cNvSpPr/>
            <p:nvPr/>
          </p:nvSpPr>
          <p:spPr>
            <a:xfrm>
              <a:off x="753300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0" name="Google Shape;4990;p9"/>
            <p:cNvSpPr/>
            <p:nvPr/>
          </p:nvSpPr>
          <p:spPr>
            <a:xfrm>
              <a:off x="7930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1" name="Google Shape;4991;p9"/>
            <p:cNvSpPr/>
            <p:nvPr/>
          </p:nvSpPr>
          <p:spPr>
            <a:xfrm>
              <a:off x="8328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2" name="Google Shape;4992;p9"/>
            <p:cNvSpPr/>
            <p:nvPr/>
          </p:nvSpPr>
          <p:spPr>
            <a:xfrm>
              <a:off x="8725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3" name="Google Shape;4993;p9"/>
            <p:cNvSpPr/>
            <p:nvPr/>
          </p:nvSpPr>
          <p:spPr>
            <a:xfrm>
              <a:off x="9123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4" name="Google Shape;4994;p9"/>
            <p:cNvSpPr/>
            <p:nvPr/>
          </p:nvSpPr>
          <p:spPr>
            <a:xfrm>
              <a:off x="9520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5" name="Google Shape;4995;p9"/>
            <p:cNvSpPr/>
            <p:nvPr/>
          </p:nvSpPr>
          <p:spPr>
            <a:xfrm>
              <a:off x="9918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6" name="Google Shape;4996;p9"/>
            <p:cNvSpPr/>
            <p:nvPr/>
          </p:nvSpPr>
          <p:spPr>
            <a:xfrm>
              <a:off x="514750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7" name="Google Shape;4997;p9"/>
            <p:cNvSpPr/>
            <p:nvPr/>
          </p:nvSpPr>
          <p:spPr>
            <a:xfrm>
              <a:off x="554500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8" name="Google Shape;4998;p9"/>
            <p:cNvSpPr/>
            <p:nvPr/>
          </p:nvSpPr>
          <p:spPr>
            <a:xfrm>
              <a:off x="594250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9" name="Google Shape;4999;p9"/>
            <p:cNvSpPr/>
            <p:nvPr/>
          </p:nvSpPr>
          <p:spPr>
            <a:xfrm>
              <a:off x="634025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0" name="Google Shape;5000;p9"/>
            <p:cNvSpPr/>
            <p:nvPr/>
          </p:nvSpPr>
          <p:spPr>
            <a:xfrm>
              <a:off x="673775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1" name="Google Shape;5001;p9"/>
            <p:cNvSpPr/>
            <p:nvPr/>
          </p:nvSpPr>
          <p:spPr>
            <a:xfrm>
              <a:off x="673775" y="16186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2" name="Google Shape;5002;p9"/>
            <p:cNvSpPr/>
            <p:nvPr/>
          </p:nvSpPr>
          <p:spPr>
            <a:xfrm>
              <a:off x="713525" y="16186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3" name="Google Shape;5003;p9"/>
            <p:cNvSpPr/>
            <p:nvPr/>
          </p:nvSpPr>
          <p:spPr>
            <a:xfrm>
              <a:off x="753300" y="16186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4" name="Google Shape;5004;p9"/>
            <p:cNvSpPr/>
            <p:nvPr/>
          </p:nvSpPr>
          <p:spPr>
            <a:xfrm>
              <a:off x="79307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5" name="Google Shape;5005;p9"/>
            <p:cNvSpPr/>
            <p:nvPr/>
          </p:nvSpPr>
          <p:spPr>
            <a:xfrm>
              <a:off x="83282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6" name="Google Shape;5006;p9"/>
            <p:cNvSpPr/>
            <p:nvPr/>
          </p:nvSpPr>
          <p:spPr>
            <a:xfrm>
              <a:off x="87257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7" name="Google Shape;5007;p9"/>
            <p:cNvSpPr/>
            <p:nvPr/>
          </p:nvSpPr>
          <p:spPr>
            <a:xfrm>
              <a:off x="91232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8" name="Google Shape;5008;p9"/>
            <p:cNvSpPr/>
            <p:nvPr/>
          </p:nvSpPr>
          <p:spPr>
            <a:xfrm>
              <a:off x="713525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9" name="Google Shape;5009;p9"/>
            <p:cNvSpPr/>
            <p:nvPr/>
          </p:nvSpPr>
          <p:spPr>
            <a:xfrm>
              <a:off x="753300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0" name="Google Shape;5010;p9"/>
            <p:cNvSpPr/>
            <p:nvPr/>
          </p:nvSpPr>
          <p:spPr>
            <a:xfrm>
              <a:off x="7930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1" name="Google Shape;5011;p9"/>
            <p:cNvSpPr/>
            <p:nvPr/>
          </p:nvSpPr>
          <p:spPr>
            <a:xfrm>
              <a:off x="8328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2" name="Google Shape;5012;p9"/>
            <p:cNvSpPr/>
            <p:nvPr/>
          </p:nvSpPr>
          <p:spPr>
            <a:xfrm>
              <a:off x="8725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3" name="Google Shape;5013;p9"/>
            <p:cNvSpPr/>
            <p:nvPr/>
          </p:nvSpPr>
          <p:spPr>
            <a:xfrm>
              <a:off x="9123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4" name="Google Shape;5014;p9"/>
            <p:cNvSpPr/>
            <p:nvPr/>
          </p:nvSpPr>
          <p:spPr>
            <a:xfrm>
              <a:off x="9520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5" name="Google Shape;5015;p9"/>
            <p:cNvSpPr/>
            <p:nvPr/>
          </p:nvSpPr>
          <p:spPr>
            <a:xfrm>
              <a:off x="9918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6" name="Google Shape;5016;p9"/>
            <p:cNvSpPr/>
            <p:nvPr/>
          </p:nvSpPr>
          <p:spPr>
            <a:xfrm>
              <a:off x="1031575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7" name="Google Shape;5017;p9"/>
            <p:cNvSpPr/>
            <p:nvPr/>
          </p:nvSpPr>
          <p:spPr>
            <a:xfrm>
              <a:off x="1071350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8" name="Google Shape;5018;p9"/>
            <p:cNvSpPr/>
            <p:nvPr/>
          </p:nvSpPr>
          <p:spPr>
            <a:xfrm>
              <a:off x="127177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9" name="Google Shape;5019;p9"/>
            <p:cNvSpPr/>
            <p:nvPr/>
          </p:nvSpPr>
          <p:spPr>
            <a:xfrm>
              <a:off x="127177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0" name="Google Shape;5020;p9"/>
            <p:cNvSpPr/>
            <p:nvPr/>
          </p:nvSpPr>
          <p:spPr>
            <a:xfrm>
              <a:off x="127177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1" name="Google Shape;5021;p9"/>
            <p:cNvSpPr/>
            <p:nvPr/>
          </p:nvSpPr>
          <p:spPr>
            <a:xfrm>
              <a:off x="1311525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2" name="Google Shape;5022;p9"/>
            <p:cNvSpPr/>
            <p:nvPr/>
          </p:nvSpPr>
          <p:spPr>
            <a:xfrm>
              <a:off x="127177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3" name="Google Shape;5023;p9"/>
            <p:cNvSpPr/>
            <p:nvPr/>
          </p:nvSpPr>
          <p:spPr>
            <a:xfrm>
              <a:off x="1311525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4" name="Google Shape;5024;p9"/>
            <p:cNvSpPr/>
            <p:nvPr/>
          </p:nvSpPr>
          <p:spPr>
            <a:xfrm>
              <a:off x="127177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5" name="Google Shape;5025;p9"/>
            <p:cNvSpPr/>
            <p:nvPr/>
          </p:nvSpPr>
          <p:spPr>
            <a:xfrm>
              <a:off x="1311525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6" name="Google Shape;5026;p9"/>
            <p:cNvSpPr/>
            <p:nvPr/>
          </p:nvSpPr>
          <p:spPr>
            <a:xfrm>
              <a:off x="12717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7" name="Google Shape;5027;p9"/>
            <p:cNvSpPr/>
            <p:nvPr/>
          </p:nvSpPr>
          <p:spPr>
            <a:xfrm>
              <a:off x="1311525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8" name="Google Shape;5028;p9"/>
            <p:cNvSpPr/>
            <p:nvPr/>
          </p:nvSpPr>
          <p:spPr>
            <a:xfrm>
              <a:off x="13512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9" name="Google Shape;5029;p9"/>
            <p:cNvSpPr/>
            <p:nvPr/>
          </p:nvSpPr>
          <p:spPr>
            <a:xfrm>
              <a:off x="12717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0" name="Google Shape;5030;p9"/>
            <p:cNvSpPr/>
            <p:nvPr/>
          </p:nvSpPr>
          <p:spPr>
            <a:xfrm>
              <a:off x="1311525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1" name="Google Shape;5031;p9"/>
            <p:cNvSpPr/>
            <p:nvPr/>
          </p:nvSpPr>
          <p:spPr>
            <a:xfrm>
              <a:off x="13512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2" name="Google Shape;5032;p9"/>
            <p:cNvSpPr/>
            <p:nvPr/>
          </p:nvSpPr>
          <p:spPr>
            <a:xfrm>
              <a:off x="12717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3" name="Google Shape;5033;p9"/>
            <p:cNvSpPr/>
            <p:nvPr/>
          </p:nvSpPr>
          <p:spPr>
            <a:xfrm>
              <a:off x="1311525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4" name="Google Shape;5034;p9"/>
            <p:cNvSpPr/>
            <p:nvPr/>
          </p:nvSpPr>
          <p:spPr>
            <a:xfrm>
              <a:off x="13512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5" name="Google Shape;5035;p9"/>
            <p:cNvSpPr/>
            <p:nvPr/>
          </p:nvSpPr>
          <p:spPr>
            <a:xfrm>
              <a:off x="12717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6" name="Google Shape;5036;p9"/>
            <p:cNvSpPr/>
            <p:nvPr/>
          </p:nvSpPr>
          <p:spPr>
            <a:xfrm>
              <a:off x="1311525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7" name="Google Shape;5037;p9"/>
            <p:cNvSpPr/>
            <p:nvPr/>
          </p:nvSpPr>
          <p:spPr>
            <a:xfrm>
              <a:off x="13512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8" name="Google Shape;5038;p9"/>
            <p:cNvSpPr/>
            <p:nvPr/>
          </p:nvSpPr>
          <p:spPr>
            <a:xfrm>
              <a:off x="12717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9" name="Google Shape;5039;p9"/>
            <p:cNvSpPr/>
            <p:nvPr/>
          </p:nvSpPr>
          <p:spPr>
            <a:xfrm>
              <a:off x="1311525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0" name="Google Shape;5040;p9"/>
            <p:cNvSpPr/>
            <p:nvPr/>
          </p:nvSpPr>
          <p:spPr>
            <a:xfrm>
              <a:off x="13512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1" name="Google Shape;5041;p9"/>
            <p:cNvSpPr/>
            <p:nvPr/>
          </p:nvSpPr>
          <p:spPr>
            <a:xfrm>
              <a:off x="12717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2" name="Google Shape;5042;p9"/>
            <p:cNvSpPr/>
            <p:nvPr/>
          </p:nvSpPr>
          <p:spPr>
            <a:xfrm>
              <a:off x="1311525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3" name="Google Shape;5043;p9"/>
            <p:cNvSpPr/>
            <p:nvPr/>
          </p:nvSpPr>
          <p:spPr>
            <a:xfrm>
              <a:off x="13512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4" name="Google Shape;5044;p9"/>
            <p:cNvSpPr/>
            <p:nvPr/>
          </p:nvSpPr>
          <p:spPr>
            <a:xfrm>
              <a:off x="127177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5" name="Google Shape;5045;p9"/>
            <p:cNvSpPr/>
            <p:nvPr/>
          </p:nvSpPr>
          <p:spPr>
            <a:xfrm>
              <a:off x="1311525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6" name="Google Shape;5046;p9"/>
            <p:cNvSpPr/>
            <p:nvPr/>
          </p:nvSpPr>
          <p:spPr>
            <a:xfrm>
              <a:off x="127177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7" name="Google Shape;5047;p9"/>
            <p:cNvSpPr/>
            <p:nvPr/>
          </p:nvSpPr>
          <p:spPr>
            <a:xfrm>
              <a:off x="1311525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8" name="Google Shape;5048;p9"/>
            <p:cNvSpPr/>
            <p:nvPr/>
          </p:nvSpPr>
          <p:spPr>
            <a:xfrm>
              <a:off x="127177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9" name="Google Shape;5049;p9"/>
            <p:cNvSpPr/>
            <p:nvPr/>
          </p:nvSpPr>
          <p:spPr>
            <a:xfrm>
              <a:off x="1311525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0" name="Google Shape;5050;p9"/>
            <p:cNvSpPr/>
            <p:nvPr/>
          </p:nvSpPr>
          <p:spPr>
            <a:xfrm>
              <a:off x="127177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1" name="Google Shape;5051;p9"/>
            <p:cNvSpPr/>
            <p:nvPr/>
          </p:nvSpPr>
          <p:spPr>
            <a:xfrm>
              <a:off x="1311525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2" name="Google Shape;5052;p9"/>
            <p:cNvSpPr/>
            <p:nvPr/>
          </p:nvSpPr>
          <p:spPr>
            <a:xfrm>
              <a:off x="127177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3" name="Google Shape;5053;p9"/>
            <p:cNvSpPr/>
            <p:nvPr/>
          </p:nvSpPr>
          <p:spPr>
            <a:xfrm>
              <a:off x="127177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54" name="Google Shape;5054;p9"/>
          <p:cNvSpPr/>
          <p:nvPr/>
        </p:nvSpPr>
        <p:spPr>
          <a:xfrm>
            <a:off x="8163738" y="6590189"/>
            <a:ext cx="139550" cy="137447"/>
          </a:xfrm>
          <a:custGeom>
            <a:rect b="b" l="l" r="r" t="t"/>
            <a:pathLst>
              <a:path extrusionOk="0" h="2237" w="2324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5" name="Google Shape;5055;p9"/>
          <p:cNvSpPr txBox="1"/>
          <p:nvPr/>
        </p:nvSpPr>
        <p:spPr>
          <a:xfrm>
            <a:off x="3337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56" name="Shape 5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7" name="Google Shape;5057;p10"/>
          <p:cNvSpPr txBox="1"/>
          <p:nvPr>
            <p:ph idx="1" type="body"/>
          </p:nvPr>
        </p:nvSpPr>
        <p:spPr>
          <a:xfrm>
            <a:off x="6294250" y="2489700"/>
            <a:ext cx="2108400" cy="30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</a:lstStyle>
          <a:p/>
        </p:txBody>
      </p:sp>
      <p:sp>
        <p:nvSpPr>
          <p:cNvPr id="5058" name="Google Shape;5058;p10"/>
          <p:cNvSpPr txBox="1"/>
          <p:nvPr>
            <p:ph type="title"/>
          </p:nvPr>
        </p:nvSpPr>
        <p:spPr>
          <a:xfrm>
            <a:off x="1698600" y="584600"/>
            <a:ext cx="57468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59" name="Google Shape;5059;p10"/>
          <p:cNvSpPr txBox="1"/>
          <p:nvPr/>
        </p:nvSpPr>
        <p:spPr>
          <a:xfrm>
            <a:off x="3337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51350" y="593367"/>
            <a:ext cx="57468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51350" y="2336500"/>
            <a:ext cx="5746800" cy="3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oppins Light"/>
              <a:buChar char="●"/>
              <a:defRPr sz="24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683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Poppins Light"/>
              <a:buChar char="○"/>
              <a:defRPr sz="22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556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oppins Light"/>
              <a:buChar char="■"/>
              <a:defRPr sz="20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○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■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○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 Light"/>
              <a:buChar char="■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0218" name="Shape 10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" name="Google Shape;10219;p4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220" name="Google Shape;10220;p4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221" name="Google Shape;10221;p4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Relationship Id="rId4" Type="http://schemas.openxmlformats.org/officeDocument/2006/relationships/image" Target="../media/image30.png"/><Relationship Id="rId5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png"/><Relationship Id="rId4" Type="http://schemas.openxmlformats.org/officeDocument/2006/relationships/image" Target="../media/image36.png"/><Relationship Id="rId5" Type="http://schemas.openxmlformats.org/officeDocument/2006/relationships/image" Target="../media/image35.png"/><Relationship Id="rId6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i.org/10.1016/j.eswa.2020.113679" TargetMode="External"/><Relationship Id="rId4" Type="http://schemas.openxmlformats.org/officeDocument/2006/relationships/hyperlink" Target="https://doi.org/10.1016/j.eswa.2020.113679" TargetMode="External"/><Relationship Id="rId5" Type="http://schemas.openxmlformats.org/officeDocument/2006/relationships/hyperlink" Target="https://github.com/DerwenAI/pytextrank" TargetMode="External"/><Relationship Id="rId6" Type="http://schemas.openxmlformats.org/officeDocument/2006/relationships/hyperlink" Target="https://github.com/DerwenAI/pytextrank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blog.pulipuli.info/" TargetMode="External"/><Relationship Id="rId4" Type="http://schemas.openxmlformats.org/officeDocument/2006/relationships/image" Target="../media/image31.jpg"/><Relationship Id="rId5" Type="http://schemas.openxmlformats.org/officeDocument/2006/relationships/image" Target="../media/image37.png"/><Relationship Id="rId6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Relationship Id="rId4" Type="http://schemas.openxmlformats.org/officeDocument/2006/relationships/image" Target="../media/image25.png"/><Relationship Id="rId5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92" name="Shape 10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" name="Google Shape;10493;p60"/>
          <p:cNvSpPr txBox="1"/>
          <p:nvPr>
            <p:ph type="title"/>
          </p:nvPr>
        </p:nvSpPr>
        <p:spPr>
          <a:xfrm>
            <a:off x="1897800" y="2708350"/>
            <a:ext cx="5348400" cy="14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Automatic Text Summarization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TextRank</a:t>
            </a:r>
            <a:endParaRPr sz="4000"/>
          </a:p>
        </p:txBody>
      </p:sp>
      <p:sp>
        <p:nvSpPr>
          <p:cNvPr id="10494" name="Google Shape;10494;p60"/>
          <p:cNvSpPr txBox="1"/>
          <p:nvPr>
            <p:ph idx="1" type="subTitle"/>
          </p:nvPr>
        </p:nvSpPr>
        <p:spPr>
          <a:xfrm>
            <a:off x="2531400" y="2113250"/>
            <a:ext cx="4081200" cy="5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495" name="Google Shape;10495;p60"/>
          <p:cNvSpPr txBox="1"/>
          <p:nvPr>
            <p:ph idx="2" type="subTitle"/>
          </p:nvPr>
        </p:nvSpPr>
        <p:spPr>
          <a:xfrm>
            <a:off x="2531400" y="4177750"/>
            <a:ext cx="4081200" cy="5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布丁布丁</a:t>
            </a:r>
            <a:r>
              <a:rPr lang="en"/>
              <a:t>吃布丁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2022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84" name="Shape 10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5" name="Google Shape;10585;p69"/>
          <p:cNvSpPr txBox="1"/>
          <p:nvPr>
            <p:ph type="title"/>
          </p:nvPr>
        </p:nvSpPr>
        <p:spPr>
          <a:xfrm>
            <a:off x="1037400" y="593375"/>
            <a:ext cx="7069200" cy="7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3b. Graph-based algorithm (1/2)</a:t>
            </a:r>
            <a:endParaRPr/>
          </a:p>
        </p:txBody>
      </p:sp>
      <p:sp>
        <p:nvSpPr>
          <p:cNvPr id="10586" name="Google Shape;10586;p69"/>
          <p:cNvSpPr txBox="1"/>
          <p:nvPr>
            <p:ph idx="2" type="body"/>
          </p:nvPr>
        </p:nvSpPr>
        <p:spPr>
          <a:xfrm>
            <a:off x="1023450" y="6421500"/>
            <a:ext cx="7097100" cy="3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(Nenkova &amp; McKeown, 2012)</a:t>
            </a:r>
            <a:endParaRPr/>
          </a:p>
        </p:txBody>
      </p:sp>
      <p:sp>
        <p:nvSpPr>
          <p:cNvPr id="10587" name="Google Shape;10587;p69"/>
          <p:cNvSpPr txBox="1"/>
          <p:nvPr>
            <p:ph idx="1" type="body"/>
          </p:nvPr>
        </p:nvSpPr>
        <p:spPr>
          <a:xfrm>
            <a:off x="1037400" y="1536639"/>
            <a:ext cx="70692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Iteration 0: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Iteration 1: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0588" name="Google Shape;10588;p69"/>
          <p:cNvPicPr preferRelativeResize="0"/>
          <p:nvPr/>
        </p:nvPicPr>
        <p:blipFill rotWithShape="1">
          <a:blip r:embed="rId3">
            <a:alphaModFix/>
          </a:blip>
          <a:srcRect b="52377" l="8883" r="7153" t="7113"/>
          <a:stretch/>
        </p:blipFill>
        <p:spPr>
          <a:xfrm>
            <a:off x="1665250" y="1924900"/>
            <a:ext cx="5935849" cy="183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9" name="Google Shape;10589;p69"/>
          <p:cNvPicPr preferRelativeResize="0"/>
          <p:nvPr/>
        </p:nvPicPr>
        <p:blipFill rotWithShape="1">
          <a:blip r:embed="rId3">
            <a:alphaModFix/>
          </a:blip>
          <a:srcRect b="2855" l="724" r="0" t="56633"/>
          <a:stretch/>
        </p:blipFill>
        <p:spPr>
          <a:xfrm>
            <a:off x="1074350" y="4119125"/>
            <a:ext cx="7018299" cy="183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90" name="Google Shape;10590;p69"/>
          <p:cNvSpPr txBox="1"/>
          <p:nvPr/>
        </p:nvSpPr>
        <p:spPr>
          <a:xfrm>
            <a:off x="2420725" y="5954500"/>
            <a:ext cx="616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Run on the graph for several iterations until it converges…</a:t>
            </a:r>
            <a:endParaRPr/>
          </a:p>
        </p:txBody>
      </p:sp>
      <p:sp>
        <p:nvSpPr>
          <p:cNvPr id="10591" name="Google Shape;10591;p69"/>
          <p:cNvSpPr/>
          <p:nvPr/>
        </p:nvSpPr>
        <p:spPr>
          <a:xfrm>
            <a:off x="6849050" y="1912150"/>
            <a:ext cx="763800" cy="1825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592" name="Google Shape;10592;p69"/>
          <p:cNvSpPr/>
          <p:nvPr/>
        </p:nvSpPr>
        <p:spPr>
          <a:xfrm flipH="1">
            <a:off x="6531133" y="1536638"/>
            <a:ext cx="5202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96" name="Shape 10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7" name="Google Shape;10597;p70"/>
          <p:cNvSpPr txBox="1"/>
          <p:nvPr>
            <p:ph type="title"/>
          </p:nvPr>
        </p:nvSpPr>
        <p:spPr>
          <a:xfrm>
            <a:off x="1037400" y="593375"/>
            <a:ext cx="7069200" cy="7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3b. Graph-based algorithm (1/2) </a:t>
            </a:r>
            <a:endParaRPr/>
          </a:p>
        </p:txBody>
      </p:sp>
      <p:sp>
        <p:nvSpPr>
          <p:cNvPr id="10598" name="Google Shape;10598;p70"/>
          <p:cNvSpPr txBox="1"/>
          <p:nvPr>
            <p:ph idx="2" type="body"/>
          </p:nvPr>
        </p:nvSpPr>
        <p:spPr>
          <a:xfrm>
            <a:off x="1023450" y="6421500"/>
            <a:ext cx="7097100" cy="3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(Nenkova &amp; McKeown, 2012)</a:t>
            </a:r>
            <a:endParaRPr/>
          </a:p>
        </p:txBody>
      </p:sp>
      <p:sp>
        <p:nvSpPr>
          <p:cNvPr id="10599" name="Google Shape;10599;p70"/>
          <p:cNvSpPr txBox="1"/>
          <p:nvPr>
            <p:ph idx="1" type="body"/>
          </p:nvPr>
        </p:nvSpPr>
        <p:spPr>
          <a:xfrm>
            <a:off x="1037400" y="1536639"/>
            <a:ext cx="70692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Iteration 0: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Iteration 1: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0600" name="Google Shape;10600;p70"/>
          <p:cNvPicPr preferRelativeResize="0"/>
          <p:nvPr/>
        </p:nvPicPr>
        <p:blipFill rotWithShape="1">
          <a:blip r:embed="rId3">
            <a:alphaModFix/>
          </a:blip>
          <a:srcRect b="52377" l="8883" r="7153" t="7113"/>
          <a:stretch/>
        </p:blipFill>
        <p:spPr>
          <a:xfrm>
            <a:off x="1665250" y="1924900"/>
            <a:ext cx="5935849" cy="183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01" name="Google Shape;10601;p70"/>
          <p:cNvPicPr preferRelativeResize="0"/>
          <p:nvPr/>
        </p:nvPicPr>
        <p:blipFill rotWithShape="1">
          <a:blip r:embed="rId3">
            <a:alphaModFix/>
          </a:blip>
          <a:srcRect b="2855" l="724" r="0" t="56633"/>
          <a:stretch/>
        </p:blipFill>
        <p:spPr>
          <a:xfrm>
            <a:off x="1074350" y="4195325"/>
            <a:ext cx="7018299" cy="183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02" name="Google Shape;10602;p70"/>
          <p:cNvSpPr/>
          <p:nvPr/>
        </p:nvSpPr>
        <p:spPr>
          <a:xfrm>
            <a:off x="6849050" y="1912150"/>
            <a:ext cx="763800" cy="1825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603" name="Google Shape;10603;p70"/>
          <p:cNvSpPr/>
          <p:nvPr/>
        </p:nvSpPr>
        <p:spPr>
          <a:xfrm>
            <a:off x="6446175" y="4204925"/>
            <a:ext cx="763800" cy="1825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604" name="Google Shape;10604;p70"/>
          <p:cNvSpPr/>
          <p:nvPr/>
        </p:nvSpPr>
        <p:spPr>
          <a:xfrm flipH="1" rot="7199691">
            <a:off x="6729177" y="3748273"/>
            <a:ext cx="520281" cy="52470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05" name="Google Shape;10605;p70"/>
          <p:cNvSpPr txBox="1"/>
          <p:nvPr/>
        </p:nvSpPr>
        <p:spPr>
          <a:xfrm>
            <a:off x="2420725" y="5954500"/>
            <a:ext cx="616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Run on the graph for several iterations until it converges…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09" name="Shape 10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0" name="Google Shape;10610;p71"/>
          <p:cNvSpPr txBox="1"/>
          <p:nvPr>
            <p:ph type="title"/>
          </p:nvPr>
        </p:nvSpPr>
        <p:spPr>
          <a:xfrm>
            <a:off x="1037400" y="593375"/>
            <a:ext cx="7069200" cy="7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3b. Graph-based algorithm (2/2) </a:t>
            </a:r>
            <a:endParaRPr/>
          </a:p>
        </p:txBody>
      </p:sp>
      <p:sp>
        <p:nvSpPr>
          <p:cNvPr id="10611" name="Google Shape;10611;p71"/>
          <p:cNvSpPr txBox="1"/>
          <p:nvPr>
            <p:ph idx="1" type="body"/>
          </p:nvPr>
        </p:nvSpPr>
        <p:spPr>
          <a:xfrm>
            <a:off x="1037400" y="1536639"/>
            <a:ext cx="70692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0612" name="Google Shape;10612;p71"/>
          <p:cNvSpPr txBox="1"/>
          <p:nvPr>
            <p:ph idx="2" type="body"/>
          </p:nvPr>
        </p:nvSpPr>
        <p:spPr>
          <a:xfrm>
            <a:off x="1023450" y="6421500"/>
            <a:ext cx="7097100" cy="3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(Mihalcea, &amp; Tarau, 2004)</a:t>
            </a:r>
            <a:endParaRPr sz="1400">
              <a:solidFill>
                <a:schemeClr val="dk2"/>
              </a:solidFill>
            </a:endParaRPr>
          </a:p>
        </p:txBody>
      </p:sp>
      <p:pic>
        <p:nvPicPr>
          <p:cNvPr id="10613" name="Google Shape;10613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474" y="2151285"/>
            <a:ext cx="3056676" cy="332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14" name="Google Shape;10614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3498" y="2151273"/>
            <a:ext cx="3983096" cy="33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15" name="Google Shape;10615;p71"/>
          <p:cNvSpPr/>
          <p:nvPr/>
        </p:nvSpPr>
        <p:spPr>
          <a:xfrm flipH="1">
            <a:off x="3211250" y="3429000"/>
            <a:ext cx="10494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9DAF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6" name="Google Shape;10616;p71"/>
          <p:cNvSpPr/>
          <p:nvPr/>
        </p:nvSpPr>
        <p:spPr>
          <a:xfrm>
            <a:off x="7529500" y="3715500"/>
            <a:ext cx="653700" cy="238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pic>
        <p:nvPicPr>
          <p:cNvPr id="10617" name="Google Shape;10617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600005">
            <a:off x="8566054" y="3607333"/>
            <a:ext cx="863611" cy="1559679"/>
          </a:xfrm>
          <a:prstGeom prst="rect">
            <a:avLst/>
          </a:prstGeom>
          <a:noFill/>
          <a:ln>
            <a:noFill/>
          </a:ln>
        </p:spPr>
      </p:pic>
      <p:sp>
        <p:nvSpPr>
          <p:cNvPr id="10618" name="Google Shape;10618;p71"/>
          <p:cNvSpPr/>
          <p:nvPr/>
        </p:nvSpPr>
        <p:spPr>
          <a:xfrm>
            <a:off x="4939575" y="4909350"/>
            <a:ext cx="570000" cy="419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619" name="Google Shape;10619;p71"/>
          <p:cNvSpPr/>
          <p:nvPr/>
        </p:nvSpPr>
        <p:spPr>
          <a:xfrm>
            <a:off x="5522600" y="5151050"/>
            <a:ext cx="514500" cy="419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23" name="Shape 10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4" name="Google Shape;10624;p72"/>
          <p:cNvSpPr txBox="1"/>
          <p:nvPr>
            <p:ph type="title"/>
          </p:nvPr>
        </p:nvSpPr>
        <p:spPr>
          <a:xfrm>
            <a:off x="1037400" y="593375"/>
            <a:ext cx="7069200" cy="7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4. Select sentences</a:t>
            </a:r>
            <a:endParaRPr/>
          </a:p>
        </p:txBody>
      </p:sp>
      <p:sp>
        <p:nvSpPr>
          <p:cNvPr id="10625" name="Google Shape;10625;p72"/>
          <p:cNvSpPr txBox="1"/>
          <p:nvPr>
            <p:ph idx="1" type="body"/>
          </p:nvPr>
        </p:nvSpPr>
        <p:spPr>
          <a:xfrm>
            <a:off x="3210175" y="1536650"/>
            <a:ext cx="3858600" cy="455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[9]</a:t>
            </a:r>
            <a:r>
              <a:rPr lang="en"/>
              <a:t> Hurricane Gilbert swept toward the Dominican Republic Sunday, and the Civil …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[16]</a:t>
            </a:r>
            <a:r>
              <a:rPr lang="en"/>
              <a:t> The National Hurricane Center in Miami reported its position at 2 a.m. Sunday at latitude 16.1 north…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b="1" lang="en"/>
              <a:t>[15]</a:t>
            </a:r>
            <a:r>
              <a:rPr lang="en"/>
              <a:t> The National Weather Service in San Juan, Puerto Rico, said Gilbert was moving westward at 15 mph…</a:t>
            </a:r>
            <a:endParaRPr/>
          </a:p>
        </p:txBody>
      </p:sp>
      <p:sp>
        <p:nvSpPr>
          <p:cNvPr id="10626" name="Google Shape;10626;p72"/>
          <p:cNvSpPr txBox="1"/>
          <p:nvPr>
            <p:ph idx="2" type="body"/>
          </p:nvPr>
        </p:nvSpPr>
        <p:spPr>
          <a:xfrm>
            <a:off x="1023450" y="6421500"/>
            <a:ext cx="7097100" cy="3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(Mihalcea, &amp; Tarau, 2004)</a:t>
            </a:r>
            <a:endParaRPr/>
          </a:p>
        </p:txBody>
      </p:sp>
      <p:pic>
        <p:nvPicPr>
          <p:cNvPr id="10627" name="Google Shape;10627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35402" y="2151273"/>
            <a:ext cx="3983096" cy="33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28" name="Google Shape;10628;p72"/>
          <p:cNvSpPr/>
          <p:nvPr/>
        </p:nvSpPr>
        <p:spPr>
          <a:xfrm>
            <a:off x="1970600" y="3715500"/>
            <a:ext cx="653700" cy="238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629" name="Google Shape;10629;p72"/>
          <p:cNvSpPr/>
          <p:nvPr/>
        </p:nvSpPr>
        <p:spPr>
          <a:xfrm>
            <a:off x="-619325" y="4909350"/>
            <a:ext cx="570000" cy="419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630" name="Google Shape;10630;p72"/>
          <p:cNvSpPr/>
          <p:nvPr/>
        </p:nvSpPr>
        <p:spPr>
          <a:xfrm>
            <a:off x="-36300" y="5151050"/>
            <a:ext cx="514500" cy="419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631" name="Google Shape;10631;p72"/>
          <p:cNvSpPr/>
          <p:nvPr/>
        </p:nvSpPr>
        <p:spPr>
          <a:xfrm flipH="1">
            <a:off x="2556475" y="3096675"/>
            <a:ext cx="6537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9DAF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35" name="Shape 10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6" name="Google Shape;10636;p73"/>
          <p:cNvSpPr/>
          <p:nvPr/>
        </p:nvSpPr>
        <p:spPr>
          <a:xfrm>
            <a:off x="13625" y="27675"/>
            <a:ext cx="9144000" cy="6830400"/>
          </a:xfrm>
          <a:prstGeom prst="rect">
            <a:avLst/>
          </a:prstGeom>
          <a:gradFill>
            <a:gsLst>
              <a:gs pos="0">
                <a:srgbClr val="FFD966">
                  <a:alpha val="22352"/>
                </a:srgbClr>
              </a:gs>
              <a:gs pos="100000">
                <a:srgbClr val="7F6000">
                  <a:alpha val="28627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37" name="Google Shape;10637;p73"/>
          <p:cNvSpPr txBox="1"/>
          <p:nvPr>
            <p:ph type="title"/>
          </p:nvPr>
        </p:nvSpPr>
        <p:spPr>
          <a:xfrm>
            <a:off x="1037400" y="593375"/>
            <a:ext cx="7069200" cy="7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TextRank Practice</a:t>
            </a:r>
            <a:endParaRPr/>
          </a:p>
        </p:txBody>
      </p:sp>
      <p:sp>
        <p:nvSpPr>
          <p:cNvPr id="10638" name="Google Shape;10638;p73"/>
          <p:cNvSpPr txBox="1"/>
          <p:nvPr>
            <p:ph idx="5" type="body"/>
          </p:nvPr>
        </p:nvSpPr>
        <p:spPr>
          <a:xfrm>
            <a:off x="1023450" y="6421500"/>
            <a:ext cx="7097100" cy="3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39" name="Google Shape;10639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8075" y="1773575"/>
            <a:ext cx="5159575" cy="3646350"/>
          </a:xfrm>
          <a:prstGeom prst="rect">
            <a:avLst/>
          </a:prstGeom>
          <a:noFill/>
          <a:ln cap="flat" cmpd="sng" w="38100">
            <a:solidFill>
              <a:srgbClr val="B0D85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640" name="Google Shape;10640;p73"/>
          <p:cNvSpPr/>
          <p:nvPr/>
        </p:nvSpPr>
        <p:spPr>
          <a:xfrm>
            <a:off x="863700" y="3731150"/>
            <a:ext cx="1898100" cy="1152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>
                <a:solidFill>
                  <a:srgbClr val="0000FF"/>
                </a:solidFill>
              </a:rPr>
              <a:t>input.txt</a:t>
            </a:r>
            <a:endParaRPr sz="3200" u="sng">
              <a:solidFill>
                <a:srgbClr val="0000FF"/>
              </a:solidFill>
            </a:endParaRPr>
          </a:p>
        </p:txBody>
      </p:sp>
      <p:pic>
        <p:nvPicPr>
          <p:cNvPr id="10641" name="Google Shape;10641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2338" y="2642288"/>
            <a:ext cx="1388425" cy="138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42" name="Google Shape;10642;p73"/>
          <p:cNvSpPr/>
          <p:nvPr/>
        </p:nvSpPr>
        <p:spPr>
          <a:xfrm>
            <a:off x="6078375" y="3731150"/>
            <a:ext cx="2119200" cy="1152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>
                <a:solidFill>
                  <a:srgbClr val="0000FF"/>
                </a:solidFill>
              </a:rPr>
              <a:t>output.txt</a:t>
            </a:r>
            <a:endParaRPr sz="3200" u="sng">
              <a:solidFill>
                <a:srgbClr val="0000FF"/>
              </a:solidFill>
            </a:endParaRPr>
          </a:p>
        </p:txBody>
      </p:sp>
      <p:pic>
        <p:nvPicPr>
          <p:cNvPr id="10643" name="Google Shape;10643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2638" y="2642288"/>
            <a:ext cx="1388425" cy="138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44" name="Google Shape;10644;p73"/>
          <p:cNvSpPr/>
          <p:nvPr/>
        </p:nvSpPr>
        <p:spPr>
          <a:xfrm flipH="1">
            <a:off x="2989733" y="4044788"/>
            <a:ext cx="5202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5" name="Google Shape;10645;p73"/>
          <p:cNvSpPr/>
          <p:nvPr/>
        </p:nvSpPr>
        <p:spPr>
          <a:xfrm flipH="1">
            <a:off x="5421083" y="4044788"/>
            <a:ext cx="5202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6" name="Google Shape;10646;p73"/>
          <p:cNvSpPr/>
          <p:nvPr/>
        </p:nvSpPr>
        <p:spPr>
          <a:xfrm>
            <a:off x="3681896" y="3925400"/>
            <a:ext cx="1567200" cy="7635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colab</a:t>
            </a:r>
            <a:endParaRPr sz="3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647" name="Google Shape;10647;p73"/>
          <p:cNvSpPr/>
          <p:nvPr/>
        </p:nvSpPr>
        <p:spPr>
          <a:xfrm>
            <a:off x="3771288" y="2658600"/>
            <a:ext cx="1388400" cy="1388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1849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48" name="Google Shape;10648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1300" y="2908600"/>
            <a:ext cx="888400" cy="88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9" name="Google Shape;10649;p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42800" y="5676553"/>
            <a:ext cx="3202725" cy="724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53" name="Shape 10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4" name="Google Shape;10654;p74"/>
          <p:cNvSpPr txBox="1"/>
          <p:nvPr>
            <p:ph type="title"/>
          </p:nvPr>
        </p:nvSpPr>
        <p:spPr>
          <a:xfrm>
            <a:off x="1037400" y="593375"/>
            <a:ext cx="7069200" cy="7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</a:t>
            </a:r>
            <a:endParaRPr/>
          </a:p>
        </p:txBody>
      </p:sp>
      <p:sp>
        <p:nvSpPr>
          <p:cNvPr id="10655" name="Google Shape;10655;p74"/>
          <p:cNvSpPr txBox="1"/>
          <p:nvPr>
            <p:ph idx="1" type="body"/>
          </p:nvPr>
        </p:nvSpPr>
        <p:spPr>
          <a:xfrm>
            <a:off x="1037400" y="1536650"/>
            <a:ext cx="5865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9204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Mihalcea, R., &amp; Tarau, P. (2004). Textrank: Bringing order into text. </a:t>
            </a:r>
            <a:r>
              <a:rPr i="1" lang="en">
                <a:solidFill>
                  <a:schemeClr val="dk1"/>
                </a:solidFill>
              </a:rPr>
              <a:t>Proceedings of the 2004 Conference on Empirical Methods in Natural Language Processing</a:t>
            </a:r>
            <a:r>
              <a:rPr lang="en">
                <a:solidFill>
                  <a:schemeClr val="dk1"/>
                </a:solidFill>
              </a:rPr>
              <a:t>, 404–411.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204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El-Kassas, W. S., Salama, C. R., Rafea, A. A., &amp; Mohamed, H. K. (2021). Automatic text summarization: A comprehensive survey. </a:t>
            </a:r>
            <a:r>
              <a:rPr i="1" lang="en">
                <a:solidFill>
                  <a:schemeClr val="dk1"/>
                </a:solidFill>
              </a:rPr>
              <a:t>Expert Systems with Applications</a:t>
            </a:r>
            <a:r>
              <a:rPr lang="en">
                <a:solidFill>
                  <a:schemeClr val="dk1"/>
                </a:solidFill>
              </a:rPr>
              <a:t>, </a:t>
            </a:r>
            <a:r>
              <a:rPr i="1" lang="en">
                <a:solidFill>
                  <a:schemeClr val="dk1"/>
                </a:solidFill>
              </a:rPr>
              <a:t>165</a:t>
            </a:r>
            <a:r>
              <a:rPr lang="en">
                <a:solidFill>
                  <a:schemeClr val="dk1"/>
                </a:solidFill>
              </a:rPr>
              <a:t>, 113679.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rgbClr val="00008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https://doi.org/10.1016/j.eswa.2020.113679</a:t>
            </a:r>
            <a:endParaRPr u="sng">
              <a:solidFill>
                <a:srgbClr val="000080"/>
              </a:solidFill>
            </a:endParaRPr>
          </a:p>
          <a:p>
            <a:pPr indent="-342900" lvl="0" marL="457200" rtl="0" algn="l">
              <a:lnSpc>
                <a:spcPct val="920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en">
                <a:solidFill>
                  <a:schemeClr val="dk1"/>
                </a:solidFill>
              </a:rPr>
              <a:t>PyTextRank</a:t>
            </a:r>
            <a:r>
              <a:rPr lang="en">
                <a:solidFill>
                  <a:schemeClr val="dk1"/>
                </a:solidFill>
              </a:rPr>
              <a:t>. (2022). [Python]. derwen.ai.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rgbClr val="000080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https://github.com/DerwenAI/pytextrank</a:t>
            </a:r>
            <a:r>
              <a:rPr lang="en">
                <a:solidFill>
                  <a:schemeClr val="dk1"/>
                </a:solidFill>
              </a:rPr>
              <a:t> (Original work published 2016)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656" name="Google Shape;10656;p74"/>
          <p:cNvSpPr txBox="1"/>
          <p:nvPr>
            <p:ph idx="2" type="body"/>
          </p:nvPr>
        </p:nvSpPr>
        <p:spPr>
          <a:xfrm>
            <a:off x="1023450" y="6421500"/>
            <a:ext cx="7097100" cy="3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60" name="Shape 10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1" name="Google Shape;10661;p75"/>
          <p:cNvSpPr txBox="1"/>
          <p:nvPr/>
        </p:nvSpPr>
        <p:spPr>
          <a:xfrm>
            <a:off x="2835825" y="4784225"/>
            <a:ext cx="3771900" cy="1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icrosoft JhengHei"/>
              <a:buChar char="●"/>
            </a:pPr>
            <a:r>
              <a:rPr lang="en" sz="2000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布丁布丁吃什麼？</a:t>
            </a:r>
            <a:br>
              <a:rPr lang="en" sz="2000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" sz="2000" u="sng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https://blog.pulipuli.info/</a:t>
            </a:r>
            <a:r>
              <a:rPr lang="en" sz="2000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sz="2000">
              <a:solidFill>
                <a:schemeClr val="accen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2400"/>
              <a:buFont typeface="Microsoft JhengHei"/>
              <a:buChar char="●"/>
            </a:pPr>
            <a:r>
              <a:rPr lang="en" sz="2000" u="sng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pulipuli.chen@gmail.com</a:t>
            </a:r>
            <a:r>
              <a:rPr lang="en" sz="2400" u="sng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sz="2400" u="sng">
              <a:solidFill>
                <a:schemeClr val="accen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662" name="Google Shape;10662;p75"/>
          <p:cNvSpPr txBox="1"/>
          <p:nvPr>
            <p:ph type="title"/>
          </p:nvPr>
        </p:nvSpPr>
        <p:spPr>
          <a:xfrm>
            <a:off x="2281599" y="1258475"/>
            <a:ext cx="48804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for Your Attention</a:t>
            </a:r>
            <a:endParaRPr sz="3000"/>
          </a:p>
        </p:txBody>
      </p:sp>
      <p:pic>
        <p:nvPicPr>
          <p:cNvPr descr="slide" id="10663" name="Google Shape;10663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5525" y="3660625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4" name="Google Shape;10664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9625" y="4829703"/>
            <a:ext cx="479930" cy="47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5" name="Google Shape;10665;p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87219" y="5620278"/>
            <a:ext cx="424731" cy="424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99" name="Shape 10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" name="Google Shape;10500;p61"/>
          <p:cNvSpPr txBox="1"/>
          <p:nvPr>
            <p:ph type="title"/>
          </p:nvPr>
        </p:nvSpPr>
        <p:spPr>
          <a:xfrm>
            <a:off x="1037400" y="593375"/>
            <a:ext cx="7069200" cy="7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Classification of the Automatic Text Summarization Systems</a:t>
            </a:r>
            <a:endParaRPr/>
          </a:p>
        </p:txBody>
      </p:sp>
      <p:sp>
        <p:nvSpPr>
          <p:cNvPr id="10501" name="Google Shape;10501;p61"/>
          <p:cNvSpPr txBox="1"/>
          <p:nvPr>
            <p:ph idx="5" type="body"/>
          </p:nvPr>
        </p:nvSpPr>
        <p:spPr>
          <a:xfrm>
            <a:off x="1023450" y="6421500"/>
            <a:ext cx="7097100" cy="3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(El-Kassas, Salama, Rafea, &amp; Mohamed, 2021)</a:t>
            </a:r>
            <a:endParaRPr/>
          </a:p>
        </p:txBody>
      </p:sp>
      <p:pic>
        <p:nvPicPr>
          <p:cNvPr id="10502" name="Google Shape;1050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401" y="1489075"/>
            <a:ext cx="7097099" cy="4746827"/>
          </a:xfrm>
          <a:prstGeom prst="rect">
            <a:avLst/>
          </a:prstGeom>
          <a:noFill/>
          <a:ln>
            <a:noFill/>
          </a:ln>
        </p:spPr>
      </p:pic>
      <p:sp>
        <p:nvSpPr>
          <p:cNvPr id="10503" name="Google Shape;10503;p61"/>
          <p:cNvSpPr/>
          <p:nvPr/>
        </p:nvSpPr>
        <p:spPr>
          <a:xfrm>
            <a:off x="4646600" y="2242475"/>
            <a:ext cx="3267900" cy="1186500"/>
          </a:xfrm>
          <a:prstGeom prst="roundRect">
            <a:avLst>
              <a:gd fmla="val 10004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pic>
        <p:nvPicPr>
          <p:cNvPr id="10504" name="Google Shape;10504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600005">
            <a:off x="8272504" y="3082645"/>
            <a:ext cx="863611" cy="1559679"/>
          </a:xfrm>
          <a:prstGeom prst="rect">
            <a:avLst/>
          </a:prstGeom>
          <a:noFill/>
          <a:ln>
            <a:noFill/>
          </a:ln>
          <a:effectLst>
            <a:outerShdw blurRad="485775" rotWithShape="0" algn="bl" dir="5400000" dist="19050">
              <a:srgbClr val="FFFF00"/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08" name="Shape 10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" name="Google Shape;10509;p62"/>
          <p:cNvSpPr txBox="1"/>
          <p:nvPr>
            <p:ph type="title"/>
          </p:nvPr>
        </p:nvSpPr>
        <p:spPr>
          <a:xfrm>
            <a:off x="1037400" y="593375"/>
            <a:ext cx="7069200" cy="7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 Summarization Approaches</a:t>
            </a:r>
            <a:endParaRPr/>
          </a:p>
        </p:txBody>
      </p:sp>
      <p:sp>
        <p:nvSpPr>
          <p:cNvPr id="10510" name="Google Shape;10510;p62"/>
          <p:cNvSpPr txBox="1"/>
          <p:nvPr>
            <p:ph idx="2" type="body"/>
          </p:nvPr>
        </p:nvSpPr>
        <p:spPr>
          <a:xfrm>
            <a:off x="4235766" y="2077775"/>
            <a:ext cx="2810100" cy="40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/>
              <a:t>Generate a summary</a:t>
            </a:r>
            <a:r>
              <a:rPr lang="en"/>
              <a:t> by understanding the main concepts in the input document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u="sng"/>
              <a:t>Paraphrasing the text</a:t>
            </a:r>
            <a:r>
              <a:rPr lang="en"/>
              <a:t> to express those concepts in fewer words 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Using a clear language</a:t>
            </a:r>
            <a:endParaRPr/>
          </a:p>
        </p:txBody>
      </p:sp>
      <p:sp>
        <p:nvSpPr>
          <p:cNvPr id="10511" name="Google Shape;10511;p62"/>
          <p:cNvSpPr txBox="1"/>
          <p:nvPr>
            <p:ph idx="1" type="body"/>
          </p:nvPr>
        </p:nvSpPr>
        <p:spPr>
          <a:xfrm>
            <a:off x="1059875" y="2077775"/>
            <a:ext cx="2810100" cy="40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Extraction of </a:t>
            </a:r>
            <a:r>
              <a:rPr lang="en" u="sng"/>
              <a:t>the most important sentences</a:t>
            </a:r>
            <a:r>
              <a:rPr lang="en"/>
              <a:t> from the input document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Higher accuracy: the summary with the exact terminologies that exist in the original text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Faster and simpler</a:t>
            </a:r>
            <a:endParaRPr/>
          </a:p>
        </p:txBody>
      </p:sp>
      <p:sp>
        <p:nvSpPr>
          <p:cNvPr id="10512" name="Google Shape;10512;p62"/>
          <p:cNvSpPr txBox="1"/>
          <p:nvPr>
            <p:ph idx="3" type="subTitle"/>
          </p:nvPr>
        </p:nvSpPr>
        <p:spPr>
          <a:xfrm>
            <a:off x="1059875" y="1532875"/>
            <a:ext cx="2810100" cy="54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Extractive (萃取式)</a:t>
            </a:r>
            <a:endParaRPr/>
          </a:p>
        </p:txBody>
      </p:sp>
      <p:sp>
        <p:nvSpPr>
          <p:cNvPr id="10513" name="Google Shape;10513;p62"/>
          <p:cNvSpPr txBox="1"/>
          <p:nvPr>
            <p:ph idx="4" type="subTitle"/>
          </p:nvPr>
        </p:nvSpPr>
        <p:spPr>
          <a:xfrm>
            <a:off x="4235775" y="1532875"/>
            <a:ext cx="2810100" cy="54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Abstractive (重寫式)</a:t>
            </a:r>
            <a:endParaRPr/>
          </a:p>
        </p:txBody>
      </p:sp>
      <p:sp>
        <p:nvSpPr>
          <p:cNvPr id="10514" name="Google Shape;10514;p62"/>
          <p:cNvSpPr txBox="1"/>
          <p:nvPr>
            <p:ph idx="5" type="body"/>
          </p:nvPr>
        </p:nvSpPr>
        <p:spPr>
          <a:xfrm>
            <a:off x="1023450" y="6421500"/>
            <a:ext cx="7097100" cy="3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(El-Kassas, Salama, Rafea, &amp; Mohamed, 2021)</a:t>
            </a:r>
            <a:endParaRPr/>
          </a:p>
        </p:txBody>
      </p:sp>
      <p:pic>
        <p:nvPicPr>
          <p:cNvPr id="10515" name="Google Shape;10515;p62"/>
          <p:cNvPicPr preferRelativeResize="0"/>
          <p:nvPr/>
        </p:nvPicPr>
        <p:blipFill rotWithShape="1">
          <a:blip r:embed="rId3">
            <a:alphaModFix/>
          </a:blip>
          <a:srcRect b="19244" l="0" r="0" t="0"/>
          <a:stretch/>
        </p:blipFill>
        <p:spPr>
          <a:xfrm>
            <a:off x="2072063" y="5712025"/>
            <a:ext cx="785726" cy="1145974"/>
          </a:xfrm>
          <a:prstGeom prst="rect">
            <a:avLst/>
          </a:prstGeom>
          <a:noFill/>
          <a:ln>
            <a:noFill/>
          </a:ln>
          <a:effectLst>
            <a:outerShdw blurRad="514350" rotWithShape="0" algn="bl" dir="5400000" dist="19050">
              <a:srgbClr val="FFFF00"/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19" name="Shape 10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0" name="Google Shape;10520;p63"/>
          <p:cNvSpPr txBox="1"/>
          <p:nvPr>
            <p:ph type="title"/>
          </p:nvPr>
        </p:nvSpPr>
        <p:spPr>
          <a:xfrm>
            <a:off x="1037400" y="593375"/>
            <a:ext cx="7069200" cy="7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Graph-Based Extractive Text Summarization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TextRank</a:t>
            </a:r>
            <a:endParaRPr/>
          </a:p>
        </p:txBody>
      </p:sp>
      <p:sp>
        <p:nvSpPr>
          <p:cNvPr id="10521" name="Google Shape;10521;p63"/>
          <p:cNvSpPr txBox="1"/>
          <p:nvPr>
            <p:ph idx="1" type="body"/>
          </p:nvPr>
        </p:nvSpPr>
        <p:spPr>
          <a:xfrm>
            <a:off x="1037400" y="1356875"/>
            <a:ext cx="6026400" cy="4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TextRank algorithm is a </a:t>
            </a:r>
            <a:r>
              <a:rPr lang="en" sz="2000">
                <a:solidFill>
                  <a:srgbClr val="FF0000"/>
                </a:solidFill>
              </a:rPr>
              <a:t>graph-based</a:t>
            </a:r>
            <a:r>
              <a:rPr lang="en" sz="2000"/>
              <a:t> approach inspired by the methodology of </a:t>
            </a:r>
            <a:r>
              <a:rPr lang="en" sz="2000">
                <a:solidFill>
                  <a:srgbClr val="FF0000"/>
                </a:solidFill>
              </a:rPr>
              <a:t>PageRank</a:t>
            </a:r>
            <a:r>
              <a:rPr lang="en" sz="2000">
                <a:solidFill>
                  <a:srgbClr val="444444"/>
                </a:solidFill>
              </a:rPr>
              <a:t>.</a:t>
            </a:r>
            <a:endParaRPr sz="2000">
              <a:solidFill>
                <a:srgbClr val="444444"/>
              </a:solidFill>
            </a:endParaRPr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The PageRank algorithm of Google is a ranking algorithm for web pages available online based on the search results.</a:t>
            </a:r>
            <a:endParaRPr sz="16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TextRank is a widely used method as no prior requirements of linguistic or domain knowledge. 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en" sz="2000"/>
              <a:t>TextRank is an </a:t>
            </a:r>
            <a:r>
              <a:rPr lang="en" sz="2000">
                <a:solidFill>
                  <a:srgbClr val="FF0000"/>
                </a:solidFill>
              </a:rPr>
              <a:t>unsupervised approach</a:t>
            </a:r>
            <a:r>
              <a:rPr lang="en" sz="2000"/>
              <a:t> for text summarization to generate extraction based summaries.</a:t>
            </a:r>
            <a:endParaRPr sz="2000"/>
          </a:p>
        </p:txBody>
      </p:sp>
      <p:sp>
        <p:nvSpPr>
          <p:cNvPr id="10522" name="Google Shape;10522;p63"/>
          <p:cNvSpPr txBox="1"/>
          <p:nvPr>
            <p:ph idx="2" type="body"/>
          </p:nvPr>
        </p:nvSpPr>
        <p:spPr>
          <a:xfrm>
            <a:off x="1023450" y="6421500"/>
            <a:ext cx="7097100" cy="3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523" name="Google Shape;10523;p63"/>
          <p:cNvSpPr txBox="1"/>
          <p:nvPr>
            <p:ph idx="4294967295" type="body"/>
          </p:nvPr>
        </p:nvSpPr>
        <p:spPr>
          <a:xfrm>
            <a:off x="1023450" y="6421500"/>
            <a:ext cx="7097100" cy="3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27" name="Shape 10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8" name="Google Shape;10528;p64"/>
          <p:cNvSpPr txBox="1"/>
          <p:nvPr>
            <p:ph type="title"/>
          </p:nvPr>
        </p:nvSpPr>
        <p:spPr>
          <a:xfrm>
            <a:off x="1037400" y="593375"/>
            <a:ext cx="7069200" cy="7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Graph-Based Ranking Model</a:t>
            </a:r>
            <a:endParaRPr/>
          </a:p>
        </p:txBody>
      </p:sp>
      <p:sp>
        <p:nvSpPr>
          <p:cNvPr id="10529" name="Google Shape;10529;p64"/>
          <p:cNvSpPr txBox="1"/>
          <p:nvPr>
            <p:ph idx="1" type="body"/>
          </p:nvPr>
        </p:nvSpPr>
        <p:spPr>
          <a:xfrm>
            <a:off x="1037400" y="1536639"/>
            <a:ext cx="70692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0530" name="Google Shape;10530;p64"/>
          <p:cNvSpPr txBox="1"/>
          <p:nvPr>
            <p:ph idx="2" type="body"/>
          </p:nvPr>
        </p:nvSpPr>
        <p:spPr>
          <a:xfrm>
            <a:off x="1023450" y="6421500"/>
            <a:ext cx="7097100" cy="3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31" name="Google Shape;10531;p64"/>
          <p:cNvPicPr preferRelativeResize="0"/>
          <p:nvPr/>
        </p:nvPicPr>
        <p:blipFill rotWithShape="1">
          <a:blip r:embed="rId3">
            <a:alphaModFix/>
          </a:blip>
          <a:srcRect b="6950" l="0" r="0" t="0"/>
          <a:stretch/>
        </p:blipFill>
        <p:spPr>
          <a:xfrm>
            <a:off x="1037400" y="1536650"/>
            <a:ext cx="5990700" cy="287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32" name="Google Shape;10532;p64"/>
          <p:cNvSpPr/>
          <p:nvPr/>
        </p:nvSpPr>
        <p:spPr>
          <a:xfrm rot="-5400000">
            <a:off x="4221775" y="1787075"/>
            <a:ext cx="429600" cy="58815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B0D85B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533" name="Google Shape;10533;p64"/>
          <p:cNvSpPr/>
          <p:nvPr/>
        </p:nvSpPr>
        <p:spPr>
          <a:xfrm>
            <a:off x="1749425" y="5243775"/>
            <a:ext cx="2212500" cy="660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0000FF"/>
                </a:solidFill>
              </a:rPr>
              <a:t>PageRank</a:t>
            </a:r>
            <a:endParaRPr sz="2400" u="sng">
              <a:solidFill>
                <a:srgbClr val="0000FF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(1998)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534" name="Google Shape;10534;p64"/>
          <p:cNvSpPr/>
          <p:nvPr/>
        </p:nvSpPr>
        <p:spPr>
          <a:xfrm>
            <a:off x="1221975" y="5080675"/>
            <a:ext cx="1021800" cy="10494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 u="sng">
              <a:solidFill>
                <a:srgbClr val="0000FF"/>
              </a:solidFill>
            </a:endParaRPr>
          </a:p>
        </p:txBody>
      </p:sp>
      <p:pic>
        <p:nvPicPr>
          <p:cNvPr id="10535" name="Google Shape;10535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1125" y="5192175"/>
            <a:ext cx="763500" cy="7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36" name="Google Shape;10536;p64"/>
          <p:cNvSpPr/>
          <p:nvPr/>
        </p:nvSpPr>
        <p:spPr>
          <a:xfrm>
            <a:off x="5034475" y="5331224"/>
            <a:ext cx="2506500" cy="548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0000FF"/>
                </a:solidFill>
              </a:rPr>
              <a:t>TextRank</a:t>
            </a:r>
            <a:endParaRPr sz="2400" u="sng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(2004)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537" name="Google Shape;10537;p64"/>
          <p:cNvSpPr/>
          <p:nvPr/>
        </p:nvSpPr>
        <p:spPr>
          <a:xfrm>
            <a:off x="6676425" y="5080675"/>
            <a:ext cx="1021800" cy="10494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 u="sng">
              <a:solidFill>
                <a:srgbClr val="0000FF"/>
              </a:solidFill>
            </a:endParaRPr>
          </a:p>
        </p:txBody>
      </p:sp>
      <p:pic>
        <p:nvPicPr>
          <p:cNvPr id="10538" name="Google Shape;10538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3087" y="5241137"/>
            <a:ext cx="728475" cy="72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39" name="Google Shape;10539;p64"/>
          <p:cNvSpPr/>
          <p:nvPr/>
        </p:nvSpPr>
        <p:spPr>
          <a:xfrm flipH="1">
            <a:off x="4018650" y="5243779"/>
            <a:ext cx="882900" cy="429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43" name="Shape 10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4" name="Google Shape;10544;p65"/>
          <p:cNvSpPr txBox="1"/>
          <p:nvPr>
            <p:ph type="title"/>
          </p:nvPr>
        </p:nvSpPr>
        <p:spPr>
          <a:xfrm>
            <a:off x="1037400" y="593375"/>
            <a:ext cx="7069200" cy="7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TextRank algorithm</a:t>
            </a:r>
            <a:endParaRPr/>
          </a:p>
        </p:txBody>
      </p:sp>
      <p:sp>
        <p:nvSpPr>
          <p:cNvPr id="10545" name="Google Shape;10545;p65"/>
          <p:cNvSpPr txBox="1"/>
          <p:nvPr>
            <p:ph idx="2" type="body"/>
          </p:nvPr>
        </p:nvSpPr>
        <p:spPr>
          <a:xfrm>
            <a:off x="1023450" y="6421500"/>
            <a:ext cx="7097100" cy="3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546" name="Google Shape;10546;p65"/>
          <p:cNvSpPr txBox="1"/>
          <p:nvPr>
            <p:ph idx="1" type="body"/>
          </p:nvPr>
        </p:nvSpPr>
        <p:spPr>
          <a:xfrm>
            <a:off x="1037400" y="1536650"/>
            <a:ext cx="59817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>
                <a:solidFill>
                  <a:srgbClr val="FF0000"/>
                </a:solidFill>
              </a:rPr>
              <a:t>Segment</a:t>
            </a:r>
            <a:r>
              <a:rPr lang="en"/>
              <a:t> document into sentences.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Create </a:t>
            </a:r>
            <a:r>
              <a:rPr b="1" lang="en">
                <a:solidFill>
                  <a:srgbClr val="FF0000"/>
                </a:solidFill>
              </a:rPr>
              <a:t>representation</a:t>
            </a:r>
            <a:r>
              <a:rPr lang="en"/>
              <a:t> of each sentences.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Score sentences.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AutoNum type="alphaLcPeriod"/>
            </a:pPr>
            <a:r>
              <a:rPr lang="en"/>
              <a:t>Create a </a:t>
            </a:r>
            <a:r>
              <a:rPr b="1" lang="en">
                <a:solidFill>
                  <a:srgbClr val="FF0000"/>
                </a:solidFill>
              </a:rPr>
              <a:t>similarity</a:t>
            </a:r>
            <a:r>
              <a:rPr b="1" lang="en">
                <a:solidFill>
                  <a:srgbClr val="FF0000"/>
                </a:solidFill>
              </a:rPr>
              <a:t> matrix</a:t>
            </a:r>
            <a:r>
              <a:rPr lang="en"/>
              <a:t>: measure similarity of sentences by Cosine Similarity.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AutoNum type="alphaLcPeriod"/>
            </a:pPr>
            <a:r>
              <a:rPr lang="en"/>
              <a:t>Run </a:t>
            </a:r>
            <a:r>
              <a:rPr b="1" lang="en">
                <a:solidFill>
                  <a:srgbClr val="FF0000"/>
                </a:solidFill>
              </a:rPr>
              <a:t>the graph-based algorithm</a:t>
            </a:r>
            <a:r>
              <a:rPr lang="en"/>
              <a:t> to calculate the score </a:t>
            </a:r>
            <a:r>
              <a:rPr lang="en"/>
              <a:t>of</a:t>
            </a:r>
            <a:r>
              <a:rPr lang="en"/>
              <a:t> sentences.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800"/>
              <a:buAutoNum type="arabicPeriod"/>
            </a:pPr>
            <a:r>
              <a:rPr lang="en"/>
              <a:t>Select </a:t>
            </a:r>
            <a:r>
              <a:rPr b="1" lang="en">
                <a:solidFill>
                  <a:srgbClr val="FF0000"/>
                </a:solidFill>
              </a:rPr>
              <a:t>the top ranked sentences</a:t>
            </a:r>
            <a:r>
              <a:rPr lang="en"/>
              <a:t> as the summary.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50" name="Shape 10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1" name="Google Shape;10551;p66"/>
          <p:cNvSpPr txBox="1"/>
          <p:nvPr>
            <p:ph type="title"/>
          </p:nvPr>
        </p:nvSpPr>
        <p:spPr>
          <a:xfrm>
            <a:off x="1037400" y="593375"/>
            <a:ext cx="7069200" cy="7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1. Segmentation</a:t>
            </a:r>
            <a:endParaRPr/>
          </a:p>
        </p:txBody>
      </p:sp>
      <p:sp>
        <p:nvSpPr>
          <p:cNvPr id="10552" name="Google Shape;10552;p66"/>
          <p:cNvSpPr txBox="1"/>
          <p:nvPr>
            <p:ph idx="1" type="body"/>
          </p:nvPr>
        </p:nvSpPr>
        <p:spPr>
          <a:xfrm>
            <a:off x="1037400" y="1536639"/>
            <a:ext cx="70692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0553" name="Google Shape;10553;p66"/>
          <p:cNvSpPr txBox="1"/>
          <p:nvPr>
            <p:ph idx="2" type="body"/>
          </p:nvPr>
        </p:nvSpPr>
        <p:spPr>
          <a:xfrm>
            <a:off x="1023450" y="6421500"/>
            <a:ext cx="7097100" cy="3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554" name="Google Shape;10554;p66"/>
          <p:cNvSpPr/>
          <p:nvPr/>
        </p:nvSpPr>
        <p:spPr>
          <a:xfrm>
            <a:off x="1037400" y="2618000"/>
            <a:ext cx="3072000" cy="2225700"/>
          </a:xfrm>
          <a:prstGeom prst="flowChartAlternateProcess">
            <a:avLst/>
          </a:prstGeom>
          <a:solidFill>
            <a:srgbClr val="FFFFFF"/>
          </a:solidFill>
          <a:ln cap="flat" cmpd="sng" w="38100">
            <a:solidFill>
              <a:srgbClr val="4F81BD"/>
            </a:solidFill>
            <a:prstDash val="solid"/>
            <a:round/>
            <a:headEnd len="sm" w="sm" type="none"/>
            <a:tailEnd len="sm" w="sm" type="none"/>
          </a:ln>
          <a:effectLst>
            <a:outerShdw blurRad="128588" rotWithShape="0" algn="bl" dir="5400000" dist="9525">
              <a:srgbClr val="4F81BD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“Hi world! Hello world! This is Tim.”</a:t>
            </a:r>
            <a:endParaRPr sz="2800"/>
          </a:p>
        </p:txBody>
      </p:sp>
      <p:sp>
        <p:nvSpPr>
          <p:cNvPr id="10555" name="Google Shape;10555;p66"/>
          <p:cNvSpPr/>
          <p:nvPr/>
        </p:nvSpPr>
        <p:spPr>
          <a:xfrm>
            <a:off x="5123100" y="2510600"/>
            <a:ext cx="3406800" cy="2440500"/>
          </a:xfrm>
          <a:prstGeom prst="flowChartAlternateProcess">
            <a:avLst/>
          </a:prstGeom>
          <a:solidFill>
            <a:srgbClr val="FFFFFF"/>
          </a:solidFill>
          <a:ln cap="flat" cmpd="sng" w="38100">
            <a:solidFill>
              <a:srgbClr val="4F81BD"/>
            </a:solidFill>
            <a:prstDash val="solid"/>
            <a:round/>
            <a:headEnd len="sm" w="sm" type="none"/>
            <a:tailEnd len="sm" w="sm" type="none"/>
          </a:ln>
          <a:effectLst>
            <a:outerShdw blurRad="128588" rotWithShape="0" algn="bl" dir="5400000" dist="9525">
              <a:srgbClr val="4F81BD">
                <a:alpha val="50000"/>
              </a:srgbClr>
            </a:outerShdw>
          </a:effectLst>
        </p:spPr>
        <p:txBody>
          <a:bodyPr anchorCtr="0" anchor="ctr" bIns="91425" lIns="234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[</a:t>
            </a:r>
            <a:br>
              <a:rPr lang="en" sz="2800"/>
            </a:br>
            <a:r>
              <a:rPr lang="en" sz="2800"/>
              <a:t>  “Hi world!”,   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  “Hello world!”,  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  “This is Tim.”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]</a:t>
            </a:r>
            <a:endParaRPr sz="2800"/>
          </a:p>
        </p:txBody>
      </p:sp>
      <p:sp>
        <p:nvSpPr>
          <p:cNvPr id="10556" name="Google Shape;10556;p66"/>
          <p:cNvSpPr/>
          <p:nvPr/>
        </p:nvSpPr>
        <p:spPr>
          <a:xfrm flipH="1">
            <a:off x="4174792" y="3284008"/>
            <a:ext cx="882900" cy="893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F81B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60" name="Shape 10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1" name="Google Shape;10561;p67"/>
          <p:cNvSpPr txBox="1"/>
          <p:nvPr>
            <p:ph type="title"/>
          </p:nvPr>
        </p:nvSpPr>
        <p:spPr>
          <a:xfrm>
            <a:off x="1037400" y="593375"/>
            <a:ext cx="7069200" cy="7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2. Representation</a:t>
            </a:r>
            <a:endParaRPr/>
          </a:p>
        </p:txBody>
      </p:sp>
      <p:sp>
        <p:nvSpPr>
          <p:cNvPr id="10562" name="Google Shape;10562;p67"/>
          <p:cNvSpPr txBox="1"/>
          <p:nvPr>
            <p:ph idx="1" type="body"/>
          </p:nvPr>
        </p:nvSpPr>
        <p:spPr>
          <a:xfrm>
            <a:off x="1037400" y="1536639"/>
            <a:ext cx="70692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0563" name="Google Shape;10563;p67"/>
          <p:cNvSpPr txBox="1"/>
          <p:nvPr>
            <p:ph idx="2" type="body"/>
          </p:nvPr>
        </p:nvSpPr>
        <p:spPr>
          <a:xfrm>
            <a:off x="1023450" y="6421500"/>
            <a:ext cx="7097100" cy="3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564" name="Google Shape;10564;p67"/>
          <p:cNvSpPr/>
          <p:nvPr/>
        </p:nvSpPr>
        <p:spPr>
          <a:xfrm>
            <a:off x="301300" y="2510600"/>
            <a:ext cx="3252600" cy="2440500"/>
          </a:xfrm>
          <a:prstGeom prst="flowChartAlternateProcess">
            <a:avLst/>
          </a:prstGeom>
          <a:solidFill>
            <a:srgbClr val="FFFFFF"/>
          </a:solidFill>
          <a:ln cap="flat" cmpd="sng" w="38100">
            <a:solidFill>
              <a:srgbClr val="4F81BD"/>
            </a:solidFill>
            <a:prstDash val="solid"/>
            <a:round/>
            <a:headEnd len="sm" w="sm" type="none"/>
            <a:tailEnd len="sm" w="sm" type="none"/>
          </a:ln>
          <a:effectLst>
            <a:outerShdw blurRad="128588" rotWithShape="0" algn="bl" dir="5400000" dist="9525">
              <a:srgbClr val="4F81BD">
                <a:alpha val="50000"/>
              </a:srgbClr>
            </a:outerShdw>
          </a:effectLst>
        </p:spPr>
        <p:txBody>
          <a:bodyPr anchorCtr="0" anchor="ctr" bIns="91425" lIns="234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[</a:t>
            </a:r>
            <a:br>
              <a:rPr lang="en" sz="2800"/>
            </a:br>
            <a:r>
              <a:rPr lang="en" sz="2800"/>
              <a:t>  “Hi world!”,   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  “Hello world!”,  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  “This is Tim.”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]</a:t>
            </a:r>
            <a:endParaRPr sz="2800"/>
          </a:p>
        </p:txBody>
      </p:sp>
      <p:sp>
        <p:nvSpPr>
          <p:cNvPr id="10565" name="Google Shape;10565;p67"/>
          <p:cNvSpPr/>
          <p:nvPr/>
        </p:nvSpPr>
        <p:spPr>
          <a:xfrm flipH="1">
            <a:off x="3553842" y="3284008"/>
            <a:ext cx="882900" cy="893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F81B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0566" name="Google Shape;10566;p67"/>
          <p:cNvGraphicFramePr/>
          <p:nvPr/>
        </p:nvGraphicFramePr>
        <p:xfrm>
          <a:off x="4572000" y="1905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{9BCF0C75-F76D-4076-BC2A-3CF480178752}</a:tableStyleId>
              </a:tblPr>
              <a:tblGrid>
                <a:gridCol w="812550"/>
                <a:gridCol w="1457200"/>
                <a:gridCol w="1349750"/>
              </a:tblGrid>
              <a:tr h="29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Sen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Word Index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Word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0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0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hi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1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world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1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hello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1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1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world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2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this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2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4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is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2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5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tim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sp>
        <p:nvSpPr>
          <p:cNvPr id="10567" name="Google Shape;10567;p67"/>
          <p:cNvSpPr/>
          <p:nvPr/>
        </p:nvSpPr>
        <p:spPr>
          <a:xfrm>
            <a:off x="5105575" y="1312825"/>
            <a:ext cx="2424000" cy="637800"/>
          </a:xfrm>
          <a:prstGeom prst="roundRect">
            <a:avLst>
              <a:gd fmla="val 16667" name="adj"/>
            </a:avLst>
          </a:prstGeom>
          <a:solidFill>
            <a:srgbClr val="741B47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Representation</a:t>
            </a:r>
            <a:endParaRPr b="1"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71" name="Shape 10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2" name="Google Shape;10572;p68"/>
          <p:cNvSpPr txBox="1"/>
          <p:nvPr>
            <p:ph type="title"/>
          </p:nvPr>
        </p:nvSpPr>
        <p:spPr>
          <a:xfrm>
            <a:off x="1037400" y="593375"/>
            <a:ext cx="7069200" cy="7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3a. Creating a </a:t>
            </a:r>
            <a:r>
              <a:rPr lang="en"/>
              <a:t>similarity</a:t>
            </a:r>
            <a:r>
              <a:rPr lang="en"/>
              <a:t> matrix:</a:t>
            </a:r>
            <a:endParaRPr/>
          </a:p>
        </p:txBody>
      </p:sp>
      <p:sp>
        <p:nvSpPr>
          <p:cNvPr id="10573" name="Google Shape;10573;p68"/>
          <p:cNvSpPr txBox="1"/>
          <p:nvPr>
            <p:ph idx="1" type="body"/>
          </p:nvPr>
        </p:nvSpPr>
        <p:spPr>
          <a:xfrm>
            <a:off x="1037400" y="1536639"/>
            <a:ext cx="70692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0574" name="Google Shape;10574;p68"/>
          <p:cNvSpPr txBox="1"/>
          <p:nvPr>
            <p:ph idx="2" type="body"/>
          </p:nvPr>
        </p:nvSpPr>
        <p:spPr>
          <a:xfrm>
            <a:off x="1023450" y="6421500"/>
            <a:ext cx="7097100" cy="3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0575" name="Google Shape;10575;p68"/>
          <p:cNvGraphicFramePr/>
          <p:nvPr/>
        </p:nvGraphicFramePr>
        <p:xfrm>
          <a:off x="1037400" y="211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{9BCF0C75-F76D-4076-BC2A-3CF480178752}</a:tableStyleId>
              </a:tblPr>
              <a:tblGrid>
                <a:gridCol w="812550"/>
                <a:gridCol w="1457200"/>
              </a:tblGrid>
              <a:tr h="29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Sen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Word Index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0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0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1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1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1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1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2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2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4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2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5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sp>
        <p:nvSpPr>
          <p:cNvPr id="10576" name="Google Shape;10576;p68"/>
          <p:cNvSpPr/>
          <p:nvPr/>
        </p:nvSpPr>
        <p:spPr>
          <a:xfrm flipH="1">
            <a:off x="3553842" y="3284008"/>
            <a:ext cx="882900" cy="893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F81B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0577" name="Google Shape;10577;p68"/>
          <p:cNvGraphicFramePr/>
          <p:nvPr/>
        </p:nvGraphicFramePr>
        <p:xfrm>
          <a:off x="4788800" y="2816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{9BCF0C75-F76D-4076-BC2A-3CF480178752}</a:tableStyleId>
              </a:tblPr>
              <a:tblGrid>
                <a:gridCol w="850675"/>
                <a:gridCol w="850675"/>
                <a:gridCol w="850675"/>
                <a:gridCol w="8506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0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1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2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0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0.366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0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1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0.366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0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2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0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0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0578" name="Google Shape;10578;p68"/>
          <p:cNvSpPr txBox="1"/>
          <p:nvPr/>
        </p:nvSpPr>
        <p:spPr>
          <a:xfrm>
            <a:off x="5094250" y="4771950"/>
            <a:ext cx="294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9" name="Google Shape;10579;p68"/>
          <p:cNvSpPr/>
          <p:nvPr/>
        </p:nvSpPr>
        <p:spPr>
          <a:xfrm>
            <a:off x="5074800" y="2218100"/>
            <a:ext cx="2830800" cy="6378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Similarity</a:t>
            </a:r>
            <a:r>
              <a:rPr b="1" lang="en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Matrix</a:t>
            </a:r>
            <a:endParaRPr b="1"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580" name="Google Shape;10580;p68"/>
          <p:cNvSpPr/>
          <p:nvPr/>
        </p:nvSpPr>
        <p:spPr>
          <a:xfrm>
            <a:off x="960325" y="1536650"/>
            <a:ext cx="2424000" cy="637800"/>
          </a:xfrm>
          <a:prstGeom prst="roundRect">
            <a:avLst>
              <a:gd fmla="val 16667" name="adj"/>
            </a:avLst>
          </a:prstGeom>
          <a:solidFill>
            <a:srgbClr val="741B47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Representation</a:t>
            </a:r>
            <a:endParaRPr b="1"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struction Project Proposa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AC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D69D68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